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5"/>
  </p:notesMasterIdLst>
  <p:sldIdLst>
    <p:sldId id="256" r:id="rId2"/>
    <p:sldId id="269" r:id="rId3"/>
    <p:sldId id="270" r:id="rId4"/>
    <p:sldId id="272" r:id="rId5"/>
    <p:sldId id="257" r:id="rId6"/>
    <p:sldId id="273" r:id="rId7"/>
    <p:sldId id="274" r:id="rId8"/>
    <p:sldId id="275" r:id="rId9"/>
    <p:sldId id="276" r:id="rId10"/>
    <p:sldId id="277" r:id="rId11"/>
    <p:sldId id="278" r:id="rId12"/>
    <p:sldId id="280" r:id="rId13"/>
    <p:sldId id="264" r:id="rId14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83F81B-035D-4C7B-8FB0-479DB480D441}" v="15" dt="2020-10-30T18:28:04.2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dia Coñuecar" userId="40a48c7a74c5fee3" providerId="LiveId" clId="{3F83F81B-035D-4C7B-8FB0-479DB480D441}"/>
    <pc:docChg chg="undo custSel mod addSld delSld modSld">
      <pc:chgData name="Claudia Coñuecar" userId="40a48c7a74c5fee3" providerId="LiveId" clId="{3F83F81B-035D-4C7B-8FB0-479DB480D441}" dt="2020-10-30T18:29:41.958" v="635" actId="1076"/>
      <pc:docMkLst>
        <pc:docMk/>
      </pc:docMkLst>
      <pc:sldChg chg="addSp modSp mod">
        <pc:chgData name="Claudia Coñuecar" userId="40a48c7a74c5fee3" providerId="LiveId" clId="{3F83F81B-035D-4C7B-8FB0-479DB480D441}" dt="2020-10-30T18:28:13.028" v="612" actId="1076"/>
        <pc:sldMkLst>
          <pc:docMk/>
          <pc:sldMk cId="4291471863" sldId="256"/>
        </pc:sldMkLst>
        <pc:picChg chg="add mod">
          <ac:chgData name="Claudia Coñuecar" userId="40a48c7a74c5fee3" providerId="LiveId" clId="{3F83F81B-035D-4C7B-8FB0-479DB480D441}" dt="2020-10-30T18:28:13.028" v="612" actId="1076"/>
          <ac:picMkLst>
            <pc:docMk/>
            <pc:sldMk cId="4291471863" sldId="256"/>
            <ac:picMk id="4" creationId="{ED1BDD95-8FE7-4A7E-8B71-7A8D1803B794}"/>
          </ac:picMkLst>
        </pc:picChg>
      </pc:sldChg>
      <pc:sldChg chg="addSp delSp modSp mod">
        <pc:chgData name="Claudia Coñuecar" userId="40a48c7a74c5fee3" providerId="LiveId" clId="{3F83F81B-035D-4C7B-8FB0-479DB480D441}" dt="2020-10-30T00:55:10.662" v="65" actId="14100"/>
        <pc:sldMkLst>
          <pc:docMk/>
          <pc:sldMk cId="382402542" sldId="257"/>
        </pc:sldMkLst>
        <pc:spChg chg="mod">
          <ac:chgData name="Claudia Coñuecar" userId="40a48c7a74c5fee3" providerId="LiveId" clId="{3F83F81B-035D-4C7B-8FB0-479DB480D441}" dt="2020-10-30T00:48:02.346" v="50" actId="20577"/>
          <ac:spMkLst>
            <pc:docMk/>
            <pc:sldMk cId="382402542" sldId="257"/>
            <ac:spMk id="2" creationId="{394B5F0D-F83F-437F-AA41-17FA66616B00}"/>
          </ac:spMkLst>
        </pc:spChg>
        <pc:spChg chg="del">
          <ac:chgData name="Claudia Coñuecar" userId="40a48c7a74c5fee3" providerId="LiveId" clId="{3F83F81B-035D-4C7B-8FB0-479DB480D441}" dt="2020-10-30T00:52:40.639" v="53"/>
          <ac:spMkLst>
            <pc:docMk/>
            <pc:sldMk cId="382402542" sldId="257"/>
            <ac:spMk id="3" creationId="{38F58B68-07BD-4ECC-AF72-C1536A779BC2}"/>
          </ac:spMkLst>
        </pc:spChg>
        <pc:spChg chg="add del mod">
          <ac:chgData name="Claudia Coñuecar" userId="40a48c7a74c5fee3" providerId="LiveId" clId="{3F83F81B-035D-4C7B-8FB0-479DB480D441}" dt="2020-10-30T00:53:15.576" v="58" actId="22"/>
          <ac:spMkLst>
            <pc:docMk/>
            <pc:sldMk cId="382402542" sldId="257"/>
            <ac:spMk id="6" creationId="{BEE522DE-EF32-4F65-B975-A357993DB49A}"/>
          </ac:spMkLst>
        </pc:spChg>
        <pc:spChg chg="add del mod">
          <ac:chgData name="Claudia Coñuecar" userId="40a48c7a74c5fee3" providerId="LiveId" clId="{3F83F81B-035D-4C7B-8FB0-479DB480D441}" dt="2020-10-30T00:53:12.864" v="57" actId="21"/>
          <ac:spMkLst>
            <pc:docMk/>
            <pc:sldMk cId="382402542" sldId="257"/>
            <ac:spMk id="7" creationId="{9FAABA8A-4150-4144-BA61-2CD1EE03CB71}"/>
          </ac:spMkLst>
        </pc:spChg>
        <pc:spChg chg="add mod">
          <ac:chgData name="Claudia Coñuecar" userId="40a48c7a74c5fee3" providerId="LiveId" clId="{3F83F81B-035D-4C7B-8FB0-479DB480D441}" dt="2020-10-30T00:54:16.046" v="63" actId="13900"/>
          <ac:spMkLst>
            <pc:docMk/>
            <pc:sldMk cId="382402542" sldId="257"/>
            <ac:spMk id="8" creationId="{1C700B17-4941-483B-8182-2B6E93CE2626}"/>
          </ac:spMkLst>
        </pc:spChg>
        <pc:picChg chg="add mod">
          <ac:chgData name="Claudia Coñuecar" userId="40a48c7a74c5fee3" providerId="LiveId" clId="{3F83F81B-035D-4C7B-8FB0-479DB480D441}" dt="2020-10-30T00:55:10.662" v="65" actId="14100"/>
          <ac:picMkLst>
            <pc:docMk/>
            <pc:sldMk cId="382402542" sldId="257"/>
            <ac:picMk id="4" creationId="{70F70452-DE04-4E28-B930-3EBEA3474015}"/>
          </ac:picMkLst>
        </pc:picChg>
        <pc:picChg chg="add del mod">
          <ac:chgData name="Claudia Coñuecar" userId="40a48c7a74c5fee3" providerId="LiveId" clId="{3F83F81B-035D-4C7B-8FB0-479DB480D441}" dt="2020-10-30T00:52:55.292" v="56" actId="21"/>
          <ac:picMkLst>
            <pc:docMk/>
            <pc:sldMk cId="382402542" sldId="257"/>
            <ac:picMk id="1026" creationId="{3E0C93BD-C1D7-4704-822A-6119DAE6922D}"/>
          </ac:picMkLst>
        </pc:picChg>
      </pc:sldChg>
      <pc:sldChg chg="addSp delSp modSp new mod">
        <pc:chgData name="Claudia Coñuecar" userId="40a48c7a74c5fee3" providerId="LiveId" clId="{3F83F81B-035D-4C7B-8FB0-479DB480D441}" dt="2020-10-30T16:13:28.935" v="609" actId="1076"/>
        <pc:sldMkLst>
          <pc:docMk/>
          <pc:sldMk cId="292530288" sldId="273"/>
        </pc:sldMkLst>
        <pc:spChg chg="mod">
          <ac:chgData name="Claudia Coñuecar" userId="40a48c7a74c5fee3" providerId="LiveId" clId="{3F83F81B-035D-4C7B-8FB0-479DB480D441}" dt="2020-10-30T16:13:28.935" v="609" actId="1076"/>
          <ac:spMkLst>
            <pc:docMk/>
            <pc:sldMk cId="292530288" sldId="273"/>
            <ac:spMk id="2" creationId="{135DCB9D-E9EA-4E80-88FD-81AAD8F7AAC7}"/>
          </ac:spMkLst>
        </pc:spChg>
        <pc:spChg chg="del">
          <ac:chgData name="Claudia Coñuecar" userId="40a48c7a74c5fee3" providerId="LiveId" clId="{3F83F81B-035D-4C7B-8FB0-479DB480D441}" dt="2020-10-30T00:59:11.924" v="69"/>
          <ac:spMkLst>
            <pc:docMk/>
            <pc:sldMk cId="292530288" sldId="273"/>
            <ac:spMk id="3" creationId="{B4BCCC95-AA9C-499C-BE20-1E796A27141E}"/>
          </ac:spMkLst>
        </pc:spChg>
        <pc:picChg chg="add mod">
          <ac:chgData name="Claudia Coñuecar" userId="40a48c7a74c5fee3" providerId="LiveId" clId="{3F83F81B-035D-4C7B-8FB0-479DB480D441}" dt="2020-10-30T16:13:12.416" v="603" actId="1076"/>
          <ac:picMkLst>
            <pc:docMk/>
            <pc:sldMk cId="292530288" sldId="273"/>
            <ac:picMk id="4" creationId="{CD02A04A-E269-4029-969A-A2866DBBEDD4}"/>
          </ac:picMkLst>
        </pc:picChg>
        <pc:picChg chg="add mod">
          <ac:chgData name="Claudia Coñuecar" userId="40a48c7a74c5fee3" providerId="LiveId" clId="{3F83F81B-035D-4C7B-8FB0-479DB480D441}" dt="2020-10-30T16:13:15.455" v="604" actId="14100"/>
          <ac:picMkLst>
            <pc:docMk/>
            <pc:sldMk cId="292530288" sldId="273"/>
            <ac:picMk id="5" creationId="{9099F678-A468-4534-866A-1EDBD986C747}"/>
          </ac:picMkLst>
        </pc:picChg>
        <pc:picChg chg="add mod">
          <ac:chgData name="Claudia Coñuecar" userId="40a48c7a74c5fee3" providerId="LiveId" clId="{3F83F81B-035D-4C7B-8FB0-479DB480D441}" dt="2020-10-30T16:13:20.669" v="606" actId="1076"/>
          <ac:picMkLst>
            <pc:docMk/>
            <pc:sldMk cId="292530288" sldId="273"/>
            <ac:picMk id="6" creationId="{9593EB18-B829-4937-905C-65C1358AF4DA}"/>
          </ac:picMkLst>
        </pc:picChg>
      </pc:sldChg>
      <pc:sldChg chg="addSp delSp modSp new mod">
        <pc:chgData name="Claudia Coñuecar" userId="40a48c7a74c5fee3" providerId="LiveId" clId="{3F83F81B-035D-4C7B-8FB0-479DB480D441}" dt="2020-10-30T01:01:16.419" v="115" actId="1076"/>
        <pc:sldMkLst>
          <pc:docMk/>
          <pc:sldMk cId="2190049316" sldId="274"/>
        </pc:sldMkLst>
        <pc:spChg chg="mod">
          <ac:chgData name="Claudia Coñuecar" userId="40a48c7a74c5fee3" providerId="LiveId" clId="{3F83F81B-035D-4C7B-8FB0-479DB480D441}" dt="2020-10-30T01:01:14.285" v="114" actId="1076"/>
          <ac:spMkLst>
            <pc:docMk/>
            <pc:sldMk cId="2190049316" sldId="274"/>
            <ac:spMk id="2" creationId="{47A2B249-E7AC-47B6-915F-E9A5E19E5A89}"/>
          </ac:spMkLst>
        </pc:spChg>
        <pc:spChg chg="del">
          <ac:chgData name="Claudia Coñuecar" userId="40a48c7a74c5fee3" providerId="LiveId" clId="{3F83F81B-035D-4C7B-8FB0-479DB480D441}" dt="2020-10-30T01:01:02.504" v="109" actId="21"/>
          <ac:spMkLst>
            <pc:docMk/>
            <pc:sldMk cId="2190049316" sldId="274"/>
            <ac:spMk id="3" creationId="{4FC85E07-1226-4C38-8D9C-8109102F2702}"/>
          </ac:spMkLst>
        </pc:spChg>
        <pc:picChg chg="add mod">
          <ac:chgData name="Claudia Coñuecar" userId="40a48c7a74c5fee3" providerId="LiveId" clId="{3F83F81B-035D-4C7B-8FB0-479DB480D441}" dt="2020-10-30T01:01:16.419" v="115" actId="1076"/>
          <ac:picMkLst>
            <pc:docMk/>
            <pc:sldMk cId="2190049316" sldId="274"/>
            <ac:picMk id="4" creationId="{161F0AAA-E0D0-4F13-9040-891CA5E27F0A}"/>
          </ac:picMkLst>
        </pc:picChg>
      </pc:sldChg>
      <pc:sldChg chg="addSp delSp modSp new mod">
        <pc:chgData name="Claudia Coñuecar" userId="40a48c7a74c5fee3" providerId="LiveId" clId="{3F83F81B-035D-4C7B-8FB0-479DB480D441}" dt="2020-10-30T01:04:59.099" v="123" actId="14100"/>
        <pc:sldMkLst>
          <pc:docMk/>
          <pc:sldMk cId="3276315273" sldId="275"/>
        </pc:sldMkLst>
        <pc:spChg chg="del">
          <ac:chgData name="Claudia Coñuecar" userId="40a48c7a74c5fee3" providerId="LiveId" clId="{3F83F81B-035D-4C7B-8FB0-479DB480D441}" dt="2020-10-30T01:03:39.603" v="119" actId="21"/>
          <ac:spMkLst>
            <pc:docMk/>
            <pc:sldMk cId="3276315273" sldId="275"/>
            <ac:spMk id="2" creationId="{515B5D90-F375-4201-9D93-162E37F59547}"/>
          </ac:spMkLst>
        </pc:spChg>
        <pc:spChg chg="del">
          <ac:chgData name="Claudia Coñuecar" userId="40a48c7a74c5fee3" providerId="LiveId" clId="{3F83F81B-035D-4C7B-8FB0-479DB480D441}" dt="2020-10-30T01:03:54.364" v="120" actId="21"/>
          <ac:spMkLst>
            <pc:docMk/>
            <pc:sldMk cId="3276315273" sldId="275"/>
            <ac:spMk id="3" creationId="{6B5584F1-FCB0-4D09-850D-BC9CE7F0D421}"/>
          </ac:spMkLst>
        </pc:spChg>
        <pc:picChg chg="add mod">
          <ac:chgData name="Claudia Coñuecar" userId="40a48c7a74c5fee3" providerId="LiveId" clId="{3F83F81B-035D-4C7B-8FB0-479DB480D441}" dt="2020-10-30T01:04:59.099" v="123" actId="14100"/>
          <ac:picMkLst>
            <pc:docMk/>
            <pc:sldMk cId="3276315273" sldId="275"/>
            <ac:picMk id="4" creationId="{E848DDB4-B9DD-4232-A7A6-0688496B7DEE}"/>
          </ac:picMkLst>
        </pc:picChg>
      </pc:sldChg>
      <pc:sldChg chg="addSp delSp modSp new mod setBg">
        <pc:chgData name="Claudia Coñuecar" userId="40a48c7a74c5fee3" providerId="LiveId" clId="{3F83F81B-035D-4C7B-8FB0-479DB480D441}" dt="2020-10-30T01:06:38.805" v="127" actId="26606"/>
        <pc:sldMkLst>
          <pc:docMk/>
          <pc:sldMk cId="1935812624" sldId="276"/>
        </pc:sldMkLst>
        <pc:spChg chg="del">
          <ac:chgData name="Claudia Coñuecar" userId="40a48c7a74c5fee3" providerId="LiveId" clId="{3F83F81B-035D-4C7B-8FB0-479DB480D441}" dt="2020-10-30T01:06:38.805" v="127" actId="26606"/>
          <ac:spMkLst>
            <pc:docMk/>
            <pc:sldMk cId="1935812624" sldId="276"/>
            <ac:spMk id="2" creationId="{B6294645-8A2C-469F-8BDE-62126F5759EB}"/>
          </ac:spMkLst>
        </pc:spChg>
        <pc:spChg chg="del">
          <ac:chgData name="Claudia Coñuecar" userId="40a48c7a74c5fee3" providerId="LiveId" clId="{3F83F81B-035D-4C7B-8FB0-479DB480D441}" dt="2020-10-30T01:06:38.805" v="127" actId="26606"/>
          <ac:spMkLst>
            <pc:docMk/>
            <pc:sldMk cId="1935812624" sldId="276"/>
            <ac:spMk id="3" creationId="{CEDB2438-34C1-48CC-8529-D70353A2C10D}"/>
          </ac:spMkLst>
        </pc:spChg>
        <pc:spChg chg="add">
          <ac:chgData name="Claudia Coñuecar" userId="40a48c7a74c5fee3" providerId="LiveId" clId="{3F83F81B-035D-4C7B-8FB0-479DB480D441}" dt="2020-10-30T01:06:38.805" v="127" actId="26606"/>
          <ac:spMkLst>
            <pc:docMk/>
            <pc:sldMk cId="1935812624" sldId="276"/>
            <ac:spMk id="9" creationId="{324B96B7-F07C-4E9B-86F3-BC469113537B}"/>
          </ac:spMkLst>
        </pc:spChg>
        <pc:picChg chg="add mod">
          <ac:chgData name="Claudia Coñuecar" userId="40a48c7a74c5fee3" providerId="LiveId" clId="{3F83F81B-035D-4C7B-8FB0-479DB480D441}" dt="2020-10-30T01:06:38.805" v="127" actId="26606"/>
          <ac:picMkLst>
            <pc:docMk/>
            <pc:sldMk cId="1935812624" sldId="276"/>
            <ac:picMk id="4" creationId="{1AD156AD-F599-4512-B25B-B272EB63586C}"/>
          </ac:picMkLst>
        </pc:picChg>
      </pc:sldChg>
      <pc:sldChg chg="addSp delSp modSp new mod">
        <pc:chgData name="Claudia Coñuecar" userId="40a48c7a74c5fee3" providerId="LiveId" clId="{3F83F81B-035D-4C7B-8FB0-479DB480D441}" dt="2020-10-30T18:29:41.958" v="635" actId="1076"/>
        <pc:sldMkLst>
          <pc:docMk/>
          <pc:sldMk cId="163381199" sldId="277"/>
        </pc:sldMkLst>
        <pc:spChg chg="mod">
          <ac:chgData name="Claudia Coñuecar" userId="40a48c7a74c5fee3" providerId="LiveId" clId="{3F83F81B-035D-4C7B-8FB0-479DB480D441}" dt="2020-10-30T18:29:41.958" v="635" actId="1076"/>
          <ac:spMkLst>
            <pc:docMk/>
            <pc:sldMk cId="163381199" sldId="277"/>
            <ac:spMk id="2" creationId="{A811D0DB-1896-4009-9AB9-487CD80A6DCC}"/>
          </ac:spMkLst>
        </pc:spChg>
        <pc:spChg chg="del">
          <ac:chgData name="Claudia Coñuecar" userId="40a48c7a74c5fee3" providerId="LiveId" clId="{3F83F81B-035D-4C7B-8FB0-479DB480D441}" dt="2020-10-30T01:17:11.485" v="175" actId="21"/>
          <ac:spMkLst>
            <pc:docMk/>
            <pc:sldMk cId="163381199" sldId="277"/>
            <ac:spMk id="3" creationId="{2EB08A8B-1EA8-4EA7-BEE8-9F69CA25E54F}"/>
          </ac:spMkLst>
        </pc:spChg>
        <pc:picChg chg="add mod modCrop">
          <ac:chgData name="Claudia Coñuecar" userId="40a48c7a74c5fee3" providerId="LiveId" clId="{3F83F81B-035D-4C7B-8FB0-479DB480D441}" dt="2020-10-30T01:17:18.305" v="177" actId="1076"/>
          <ac:picMkLst>
            <pc:docMk/>
            <pc:sldMk cId="163381199" sldId="277"/>
            <ac:picMk id="4" creationId="{6544E7F7-4EC5-4865-8799-D2EE5D119606}"/>
          </ac:picMkLst>
        </pc:picChg>
      </pc:sldChg>
      <pc:sldChg chg="addSp delSp modSp new mod">
        <pc:chgData name="Claudia Coñuecar" userId="40a48c7a74c5fee3" providerId="LiveId" clId="{3F83F81B-035D-4C7B-8FB0-479DB480D441}" dt="2020-10-30T01:19:52.950" v="211" actId="1076"/>
        <pc:sldMkLst>
          <pc:docMk/>
          <pc:sldMk cId="4084940768" sldId="278"/>
        </pc:sldMkLst>
        <pc:spChg chg="del">
          <ac:chgData name="Claudia Coñuecar" userId="40a48c7a74c5fee3" providerId="LiveId" clId="{3F83F81B-035D-4C7B-8FB0-479DB480D441}" dt="2020-10-30T01:19:34.642" v="205" actId="21"/>
          <ac:spMkLst>
            <pc:docMk/>
            <pc:sldMk cId="4084940768" sldId="278"/>
            <ac:spMk id="2" creationId="{58E565A5-4303-4D6F-9968-794C6C3AC0F0}"/>
          </ac:spMkLst>
        </pc:spChg>
        <pc:spChg chg="del">
          <ac:chgData name="Claudia Coñuecar" userId="40a48c7a74c5fee3" providerId="LiveId" clId="{3F83F81B-035D-4C7B-8FB0-479DB480D441}" dt="2020-10-30T01:19:41.983" v="207" actId="21"/>
          <ac:spMkLst>
            <pc:docMk/>
            <pc:sldMk cId="4084940768" sldId="278"/>
            <ac:spMk id="3" creationId="{E2595AAA-0EA4-4AC7-A01D-E8E11C32A8B8}"/>
          </ac:spMkLst>
        </pc:spChg>
        <pc:picChg chg="add mod modCrop">
          <ac:chgData name="Claudia Coñuecar" userId="40a48c7a74c5fee3" providerId="LiveId" clId="{3F83F81B-035D-4C7B-8FB0-479DB480D441}" dt="2020-10-30T01:19:52.950" v="211" actId="1076"/>
          <ac:picMkLst>
            <pc:docMk/>
            <pc:sldMk cId="4084940768" sldId="278"/>
            <ac:picMk id="4" creationId="{9450931E-F9F2-4379-90AF-80D7CE4F424B}"/>
          </ac:picMkLst>
        </pc:picChg>
      </pc:sldChg>
      <pc:sldChg chg="addSp modSp new del mod">
        <pc:chgData name="Claudia Coñuecar" userId="40a48c7a74c5fee3" providerId="LiveId" clId="{3F83F81B-035D-4C7B-8FB0-479DB480D441}" dt="2020-10-30T14:37:47.375" v="376" actId="2696"/>
        <pc:sldMkLst>
          <pc:docMk/>
          <pc:sldMk cId="3589409008" sldId="279"/>
        </pc:sldMkLst>
        <pc:spChg chg="mod">
          <ac:chgData name="Claudia Coñuecar" userId="40a48c7a74c5fee3" providerId="LiveId" clId="{3F83F81B-035D-4C7B-8FB0-479DB480D441}" dt="2020-10-30T14:29:36.349" v="226" actId="20577"/>
          <ac:spMkLst>
            <pc:docMk/>
            <pc:sldMk cId="3589409008" sldId="279"/>
            <ac:spMk id="2" creationId="{0FDF7745-A272-4006-9561-F5AD96194AED}"/>
          </ac:spMkLst>
        </pc:spChg>
        <pc:spChg chg="mod">
          <ac:chgData name="Claudia Coñuecar" userId="40a48c7a74c5fee3" providerId="LiveId" clId="{3F83F81B-035D-4C7B-8FB0-479DB480D441}" dt="2020-10-30T14:30:24.754" v="318" actId="313"/>
          <ac:spMkLst>
            <pc:docMk/>
            <pc:sldMk cId="3589409008" sldId="279"/>
            <ac:spMk id="3" creationId="{ADFFC665-FBB4-4642-9D17-E697A5A23EA2}"/>
          </ac:spMkLst>
        </pc:spChg>
        <pc:picChg chg="add mod">
          <ac:chgData name="Claudia Coñuecar" userId="40a48c7a74c5fee3" providerId="LiveId" clId="{3F83F81B-035D-4C7B-8FB0-479DB480D441}" dt="2020-10-30T14:30:22.396" v="317" actId="1076"/>
          <ac:picMkLst>
            <pc:docMk/>
            <pc:sldMk cId="3589409008" sldId="279"/>
            <ac:picMk id="5" creationId="{F2989F64-843C-46EC-8254-95E2DC25CB12}"/>
          </ac:picMkLst>
        </pc:picChg>
      </pc:sldChg>
      <pc:sldChg chg="addSp delSp modSp new mod chgLayout">
        <pc:chgData name="Claudia Coñuecar" userId="40a48c7a74c5fee3" providerId="LiveId" clId="{3F83F81B-035D-4C7B-8FB0-479DB480D441}" dt="2020-10-30T14:40:54.468" v="588" actId="20577"/>
        <pc:sldMkLst>
          <pc:docMk/>
          <pc:sldMk cId="1515365460" sldId="280"/>
        </pc:sldMkLst>
        <pc:spChg chg="del">
          <ac:chgData name="Claudia Coñuecar" userId="40a48c7a74c5fee3" providerId="LiveId" clId="{3F83F81B-035D-4C7B-8FB0-479DB480D441}" dt="2020-10-30T14:31:58.881" v="320" actId="21"/>
          <ac:spMkLst>
            <pc:docMk/>
            <pc:sldMk cId="1515365460" sldId="280"/>
            <ac:spMk id="2" creationId="{8060B3BE-2F72-4F07-8571-D28FA7B7E108}"/>
          </ac:spMkLst>
        </pc:spChg>
        <pc:spChg chg="mod ord">
          <ac:chgData name="Claudia Coñuecar" userId="40a48c7a74c5fee3" providerId="LiveId" clId="{3F83F81B-035D-4C7B-8FB0-479DB480D441}" dt="2020-10-30T14:40:54.468" v="588" actId="20577"/>
          <ac:spMkLst>
            <pc:docMk/>
            <pc:sldMk cId="1515365460" sldId="280"/>
            <ac:spMk id="3" creationId="{322BD363-65CD-4F58-BF7B-E02F48721888}"/>
          </ac:spMkLst>
        </pc:spChg>
        <pc:spChg chg="add mod ord">
          <ac:chgData name="Claudia Coñuecar" userId="40a48c7a74c5fee3" providerId="LiveId" clId="{3F83F81B-035D-4C7B-8FB0-479DB480D441}" dt="2020-10-30T14:38:11.049" v="395" actId="20577"/>
          <ac:spMkLst>
            <pc:docMk/>
            <pc:sldMk cId="1515365460" sldId="280"/>
            <ac:spMk id="4" creationId="{6216FFC1-2E5A-439B-8A1F-6DDE05EB513F}"/>
          </ac:spMkLst>
        </pc:spChg>
        <pc:picChg chg="add mod">
          <ac:chgData name="Claudia Coñuecar" userId="40a48c7a74c5fee3" providerId="LiveId" clId="{3F83F81B-035D-4C7B-8FB0-479DB480D441}" dt="2020-10-30T14:40:43.015" v="576" actId="1076"/>
          <ac:picMkLst>
            <pc:docMk/>
            <pc:sldMk cId="1515365460" sldId="280"/>
            <ac:picMk id="5" creationId="{94DD14EA-0A60-4E02-979D-B83356748EEB}"/>
          </ac:picMkLst>
        </pc:picChg>
      </pc:sldChg>
      <pc:sldChg chg="addSp delSp modSp new del mod">
        <pc:chgData name="Claudia Coñuecar" userId="40a48c7a74c5fee3" providerId="LiveId" clId="{3F83F81B-035D-4C7B-8FB0-479DB480D441}" dt="2020-10-30T18:29:13.270" v="613" actId="2696"/>
        <pc:sldMkLst>
          <pc:docMk/>
          <pc:sldMk cId="4143941784" sldId="281"/>
        </pc:sldMkLst>
        <pc:picChg chg="add del mod modCrop">
          <ac:chgData name="Claudia Coñuecar" userId="40a48c7a74c5fee3" providerId="LiveId" clId="{3F83F81B-035D-4C7B-8FB0-479DB480D441}" dt="2020-10-30T16:12:45.100" v="595" actId="21"/>
          <ac:picMkLst>
            <pc:docMk/>
            <pc:sldMk cId="4143941784" sldId="281"/>
            <ac:picMk id="4" creationId="{F5A24836-581E-4893-B440-251CCFFF29A6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B1B11B-92BA-4B68-B128-4AF4153F12AE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97C575F5-43EC-4720-95E5-CE595F6A5422}">
      <dgm:prSet phldrT="[Texto]"/>
      <dgm:spPr/>
      <dgm:t>
        <a:bodyPr/>
        <a:lstStyle/>
        <a:p>
          <a:r>
            <a:rPr lang="es-CL" dirty="0"/>
            <a:t>Altura</a:t>
          </a:r>
        </a:p>
      </dgm:t>
    </dgm:pt>
    <dgm:pt modelId="{15009FFF-9A1A-41C3-8387-3FB349459C01}" type="parTrans" cxnId="{D84D6E3D-47D9-4C99-BF99-425DACA5499C}">
      <dgm:prSet/>
      <dgm:spPr/>
      <dgm:t>
        <a:bodyPr/>
        <a:lstStyle/>
        <a:p>
          <a:endParaRPr lang="es-CL"/>
        </a:p>
      </dgm:t>
    </dgm:pt>
    <dgm:pt modelId="{BC4A7AD0-6428-4885-9295-B37B32470E28}" type="sibTrans" cxnId="{D84D6E3D-47D9-4C99-BF99-425DACA5499C}">
      <dgm:prSet/>
      <dgm:spPr/>
      <dgm:t>
        <a:bodyPr/>
        <a:lstStyle/>
        <a:p>
          <a:endParaRPr lang="es-CL"/>
        </a:p>
      </dgm:t>
    </dgm:pt>
    <dgm:pt modelId="{E94FFC13-021A-4F2F-B5A0-13697AE4734B}">
      <dgm:prSet phldrT="[Texto]"/>
      <dgm:spPr/>
      <dgm:t>
        <a:bodyPr/>
        <a:lstStyle/>
        <a:p>
          <a:r>
            <a:rPr lang="es-CL" dirty="0"/>
            <a:t>Duración</a:t>
          </a:r>
        </a:p>
      </dgm:t>
    </dgm:pt>
    <dgm:pt modelId="{A56089CC-1935-462B-B5B9-EC187295DD95}" type="parTrans" cxnId="{634852E6-8E7D-4707-BDA7-21540EEB325D}">
      <dgm:prSet/>
      <dgm:spPr/>
      <dgm:t>
        <a:bodyPr/>
        <a:lstStyle/>
        <a:p>
          <a:endParaRPr lang="es-CL"/>
        </a:p>
      </dgm:t>
    </dgm:pt>
    <dgm:pt modelId="{F9260F59-2EDC-45DA-8AED-25375538B10B}" type="sibTrans" cxnId="{634852E6-8E7D-4707-BDA7-21540EEB325D}">
      <dgm:prSet/>
      <dgm:spPr/>
      <dgm:t>
        <a:bodyPr/>
        <a:lstStyle/>
        <a:p>
          <a:endParaRPr lang="es-CL"/>
        </a:p>
      </dgm:t>
    </dgm:pt>
    <dgm:pt modelId="{C9D082B5-A228-4C8F-B07B-953949CB6EB9}">
      <dgm:prSet phldrT="[Texto]"/>
      <dgm:spPr/>
      <dgm:t>
        <a:bodyPr/>
        <a:lstStyle/>
        <a:p>
          <a:r>
            <a:rPr lang="es-CL" dirty="0"/>
            <a:t>Intensidad</a:t>
          </a:r>
        </a:p>
      </dgm:t>
    </dgm:pt>
    <dgm:pt modelId="{9B99B388-5323-4716-8FC9-75E1EA1A42F4}" type="parTrans" cxnId="{331F24E9-54B6-4AB0-BA91-BA86F5E6D7C2}">
      <dgm:prSet/>
      <dgm:spPr/>
      <dgm:t>
        <a:bodyPr/>
        <a:lstStyle/>
        <a:p>
          <a:endParaRPr lang="es-CL"/>
        </a:p>
      </dgm:t>
    </dgm:pt>
    <dgm:pt modelId="{A26E4E20-ECC4-4C02-AF4A-5BCA0AFDEA07}" type="sibTrans" cxnId="{331F24E9-54B6-4AB0-BA91-BA86F5E6D7C2}">
      <dgm:prSet/>
      <dgm:spPr/>
      <dgm:t>
        <a:bodyPr/>
        <a:lstStyle/>
        <a:p>
          <a:endParaRPr lang="es-CL"/>
        </a:p>
      </dgm:t>
    </dgm:pt>
    <dgm:pt modelId="{25376C49-DD75-4B9D-9533-99E0788A2F37}">
      <dgm:prSet/>
      <dgm:spPr/>
      <dgm:t>
        <a:bodyPr/>
        <a:lstStyle/>
        <a:p>
          <a:r>
            <a:rPr lang="es-CL" dirty="0"/>
            <a:t>Timbre</a:t>
          </a:r>
        </a:p>
      </dgm:t>
    </dgm:pt>
    <dgm:pt modelId="{0DCF81B7-60B7-40B0-94C7-03E1464C4267}" type="parTrans" cxnId="{C7276A1D-CF31-4FD7-A692-597907D61977}">
      <dgm:prSet/>
      <dgm:spPr/>
      <dgm:t>
        <a:bodyPr/>
        <a:lstStyle/>
        <a:p>
          <a:endParaRPr lang="es-CL"/>
        </a:p>
      </dgm:t>
    </dgm:pt>
    <dgm:pt modelId="{91BF5809-A1DE-40A7-94DA-B2202E87BB91}" type="sibTrans" cxnId="{C7276A1D-CF31-4FD7-A692-597907D61977}">
      <dgm:prSet/>
      <dgm:spPr/>
      <dgm:t>
        <a:bodyPr/>
        <a:lstStyle/>
        <a:p>
          <a:endParaRPr lang="es-CL"/>
        </a:p>
      </dgm:t>
    </dgm:pt>
    <dgm:pt modelId="{250BC06E-85C6-4FA9-8595-4AB7F7F1779D}" type="pres">
      <dgm:prSet presAssocID="{11B1B11B-92BA-4B68-B128-4AF4153F12AE}" presName="rootnode" presStyleCnt="0">
        <dgm:presLayoutVars>
          <dgm:chMax/>
          <dgm:chPref/>
          <dgm:dir/>
          <dgm:animLvl val="lvl"/>
        </dgm:presLayoutVars>
      </dgm:prSet>
      <dgm:spPr/>
    </dgm:pt>
    <dgm:pt modelId="{639DFFD6-32A5-4EE9-A7F0-A3AFE1F61279}" type="pres">
      <dgm:prSet presAssocID="{97C575F5-43EC-4720-95E5-CE595F6A5422}" presName="composite" presStyleCnt="0"/>
      <dgm:spPr/>
    </dgm:pt>
    <dgm:pt modelId="{F11A5690-5AD1-40FD-AD04-B1D5540A4B5F}" type="pres">
      <dgm:prSet presAssocID="{97C575F5-43EC-4720-95E5-CE595F6A5422}" presName="bentUpArrow1" presStyleLbl="alignImgPlace1" presStyleIdx="0" presStyleCnt="3"/>
      <dgm:spPr/>
    </dgm:pt>
    <dgm:pt modelId="{A97568E4-FADA-447C-8B30-19D7B43283C5}" type="pres">
      <dgm:prSet presAssocID="{97C575F5-43EC-4720-95E5-CE595F6A5422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30E8FB6D-FC10-4EBB-89A1-419C3A18D9A4}" type="pres">
      <dgm:prSet presAssocID="{97C575F5-43EC-4720-95E5-CE595F6A5422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E4274E12-CD27-4CC6-A9DC-EF5365714026}" type="pres">
      <dgm:prSet presAssocID="{BC4A7AD0-6428-4885-9295-B37B32470E28}" presName="sibTrans" presStyleCnt="0"/>
      <dgm:spPr/>
    </dgm:pt>
    <dgm:pt modelId="{219D69C3-7BC5-47CC-9C94-F6704595A14F}" type="pres">
      <dgm:prSet presAssocID="{E94FFC13-021A-4F2F-B5A0-13697AE4734B}" presName="composite" presStyleCnt="0"/>
      <dgm:spPr/>
    </dgm:pt>
    <dgm:pt modelId="{C8E9942B-F858-40F5-A9ED-D6B272769F5D}" type="pres">
      <dgm:prSet presAssocID="{E94FFC13-021A-4F2F-B5A0-13697AE4734B}" presName="bentUpArrow1" presStyleLbl="alignImgPlace1" presStyleIdx="1" presStyleCnt="3"/>
      <dgm:spPr/>
    </dgm:pt>
    <dgm:pt modelId="{6CBFA810-1CBE-40DA-830D-727E0D2396F0}" type="pres">
      <dgm:prSet presAssocID="{E94FFC13-021A-4F2F-B5A0-13697AE4734B}" presName="ParentText" presStyleLbl="node1" presStyleIdx="1" presStyleCnt="4" custLinFactNeighborX="1164" custLinFactNeighborY="-11626">
        <dgm:presLayoutVars>
          <dgm:chMax val="1"/>
          <dgm:chPref val="1"/>
          <dgm:bulletEnabled val="1"/>
        </dgm:presLayoutVars>
      </dgm:prSet>
      <dgm:spPr/>
    </dgm:pt>
    <dgm:pt modelId="{82289852-95DA-49B9-AE44-11802F6CD56D}" type="pres">
      <dgm:prSet presAssocID="{E94FFC13-021A-4F2F-B5A0-13697AE4734B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328E15DE-AEC0-42C4-9424-19BA13B25166}" type="pres">
      <dgm:prSet presAssocID="{F9260F59-2EDC-45DA-8AED-25375538B10B}" presName="sibTrans" presStyleCnt="0"/>
      <dgm:spPr/>
    </dgm:pt>
    <dgm:pt modelId="{6C82A736-F978-44AA-A556-9F55489659CC}" type="pres">
      <dgm:prSet presAssocID="{25376C49-DD75-4B9D-9533-99E0788A2F37}" presName="composite" presStyleCnt="0"/>
      <dgm:spPr/>
    </dgm:pt>
    <dgm:pt modelId="{BEF6C649-4949-496C-88BF-F7B7F980B983}" type="pres">
      <dgm:prSet presAssocID="{25376C49-DD75-4B9D-9533-99E0788A2F37}" presName="bentUpArrow1" presStyleLbl="alignImgPlace1" presStyleIdx="2" presStyleCnt="3"/>
      <dgm:spPr/>
    </dgm:pt>
    <dgm:pt modelId="{DFC4DDDD-148C-4907-9098-98B944844487}" type="pres">
      <dgm:prSet presAssocID="{25376C49-DD75-4B9D-9533-99E0788A2F37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41F797D5-7136-420A-9099-3569B9A176FA}" type="pres">
      <dgm:prSet presAssocID="{25376C49-DD75-4B9D-9533-99E0788A2F37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0E303D1D-3DAE-45C5-9A1A-C3ABA986E70E}" type="pres">
      <dgm:prSet presAssocID="{91BF5809-A1DE-40A7-94DA-B2202E87BB91}" presName="sibTrans" presStyleCnt="0"/>
      <dgm:spPr/>
    </dgm:pt>
    <dgm:pt modelId="{BE285D46-27AA-4BCB-81BC-33F33D9706BA}" type="pres">
      <dgm:prSet presAssocID="{C9D082B5-A228-4C8F-B07B-953949CB6EB9}" presName="composite" presStyleCnt="0"/>
      <dgm:spPr/>
    </dgm:pt>
    <dgm:pt modelId="{764BD673-B186-4E32-915D-973C9329DF89}" type="pres">
      <dgm:prSet presAssocID="{C9D082B5-A228-4C8F-B07B-953949CB6EB9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C7276A1D-CF31-4FD7-A692-597907D61977}" srcId="{11B1B11B-92BA-4B68-B128-4AF4153F12AE}" destId="{25376C49-DD75-4B9D-9533-99E0788A2F37}" srcOrd="2" destOrd="0" parTransId="{0DCF81B7-60B7-40B0-94C7-03E1464C4267}" sibTransId="{91BF5809-A1DE-40A7-94DA-B2202E87BB91}"/>
    <dgm:cxn modelId="{D84D6E3D-47D9-4C99-BF99-425DACA5499C}" srcId="{11B1B11B-92BA-4B68-B128-4AF4153F12AE}" destId="{97C575F5-43EC-4720-95E5-CE595F6A5422}" srcOrd="0" destOrd="0" parTransId="{15009FFF-9A1A-41C3-8387-3FB349459C01}" sibTransId="{BC4A7AD0-6428-4885-9295-B37B32470E28}"/>
    <dgm:cxn modelId="{6C69E65B-4A0D-41BA-B1BE-C088C5C62866}" type="presOf" srcId="{E94FFC13-021A-4F2F-B5A0-13697AE4734B}" destId="{6CBFA810-1CBE-40DA-830D-727E0D2396F0}" srcOrd="0" destOrd="0" presId="urn:microsoft.com/office/officeart/2005/8/layout/StepDownProcess"/>
    <dgm:cxn modelId="{AC8B085E-E45C-4DF6-88A9-F5B069C272BD}" type="presOf" srcId="{25376C49-DD75-4B9D-9533-99E0788A2F37}" destId="{DFC4DDDD-148C-4907-9098-98B944844487}" srcOrd="0" destOrd="0" presId="urn:microsoft.com/office/officeart/2005/8/layout/StepDownProcess"/>
    <dgm:cxn modelId="{A9A7E26C-6923-4107-9F2F-B7CF07360015}" type="presOf" srcId="{C9D082B5-A228-4C8F-B07B-953949CB6EB9}" destId="{764BD673-B186-4E32-915D-973C9329DF89}" srcOrd="0" destOrd="0" presId="urn:microsoft.com/office/officeart/2005/8/layout/StepDownProcess"/>
    <dgm:cxn modelId="{8D33C97D-5126-450A-AA87-68BE0C5D41F9}" type="presOf" srcId="{97C575F5-43EC-4720-95E5-CE595F6A5422}" destId="{A97568E4-FADA-447C-8B30-19D7B43283C5}" srcOrd="0" destOrd="0" presId="urn:microsoft.com/office/officeart/2005/8/layout/StepDownProcess"/>
    <dgm:cxn modelId="{F62996B2-35D0-43D5-BF4C-05567FAAFF48}" type="presOf" srcId="{11B1B11B-92BA-4B68-B128-4AF4153F12AE}" destId="{250BC06E-85C6-4FA9-8595-4AB7F7F1779D}" srcOrd="0" destOrd="0" presId="urn:microsoft.com/office/officeart/2005/8/layout/StepDownProcess"/>
    <dgm:cxn modelId="{634852E6-8E7D-4707-BDA7-21540EEB325D}" srcId="{11B1B11B-92BA-4B68-B128-4AF4153F12AE}" destId="{E94FFC13-021A-4F2F-B5A0-13697AE4734B}" srcOrd="1" destOrd="0" parTransId="{A56089CC-1935-462B-B5B9-EC187295DD95}" sibTransId="{F9260F59-2EDC-45DA-8AED-25375538B10B}"/>
    <dgm:cxn modelId="{331F24E9-54B6-4AB0-BA91-BA86F5E6D7C2}" srcId="{11B1B11B-92BA-4B68-B128-4AF4153F12AE}" destId="{C9D082B5-A228-4C8F-B07B-953949CB6EB9}" srcOrd="3" destOrd="0" parTransId="{9B99B388-5323-4716-8FC9-75E1EA1A42F4}" sibTransId="{A26E4E20-ECC4-4C02-AF4A-5BCA0AFDEA07}"/>
    <dgm:cxn modelId="{6D383A30-5C0C-4923-865C-37E4DF7E683F}" type="presParOf" srcId="{250BC06E-85C6-4FA9-8595-4AB7F7F1779D}" destId="{639DFFD6-32A5-4EE9-A7F0-A3AFE1F61279}" srcOrd="0" destOrd="0" presId="urn:microsoft.com/office/officeart/2005/8/layout/StepDownProcess"/>
    <dgm:cxn modelId="{9073FDF9-55A2-4E6F-9E18-3CECCEB7DFE8}" type="presParOf" srcId="{639DFFD6-32A5-4EE9-A7F0-A3AFE1F61279}" destId="{F11A5690-5AD1-40FD-AD04-B1D5540A4B5F}" srcOrd="0" destOrd="0" presId="urn:microsoft.com/office/officeart/2005/8/layout/StepDownProcess"/>
    <dgm:cxn modelId="{6FD0C329-95D5-4E1D-872F-7CFC8791F768}" type="presParOf" srcId="{639DFFD6-32A5-4EE9-A7F0-A3AFE1F61279}" destId="{A97568E4-FADA-447C-8B30-19D7B43283C5}" srcOrd="1" destOrd="0" presId="urn:microsoft.com/office/officeart/2005/8/layout/StepDownProcess"/>
    <dgm:cxn modelId="{53BB82C9-BD65-4CFF-8725-350E9BA4D549}" type="presParOf" srcId="{639DFFD6-32A5-4EE9-A7F0-A3AFE1F61279}" destId="{30E8FB6D-FC10-4EBB-89A1-419C3A18D9A4}" srcOrd="2" destOrd="0" presId="urn:microsoft.com/office/officeart/2005/8/layout/StepDownProcess"/>
    <dgm:cxn modelId="{DA348925-5346-4170-85D6-BFA15D3D1BC4}" type="presParOf" srcId="{250BC06E-85C6-4FA9-8595-4AB7F7F1779D}" destId="{E4274E12-CD27-4CC6-A9DC-EF5365714026}" srcOrd="1" destOrd="0" presId="urn:microsoft.com/office/officeart/2005/8/layout/StepDownProcess"/>
    <dgm:cxn modelId="{D04C0B7A-2019-43DE-AFFA-90E8673C2C5A}" type="presParOf" srcId="{250BC06E-85C6-4FA9-8595-4AB7F7F1779D}" destId="{219D69C3-7BC5-47CC-9C94-F6704595A14F}" srcOrd="2" destOrd="0" presId="urn:microsoft.com/office/officeart/2005/8/layout/StepDownProcess"/>
    <dgm:cxn modelId="{D6F2FC0E-BF93-4641-B236-5237C4B21FD9}" type="presParOf" srcId="{219D69C3-7BC5-47CC-9C94-F6704595A14F}" destId="{C8E9942B-F858-40F5-A9ED-D6B272769F5D}" srcOrd="0" destOrd="0" presId="urn:microsoft.com/office/officeart/2005/8/layout/StepDownProcess"/>
    <dgm:cxn modelId="{4E846B3F-090B-448A-9567-248253F81A2D}" type="presParOf" srcId="{219D69C3-7BC5-47CC-9C94-F6704595A14F}" destId="{6CBFA810-1CBE-40DA-830D-727E0D2396F0}" srcOrd="1" destOrd="0" presId="urn:microsoft.com/office/officeart/2005/8/layout/StepDownProcess"/>
    <dgm:cxn modelId="{8CB53612-7ACA-4BC0-8301-E90DB779880C}" type="presParOf" srcId="{219D69C3-7BC5-47CC-9C94-F6704595A14F}" destId="{82289852-95DA-49B9-AE44-11802F6CD56D}" srcOrd="2" destOrd="0" presId="urn:microsoft.com/office/officeart/2005/8/layout/StepDownProcess"/>
    <dgm:cxn modelId="{BEF4E5CC-1F3A-4285-9288-51D8E0E48AA5}" type="presParOf" srcId="{250BC06E-85C6-4FA9-8595-4AB7F7F1779D}" destId="{328E15DE-AEC0-42C4-9424-19BA13B25166}" srcOrd="3" destOrd="0" presId="urn:microsoft.com/office/officeart/2005/8/layout/StepDownProcess"/>
    <dgm:cxn modelId="{CF9128AF-E671-43E9-8FEF-E2F628E84EE6}" type="presParOf" srcId="{250BC06E-85C6-4FA9-8595-4AB7F7F1779D}" destId="{6C82A736-F978-44AA-A556-9F55489659CC}" srcOrd="4" destOrd="0" presId="urn:microsoft.com/office/officeart/2005/8/layout/StepDownProcess"/>
    <dgm:cxn modelId="{B49537F3-E9D6-4905-81CB-7CADDCAEF166}" type="presParOf" srcId="{6C82A736-F978-44AA-A556-9F55489659CC}" destId="{BEF6C649-4949-496C-88BF-F7B7F980B983}" srcOrd="0" destOrd="0" presId="urn:microsoft.com/office/officeart/2005/8/layout/StepDownProcess"/>
    <dgm:cxn modelId="{770C9F76-D32D-49BD-B17C-0E74F0BE4FE3}" type="presParOf" srcId="{6C82A736-F978-44AA-A556-9F55489659CC}" destId="{DFC4DDDD-148C-4907-9098-98B944844487}" srcOrd="1" destOrd="0" presId="urn:microsoft.com/office/officeart/2005/8/layout/StepDownProcess"/>
    <dgm:cxn modelId="{41AB9849-ACAA-41CD-A353-C838F24B32F2}" type="presParOf" srcId="{6C82A736-F978-44AA-A556-9F55489659CC}" destId="{41F797D5-7136-420A-9099-3569B9A176FA}" srcOrd="2" destOrd="0" presId="urn:microsoft.com/office/officeart/2005/8/layout/StepDownProcess"/>
    <dgm:cxn modelId="{E63C75B8-EE54-438D-A858-E8068E14FD05}" type="presParOf" srcId="{250BC06E-85C6-4FA9-8595-4AB7F7F1779D}" destId="{0E303D1D-3DAE-45C5-9A1A-C3ABA986E70E}" srcOrd="5" destOrd="0" presId="urn:microsoft.com/office/officeart/2005/8/layout/StepDownProcess"/>
    <dgm:cxn modelId="{F4EB74FC-0C84-42EA-AD03-C2F349A2A883}" type="presParOf" srcId="{250BC06E-85C6-4FA9-8595-4AB7F7F1779D}" destId="{BE285D46-27AA-4BCB-81BC-33F33D9706BA}" srcOrd="6" destOrd="0" presId="urn:microsoft.com/office/officeart/2005/8/layout/StepDownProcess"/>
    <dgm:cxn modelId="{4EAFC7E8-D4A4-421F-B9BC-189A32A92F6B}" type="presParOf" srcId="{BE285D46-27AA-4BCB-81BC-33F33D9706BA}" destId="{764BD673-B186-4E32-915D-973C9329DF89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C62DA5-2A2F-436D-961C-27F71082B80A}" type="doc">
      <dgm:prSet loTypeId="urn:microsoft.com/office/officeart/2005/8/layout/cycle3" loCatId="cycle" qsTypeId="urn:microsoft.com/office/officeart/2005/8/quickstyle/simple1" qsCatId="simple" csTypeId="urn:microsoft.com/office/officeart/2005/8/colors/colorful5" csCatId="colorful" phldr="1"/>
      <dgm:spPr/>
      <dgm:t>
        <a:bodyPr rtlCol="0"/>
        <a:lstStyle/>
        <a:p>
          <a:pPr rtl="0"/>
          <a:endParaRPr lang="en-US"/>
        </a:p>
      </dgm:t>
    </dgm:pt>
    <dgm:pt modelId="{BF70AF45-7F05-453B-9B84-F6A146359D3C}">
      <dgm:prSet phldrT="[Text]"/>
      <dgm:spPr/>
      <dgm:t>
        <a:bodyPr rtlCol="0"/>
        <a:lstStyle/>
        <a:p>
          <a:pPr rtl="0"/>
          <a:r>
            <a:rPr lang="es-ES" noProof="0" dirty="0"/>
            <a:t>Cualidades </a:t>
          </a:r>
        </a:p>
        <a:p>
          <a:pPr rtl="0"/>
          <a:r>
            <a:rPr lang="es-ES" noProof="0" dirty="0"/>
            <a:t>Del </a:t>
          </a:r>
        </a:p>
        <a:p>
          <a:pPr rtl="0"/>
          <a:r>
            <a:rPr lang="es-ES" noProof="0" dirty="0"/>
            <a:t>Sonido</a:t>
          </a:r>
        </a:p>
      </dgm:t>
    </dgm:pt>
    <dgm:pt modelId="{FE741D6D-7588-497C-B378-98F2629BB9EF}" type="parTrans" cxnId="{9D54F492-9A48-40B5-99B0-77A65815C721}">
      <dgm:prSet/>
      <dgm:spPr/>
      <dgm:t>
        <a:bodyPr rtlCol="0"/>
        <a:lstStyle/>
        <a:p>
          <a:pPr rtl="0"/>
          <a:endParaRPr lang="en-US"/>
        </a:p>
      </dgm:t>
    </dgm:pt>
    <dgm:pt modelId="{EF509D38-45B4-40DE-A0DF-06D9D2478DAC}" type="sibTrans" cxnId="{9D54F492-9A48-40B5-99B0-77A65815C721}">
      <dgm:prSet/>
      <dgm:spPr/>
      <dgm:t>
        <a:bodyPr rtlCol="0"/>
        <a:lstStyle/>
        <a:p>
          <a:pPr rtl="0"/>
          <a:endParaRPr lang="es-ES" noProof="0" dirty="0"/>
        </a:p>
      </dgm:t>
    </dgm:pt>
    <dgm:pt modelId="{63CA2DEA-31F6-4CF4-88E6-63724842EACC}">
      <dgm:prSet phldrT="[Text]"/>
      <dgm:spPr/>
      <dgm:t>
        <a:bodyPr rtlCol="0"/>
        <a:lstStyle/>
        <a:p>
          <a:pPr rtl="0"/>
          <a:r>
            <a:rPr lang="es-ES" noProof="0" dirty="0"/>
            <a:t>Figuras Rítmicas</a:t>
          </a:r>
        </a:p>
      </dgm:t>
    </dgm:pt>
    <dgm:pt modelId="{F24D3743-3BAB-4121-937F-7A1AB8F2477A}" type="parTrans" cxnId="{8004C9FB-4B8F-4EDA-BFED-1E99947F14D1}">
      <dgm:prSet/>
      <dgm:spPr/>
      <dgm:t>
        <a:bodyPr rtlCol="0"/>
        <a:lstStyle/>
        <a:p>
          <a:pPr rtl="0"/>
          <a:endParaRPr lang="en-US"/>
        </a:p>
      </dgm:t>
    </dgm:pt>
    <dgm:pt modelId="{30559FF1-E3F5-41E8-94EA-9DDAAF7240F9}" type="sibTrans" cxnId="{8004C9FB-4B8F-4EDA-BFED-1E99947F14D1}">
      <dgm:prSet/>
      <dgm:spPr/>
      <dgm:t>
        <a:bodyPr rtlCol="0"/>
        <a:lstStyle/>
        <a:p>
          <a:pPr rtl="0"/>
          <a:endParaRPr lang="en-US"/>
        </a:p>
      </dgm:t>
    </dgm:pt>
    <dgm:pt modelId="{2A04600B-ADF7-4BE9-933C-2309B67F2DB8}">
      <dgm:prSet phldrT="[Text]"/>
      <dgm:spPr/>
      <dgm:t>
        <a:bodyPr rtlCol="0"/>
        <a:lstStyle/>
        <a:p>
          <a:pPr rtl="0"/>
          <a:r>
            <a:rPr lang="es-ES" noProof="0" dirty="0"/>
            <a:t>Instrumentos</a:t>
          </a:r>
        </a:p>
      </dgm:t>
    </dgm:pt>
    <dgm:pt modelId="{BC4974DB-2187-4F03-8E80-1FD9F1638001}" type="parTrans" cxnId="{63EAD1FB-574C-40DB-A937-07AFBB797323}">
      <dgm:prSet/>
      <dgm:spPr/>
      <dgm:t>
        <a:bodyPr rtlCol="0"/>
        <a:lstStyle/>
        <a:p>
          <a:pPr rtl="0"/>
          <a:endParaRPr lang="en-US"/>
        </a:p>
      </dgm:t>
    </dgm:pt>
    <dgm:pt modelId="{95CC6B17-9BC3-4B13-96B6-5372B8AF3CC0}" type="sibTrans" cxnId="{63EAD1FB-574C-40DB-A937-07AFBB797323}">
      <dgm:prSet/>
      <dgm:spPr/>
      <dgm:t>
        <a:bodyPr rtlCol="0"/>
        <a:lstStyle/>
        <a:p>
          <a:pPr rtl="0"/>
          <a:endParaRPr lang="en-US"/>
        </a:p>
      </dgm:t>
    </dgm:pt>
    <dgm:pt modelId="{89FFD1B1-83F5-4E55-AB67-A892038B615E}">
      <dgm:prSet phldrT="[Text]"/>
      <dgm:spPr/>
      <dgm:t>
        <a:bodyPr rtlCol="0"/>
        <a:lstStyle/>
        <a:p>
          <a:pPr rtl="0"/>
          <a:r>
            <a:rPr lang="es-ES" noProof="0" dirty="0"/>
            <a:t>Notas Musicales</a:t>
          </a:r>
        </a:p>
      </dgm:t>
    </dgm:pt>
    <dgm:pt modelId="{960564C4-1CE0-4EE8-98B7-97E95C8A3DF6}" type="parTrans" cxnId="{0B035D58-4A3E-4B92-87EC-7E5CE1DA1EE8}">
      <dgm:prSet/>
      <dgm:spPr/>
      <dgm:t>
        <a:bodyPr rtlCol="0"/>
        <a:lstStyle/>
        <a:p>
          <a:pPr rtl="0"/>
          <a:endParaRPr lang="en-US"/>
        </a:p>
      </dgm:t>
    </dgm:pt>
    <dgm:pt modelId="{4FB5A869-F3B9-4CA5-91C3-28D47C1A7F10}" type="sibTrans" cxnId="{0B035D58-4A3E-4B92-87EC-7E5CE1DA1EE8}">
      <dgm:prSet/>
      <dgm:spPr/>
      <dgm:t>
        <a:bodyPr rtlCol="0"/>
        <a:lstStyle/>
        <a:p>
          <a:pPr rtl="0"/>
          <a:endParaRPr lang="en-US"/>
        </a:p>
      </dgm:t>
    </dgm:pt>
    <dgm:pt modelId="{7C63F5DD-85B9-42D3-8D98-A8E103092C2B}">
      <dgm:prSet phldrT="[Text]"/>
      <dgm:spPr/>
      <dgm:t>
        <a:bodyPr rtlCol="0"/>
        <a:lstStyle/>
        <a:p>
          <a:pPr rtl="0"/>
          <a:r>
            <a:rPr lang="es-ES" noProof="0" dirty="0"/>
            <a:t>Volumen</a:t>
          </a:r>
        </a:p>
      </dgm:t>
    </dgm:pt>
    <dgm:pt modelId="{A2B122DF-66F4-47D5-8861-25D521DE88D9}" type="parTrans" cxnId="{5D810978-30D9-4EEF-8462-9F1B23D73D78}">
      <dgm:prSet/>
      <dgm:spPr/>
      <dgm:t>
        <a:bodyPr rtlCol="0"/>
        <a:lstStyle/>
        <a:p>
          <a:pPr rtl="0"/>
          <a:endParaRPr lang="en-US"/>
        </a:p>
      </dgm:t>
    </dgm:pt>
    <dgm:pt modelId="{6A9FCCFE-E2A1-40B1-8168-6105E40DC83F}" type="sibTrans" cxnId="{5D810978-30D9-4EEF-8462-9F1B23D73D78}">
      <dgm:prSet/>
      <dgm:spPr/>
      <dgm:t>
        <a:bodyPr rtlCol="0"/>
        <a:lstStyle/>
        <a:p>
          <a:pPr rtl="0"/>
          <a:endParaRPr lang="en-US"/>
        </a:p>
      </dgm:t>
    </dgm:pt>
    <dgm:pt modelId="{6DE00E35-9643-4A56-B402-4A25004EA5E8}" type="pres">
      <dgm:prSet presAssocID="{01C62DA5-2A2F-436D-961C-27F71082B80A}" presName="Name0" presStyleCnt="0">
        <dgm:presLayoutVars>
          <dgm:dir/>
          <dgm:resizeHandles val="exact"/>
        </dgm:presLayoutVars>
      </dgm:prSet>
      <dgm:spPr/>
    </dgm:pt>
    <dgm:pt modelId="{0E4217DE-3BDF-48EF-BCE7-C54F6AE02FE4}" type="pres">
      <dgm:prSet presAssocID="{01C62DA5-2A2F-436D-961C-27F71082B80A}" presName="cycle" presStyleCnt="0"/>
      <dgm:spPr/>
    </dgm:pt>
    <dgm:pt modelId="{841C6571-00CB-427F-B9B4-462FF24ECF31}" type="pres">
      <dgm:prSet presAssocID="{BF70AF45-7F05-453B-9B84-F6A146359D3C}" presName="nodeFirstNode" presStyleLbl="node1" presStyleIdx="0" presStyleCnt="5">
        <dgm:presLayoutVars>
          <dgm:bulletEnabled val="1"/>
        </dgm:presLayoutVars>
      </dgm:prSet>
      <dgm:spPr/>
    </dgm:pt>
    <dgm:pt modelId="{12F6CE1B-6858-4069-A27C-4287E754C3C5}" type="pres">
      <dgm:prSet presAssocID="{EF509D38-45B4-40DE-A0DF-06D9D2478DAC}" presName="sibTransFirstNode" presStyleLbl="bgShp" presStyleIdx="0" presStyleCnt="1"/>
      <dgm:spPr/>
    </dgm:pt>
    <dgm:pt modelId="{9F2ED76C-3B3C-418A-B0B2-C9CEC36C67B6}" type="pres">
      <dgm:prSet presAssocID="{63CA2DEA-31F6-4CF4-88E6-63724842EACC}" presName="nodeFollowingNodes" presStyleLbl="node1" presStyleIdx="1" presStyleCnt="5">
        <dgm:presLayoutVars>
          <dgm:bulletEnabled val="1"/>
        </dgm:presLayoutVars>
      </dgm:prSet>
      <dgm:spPr/>
    </dgm:pt>
    <dgm:pt modelId="{4F5C6906-A244-448A-B962-CD7CF5350C14}" type="pres">
      <dgm:prSet presAssocID="{2A04600B-ADF7-4BE9-933C-2309B67F2DB8}" presName="nodeFollowingNodes" presStyleLbl="node1" presStyleIdx="2" presStyleCnt="5">
        <dgm:presLayoutVars>
          <dgm:bulletEnabled val="1"/>
        </dgm:presLayoutVars>
      </dgm:prSet>
      <dgm:spPr/>
    </dgm:pt>
    <dgm:pt modelId="{362E7E73-F5E4-4914-8E83-0E774718138D}" type="pres">
      <dgm:prSet presAssocID="{89FFD1B1-83F5-4E55-AB67-A892038B615E}" presName="nodeFollowingNodes" presStyleLbl="node1" presStyleIdx="3" presStyleCnt="5">
        <dgm:presLayoutVars>
          <dgm:bulletEnabled val="1"/>
        </dgm:presLayoutVars>
      </dgm:prSet>
      <dgm:spPr/>
    </dgm:pt>
    <dgm:pt modelId="{774A84B4-5081-41FE-B49B-9422A21B28AF}" type="pres">
      <dgm:prSet presAssocID="{7C63F5DD-85B9-42D3-8D98-A8E103092C2B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3D787101-2045-40B4-9976-1D82C29902AE}" type="presOf" srcId="{63CA2DEA-31F6-4CF4-88E6-63724842EACC}" destId="{9F2ED76C-3B3C-418A-B0B2-C9CEC36C67B6}" srcOrd="0" destOrd="0" presId="urn:microsoft.com/office/officeart/2005/8/layout/cycle3"/>
    <dgm:cxn modelId="{63426160-E440-48BB-BAEA-7F59063547D7}" type="presOf" srcId="{EF509D38-45B4-40DE-A0DF-06D9D2478DAC}" destId="{12F6CE1B-6858-4069-A27C-4287E754C3C5}" srcOrd="0" destOrd="0" presId="urn:microsoft.com/office/officeart/2005/8/layout/cycle3"/>
    <dgm:cxn modelId="{81EBB755-E230-4BE2-A021-B8D13FE68569}" type="presOf" srcId="{BF70AF45-7F05-453B-9B84-F6A146359D3C}" destId="{841C6571-00CB-427F-B9B4-462FF24ECF31}" srcOrd="0" destOrd="0" presId="urn:microsoft.com/office/officeart/2005/8/layout/cycle3"/>
    <dgm:cxn modelId="{5D810978-30D9-4EEF-8462-9F1B23D73D78}" srcId="{01C62DA5-2A2F-436D-961C-27F71082B80A}" destId="{7C63F5DD-85B9-42D3-8D98-A8E103092C2B}" srcOrd="4" destOrd="0" parTransId="{A2B122DF-66F4-47D5-8861-25D521DE88D9}" sibTransId="{6A9FCCFE-E2A1-40B1-8168-6105E40DC83F}"/>
    <dgm:cxn modelId="{0B035D58-4A3E-4B92-87EC-7E5CE1DA1EE8}" srcId="{01C62DA5-2A2F-436D-961C-27F71082B80A}" destId="{89FFD1B1-83F5-4E55-AB67-A892038B615E}" srcOrd="3" destOrd="0" parTransId="{960564C4-1CE0-4EE8-98B7-97E95C8A3DF6}" sibTransId="{4FB5A869-F3B9-4CA5-91C3-28D47C1A7F10}"/>
    <dgm:cxn modelId="{E0CC098C-94BA-4BC1-877D-33D85118F2B3}" type="presOf" srcId="{89FFD1B1-83F5-4E55-AB67-A892038B615E}" destId="{362E7E73-F5E4-4914-8E83-0E774718138D}" srcOrd="0" destOrd="0" presId="urn:microsoft.com/office/officeart/2005/8/layout/cycle3"/>
    <dgm:cxn modelId="{9D54F492-9A48-40B5-99B0-77A65815C721}" srcId="{01C62DA5-2A2F-436D-961C-27F71082B80A}" destId="{BF70AF45-7F05-453B-9B84-F6A146359D3C}" srcOrd="0" destOrd="0" parTransId="{FE741D6D-7588-497C-B378-98F2629BB9EF}" sibTransId="{EF509D38-45B4-40DE-A0DF-06D9D2478DAC}"/>
    <dgm:cxn modelId="{A7573797-E868-4CDB-B14C-898BBDA30812}" type="presOf" srcId="{01C62DA5-2A2F-436D-961C-27F71082B80A}" destId="{6DE00E35-9643-4A56-B402-4A25004EA5E8}" srcOrd="0" destOrd="0" presId="urn:microsoft.com/office/officeart/2005/8/layout/cycle3"/>
    <dgm:cxn modelId="{5617799B-A112-44AE-8569-B43D0F35B0ED}" type="presOf" srcId="{2A04600B-ADF7-4BE9-933C-2309B67F2DB8}" destId="{4F5C6906-A244-448A-B962-CD7CF5350C14}" srcOrd="0" destOrd="0" presId="urn:microsoft.com/office/officeart/2005/8/layout/cycle3"/>
    <dgm:cxn modelId="{2C7216AB-C712-4D89-9D4C-3EE3A93909BD}" type="presOf" srcId="{7C63F5DD-85B9-42D3-8D98-A8E103092C2B}" destId="{774A84B4-5081-41FE-B49B-9422A21B28AF}" srcOrd="0" destOrd="0" presId="urn:microsoft.com/office/officeart/2005/8/layout/cycle3"/>
    <dgm:cxn modelId="{8004C9FB-4B8F-4EDA-BFED-1E99947F14D1}" srcId="{01C62DA5-2A2F-436D-961C-27F71082B80A}" destId="{63CA2DEA-31F6-4CF4-88E6-63724842EACC}" srcOrd="1" destOrd="0" parTransId="{F24D3743-3BAB-4121-937F-7A1AB8F2477A}" sibTransId="{30559FF1-E3F5-41E8-94EA-9DDAAF7240F9}"/>
    <dgm:cxn modelId="{63EAD1FB-574C-40DB-A937-07AFBB797323}" srcId="{01C62DA5-2A2F-436D-961C-27F71082B80A}" destId="{2A04600B-ADF7-4BE9-933C-2309B67F2DB8}" srcOrd="2" destOrd="0" parTransId="{BC4974DB-2187-4F03-8E80-1FD9F1638001}" sibTransId="{95CC6B17-9BC3-4B13-96B6-5372B8AF3CC0}"/>
    <dgm:cxn modelId="{B1D11D53-F959-4BD1-884B-E2F0D0AB44CD}" type="presParOf" srcId="{6DE00E35-9643-4A56-B402-4A25004EA5E8}" destId="{0E4217DE-3BDF-48EF-BCE7-C54F6AE02FE4}" srcOrd="0" destOrd="0" presId="urn:microsoft.com/office/officeart/2005/8/layout/cycle3"/>
    <dgm:cxn modelId="{2910C6B9-A949-4C0A-8AAA-5E295345C3BE}" type="presParOf" srcId="{0E4217DE-3BDF-48EF-BCE7-C54F6AE02FE4}" destId="{841C6571-00CB-427F-B9B4-462FF24ECF31}" srcOrd="0" destOrd="0" presId="urn:microsoft.com/office/officeart/2005/8/layout/cycle3"/>
    <dgm:cxn modelId="{87FD7F2B-FC31-4DB2-8890-1D413B79BECF}" type="presParOf" srcId="{0E4217DE-3BDF-48EF-BCE7-C54F6AE02FE4}" destId="{12F6CE1B-6858-4069-A27C-4287E754C3C5}" srcOrd="1" destOrd="0" presId="urn:microsoft.com/office/officeart/2005/8/layout/cycle3"/>
    <dgm:cxn modelId="{9995C1E6-73A4-4C4F-B233-F0AECC27A383}" type="presParOf" srcId="{0E4217DE-3BDF-48EF-BCE7-C54F6AE02FE4}" destId="{9F2ED76C-3B3C-418A-B0B2-C9CEC36C67B6}" srcOrd="2" destOrd="0" presId="urn:microsoft.com/office/officeart/2005/8/layout/cycle3"/>
    <dgm:cxn modelId="{EA23CA8F-B53E-4B9A-833C-9BB2AE830B47}" type="presParOf" srcId="{0E4217DE-3BDF-48EF-BCE7-C54F6AE02FE4}" destId="{4F5C6906-A244-448A-B962-CD7CF5350C14}" srcOrd="3" destOrd="0" presId="urn:microsoft.com/office/officeart/2005/8/layout/cycle3"/>
    <dgm:cxn modelId="{1795AECB-AE98-4DA7-8620-456961A6CEEF}" type="presParOf" srcId="{0E4217DE-3BDF-48EF-BCE7-C54F6AE02FE4}" destId="{362E7E73-F5E4-4914-8E83-0E774718138D}" srcOrd="4" destOrd="0" presId="urn:microsoft.com/office/officeart/2005/8/layout/cycle3"/>
    <dgm:cxn modelId="{7173B6F1-63AC-4D99-97D6-7D111FBC134D}" type="presParOf" srcId="{0E4217DE-3BDF-48EF-BCE7-C54F6AE02FE4}" destId="{774A84B4-5081-41FE-B49B-9422A21B28AF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1A5690-5AD1-40FD-AD04-B1D5540A4B5F}">
      <dsp:nvSpPr>
        <dsp:cNvPr id="0" name=""/>
        <dsp:cNvSpPr/>
      </dsp:nvSpPr>
      <dsp:spPr>
        <a:xfrm rot="5400000">
          <a:off x="971704" y="1063730"/>
          <a:ext cx="934186" cy="106353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7568E4-FADA-447C-8B30-19D7B43283C5}">
      <dsp:nvSpPr>
        <dsp:cNvPr id="0" name=""/>
        <dsp:cNvSpPr/>
      </dsp:nvSpPr>
      <dsp:spPr>
        <a:xfrm>
          <a:off x="724201" y="28165"/>
          <a:ext cx="1572619" cy="110078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kern="1200" dirty="0"/>
            <a:t>Altura</a:t>
          </a:r>
        </a:p>
      </dsp:txBody>
      <dsp:txXfrm>
        <a:off x="777946" y="81910"/>
        <a:ext cx="1465129" cy="993292"/>
      </dsp:txXfrm>
    </dsp:sp>
    <dsp:sp modelId="{30E8FB6D-FC10-4EBB-89A1-419C3A18D9A4}">
      <dsp:nvSpPr>
        <dsp:cNvPr id="0" name=""/>
        <dsp:cNvSpPr/>
      </dsp:nvSpPr>
      <dsp:spPr>
        <a:xfrm>
          <a:off x="2296821" y="133150"/>
          <a:ext cx="1143773" cy="8897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E9942B-F858-40F5-A9ED-D6B272769F5D}">
      <dsp:nvSpPr>
        <dsp:cNvPr id="0" name=""/>
        <dsp:cNvSpPr/>
      </dsp:nvSpPr>
      <dsp:spPr>
        <a:xfrm rot="5400000">
          <a:off x="2275573" y="2300272"/>
          <a:ext cx="934186" cy="106353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BFA810-1CBE-40DA-830D-727E0D2396F0}">
      <dsp:nvSpPr>
        <dsp:cNvPr id="0" name=""/>
        <dsp:cNvSpPr/>
      </dsp:nvSpPr>
      <dsp:spPr>
        <a:xfrm>
          <a:off x="2046375" y="1136731"/>
          <a:ext cx="1572619" cy="110078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kern="1200" dirty="0"/>
            <a:t>Duración</a:t>
          </a:r>
        </a:p>
      </dsp:txBody>
      <dsp:txXfrm>
        <a:off x="2100120" y="1190476"/>
        <a:ext cx="1465129" cy="993292"/>
      </dsp:txXfrm>
    </dsp:sp>
    <dsp:sp modelId="{82289852-95DA-49B9-AE44-11802F6CD56D}">
      <dsp:nvSpPr>
        <dsp:cNvPr id="0" name=""/>
        <dsp:cNvSpPr/>
      </dsp:nvSpPr>
      <dsp:spPr>
        <a:xfrm>
          <a:off x="3600690" y="1369693"/>
          <a:ext cx="1143773" cy="8897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F6C649-4949-496C-88BF-F7B7F980B983}">
      <dsp:nvSpPr>
        <dsp:cNvPr id="0" name=""/>
        <dsp:cNvSpPr/>
      </dsp:nvSpPr>
      <dsp:spPr>
        <a:xfrm rot="5400000">
          <a:off x="3579442" y="3536815"/>
          <a:ext cx="934186" cy="106353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C4DDDD-148C-4907-9098-98B944844487}">
      <dsp:nvSpPr>
        <dsp:cNvPr id="0" name=""/>
        <dsp:cNvSpPr/>
      </dsp:nvSpPr>
      <dsp:spPr>
        <a:xfrm>
          <a:off x="3331939" y="2501250"/>
          <a:ext cx="1572619" cy="110078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kern="1200" dirty="0"/>
            <a:t>Timbre</a:t>
          </a:r>
        </a:p>
      </dsp:txBody>
      <dsp:txXfrm>
        <a:off x="3385684" y="2554995"/>
        <a:ext cx="1465129" cy="993292"/>
      </dsp:txXfrm>
    </dsp:sp>
    <dsp:sp modelId="{41F797D5-7136-420A-9099-3569B9A176FA}">
      <dsp:nvSpPr>
        <dsp:cNvPr id="0" name=""/>
        <dsp:cNvSpPr/>
      </dsp:nvSpPr>
      <dsp:spPr>
        <a:xfrm>
          <a:off x="4904559" y="2606235"/>
          <a:ext cx="1143773" cy="8897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4BD673-B186-4E32-915D-973C9329DF89}">
      <dsp:nvSpPr>
        <dsp:cNvPr id="0" name=""/>
        <dsp:cNvSpPr/>
      </dsp:nvSpPr>
      <dsp:spPr>
        <a:xfrm>
          <a:off x="4635808" y="3737793"/>
          <a:ext cx="1572619" cy="110078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kern="1200" dirty="0"/>
            <a:t>Intensidad</a:t>
          </a:r>
        </a:p>
      </dsp:txBody>
      <dsp:txXfrm>
        <a:off x="4689553" y="3791538"/>
        <a:ext cx="1465129" cy="9932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F6CE1B-6858-4069-A27C-4287E754C3C5}">
      <dsp:nvSpPr>
        <dsp:cNvPr id="0" name=""/>
        <dsp:cNvSpPr/>
      </dsp:nvSpPr>
      <dsp:spPr>
        <a:xfrm>
          <a:off x="2933499" y="-31260"/>
          <a:ext cx="4839101" cy="4839101"/>
        </a:xfrm>
        <a:prstGeom prst="circularArrow">
          <a:avLst>
            <a:gd name="adj1" fmla="val 5544"/>
            <a:gd name="adj2" fmla="val 330680"/>
            <a:gd name="adj3" fmla="val 13732803"/>
            <a:gd name="adj4" fmla="val 17412264"/>
            <a:gd name="adj5" fmla="val 5757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1C6571-00CB-427F-B9B4-462FF24ECF31}">
      <dsp:nvSpPr>
        <dsp:cNvPr id="0" name=""/>
        <dsp:cNvSpPr/>
      </dsp:nvSpPr>
      <dsp:spPr>
        <a:xfrm>
          <a:off x="4199059" y="1830"/>
          <a:ext cx="2307980" cy="115399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rtlCol="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noProof="0" dirty="0"/>
            <a:t>Cualidades </a:t>
          </a:r>
        </a:p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noProof="0" dirty="0"/>
            <a:t>Del </a:t>
          </a:r>
        </a:p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noProof="0" dirty="0"/>
            <a:t>Sonido</a:t>
          </a:r>
        </a:p>
      </dsp:txBody>
      <dsp:txXfrm>
        <a:off x="4255392" y="58163"/>
        <a:ext cx="2195314" cy="1041324"/>
      </dsp:txXfrm>
    </dsp:sp>
    <dsp:sp modelId="{9F2ED76C-3B3C-418A-B0B2-C9CEC36C67B6}">
      <dsp:nvSpPr>
        <dsp:cNvPr id="0" name=""/>
        <dsp:cNvSpPr/>
      </dsp:nvSpPr>
      <dsp:spPr>
        <a:xfrm>
          <a:off x="6161643" y="1427730"/>
          <a:ext cx="2307980" cy="1153990"/>
        </a:xfrm>
        <a:prstGeom prst="roundRect">
          <a:avLst/>
        </a:prstGeom>
        <a:solidFill>
          <a:schemeClr val="accent5">
            <a:hueOff val="-596117"/>
            <a:satOff val="2062"/>
            <a:lumOff val="-40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rtlCol="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noProof="0" dirty="0"/>
            <a:t>Figuras Rítmicas</a:t>
          </a:r>
        </a:p>
      </dsp:txBody>
      <dsp:txXfrm>
        <a:off x="6217976" y="1484063"/>
        <a:ext cx="2195314" cy="1041324"/>
      </dsp:txXfrm>
    </dsp:sp>
    <dsp:sp modelId="{4F5C6906-A244-448A-B962-CD7CF5350C14}">
      <dsp:nvSpPr>
        <dsp:cNvPr id="0" name=""/>
        <dsp:cNvSpPr/>
      </dsp:nvSpPr>
      <dsp:spPr>
        <a:xfrm>
          <a:off x="5412003" y="3734886"/>
          <a:ext cx="2307980" cy="1153990"/>
        </a:xfrm>
        <a:prstGeom prst="roundRect">
          <a:avLst/>
        </a:prstGeom>
        <a:solidFill>
          <a:schemeClr val="accent5">
            <a:hueOff val="-1192233"/>
            <a:satOff val="4123"/>
            <a:lumOff val="-81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rtlCol="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noProof="0" dirty="0"/>
            <a:t>Instrumentos</a:t>
          </a:r>
        </a:p>
      </dsp:txBody>
      <dsp:txXfrm>
        <a:off x="5468336" y="3791219"/>
        <a:ext cx="2195314" cy="1041324"/>
      </dsp:txXfrm>
    </dsp:sp>
    <dsp:sp modelId="{362E7E73-F5E4-4914-8E83-0E774718138D}">
      <dsp:nvSpPr>
        <dsp:cNvPr id="0" name=""/>
        <dsp:cNvSpPr/>
      </dsp:nvSpPr>
      <dsp:spPr>
        <a:xfrm>
          <a:off x="2986116" y="3734886"/>
          <a:ext cx="2307980" cy="1153990"/>
        </a:xfrm>
        <a:prstGeom prst="roundRect">
          <a:avLst/>
        </a:prstGeom>
        <a:solidFill>
          <a:schemeClr val="accent5">
            <a:hueOff val="-1788350"/>
            <a:satOff val="6185"/>
            <a:lumOff val="-122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rtlCol="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noProof="0" dirty="0"/>
            <a:t>Notas Musicales</a:t>
          </a:r>
        </a:p>
      </dsp:txBody>
      <dsp:txXfrm>
        <a:off x="3042449" y="3791219"/>
        <a:ext cx="2195314" cy="1041324"/>
      </dsp:txXfrm>
    </dsp:sp>
    <dsp:sp modelId="{774A84B4-5081-41FE-B49B-9422A21B28AF}">
      <dsp:nvSpPr>
        <dsp:cNvPr id="0" name=""/>
        <dsp:cNvSpPr/>
      </dsp:nvSpPr>
      <dsp:spPr>
        <a:xfrm>
          <a:off x="2236476" y="1427730"/>
          <a:ext cx="2307980" cy="1153990"/>
        </a:xfrm>
        <a:prstGeom prst="roundRect">
          <a:avLst/>
        </a:prstGeom>
        <a:solidFill>
          <a:schemeClr val="accent5">
            <a:hueOff val="-2384466"/>
            <a:satOff val="8247"/>
            <a:lumOff val="-1627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rtlCol="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noProof="0" dirty="0"/>
            <a:t>Volumen</a:t>
          </a:r>
        </a:p>
      </dsp:txBody>
      <dsp:txXfrm>
        <a:off x="2292809" y="1484063"/>
        <a:ext cx="2195314" cy="10413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9EBFD2-7906-44FA-8CF1-C4A602E7D022}" type="datetimeFigureOut">
              <a:rPr lang="es-CL" smtClean="0"/>
              <a:t>30-10-2020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E304E-EB3A-4F5A-8F7C-47EE301CEE4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14883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8656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</p:spPr>
        <p:txBody>
          <a:bodyPr rtlCol="0"/>
          <a:lstStyle/>
          <a:p>
            <a:pPr rtl="0"/>
            <a:fld id="{E3B36274-F2B9-4C45-BBB4-0EDF4CD651A7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5466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64090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es-ES" smtClean="0"/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38885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/>
              <a:t>10/30/2020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031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2744C-12E6-455B-B646-2EA92DE0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71C4D-C062-4EEE-9A9A-31ADCC5C8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4DC97-C26E-407A-9E29-68C52D54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9749-A4CD-447F-8298-2B7988C91CEA}" type="datetime1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E9353-B771-47FF-975E-72337414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5A858-B8B2-4364-A7D0-B2E8FAE0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91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A6BABE-D80C-4F54-A03C-E1F9EBCA8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85191-EF5B-48BE-AB5D-B7BA4C3D0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A387A-1231-4FE3-8574-D4331A34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44D3-C0BA-4587-A56C-581AB9F841BE}" type="datetime1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21559-4901-4AD3-ABE7-DF023545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6C18E-B751-4E7B-9CD8-1BF44DAB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89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556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02F68-BF19-468D-B422-54B6D189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BF7D7-84D4-4A39-B44E-9B029EEB1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29709-D243-41E8-89FA-62FA7AEB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83D4-708C-4BB5-B4FD-30CE9FA12FD5}" type="datetime1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B99C0-DC2A-4133-A10D-D43A1E05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22EFD-A17E-47F5-8AC9-EFD6D813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824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C668D-BFBE-4765-A294-8303931B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3C212-F55F-4D0D-BFA7-F00A33CAA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4BDD7-2575-4E82-887D-DCAF9EB1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AECC8-3C3A-4A5D-AB7A-1F99E502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39B2-65BC-4C2A-A62B-3EABFE9590E4}" type="datetime1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7609B-ACA4-4323-9340-C7DB166D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09EA3-C5C7-4AC6-956A-DB9A3B4F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664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CDE0-7431-4F05-AA47-F10EB46C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9FFA7-D3EA-4CB8-A471-94235AD6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360D2-88E8-43C8-92D1-67AB23BBE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55C8E4-FCB8-4E06-9C43-0ACD949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F5A-E4A3-476F-A89E-C2B73F2431E4}" type="datetime1">
              <a:rPr lang="en-US" smtClean="0"/>
              <a:t>10/30/2020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1C005-C973-4D82-942A-334F1D4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FB6186-6570-4DE8-8603-70B0A51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431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5ADD3-88C8-4B01-8CC6-808C0E41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634E6A-1390-4101-B78E-75923134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1515-4A26-4F31-9F61-5A10B1FABBFC}" type="datetime1">
              <a:rPr lang="en-US" smtClean="0"/>
              <a:t>10/30/2020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C7B90-4C99-4653-872A-3572A02D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03516-4D31-49D2-9488-33C734A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187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D8488-CF25-431B-A87A-AAF141BD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DC65-7D1F-4BAB-9695-F7E734143E14}" type="datetime1">
              <a:rPr lang="en-US" smtClean="0"/>
              <a:t>10/30/2020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2F58E5-C92D-4C64-B867-0576B1EA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16797-ABEC-4FE0-AFDE-36107B96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791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F2B0-990D-418E-9D10-2464E986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81131-AFFD-4339-9F30-D408B5105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C47F4-7968-4698-8BD3-A583099F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2BC6F-3996-4B2B-B8F2-DD3A82CC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4077-BD55-4036-8E92-6558FDF3B653}" type="datetime1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32E66-581A-4CF2-A40A-4E24FAAC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B1C89-C625-4618-81A2-FB34E4DA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962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1486F-443A-4F2D-AB1F-8B1F4C4D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21213-E7FB-406A-B8CD-735AAC7AD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41A03-500E-49F7-8D99-A1EAFE4D3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1523D-69E9-4EAE-A610-B3A237B7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25F2-7107-4609-BCC2-77C63064A5E8}" type="datetime1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B852F-4134-4AB5-BA87-483B1E1A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4C5CB-918E-4A09-8222-D36E37B6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746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9" y="2254103"/>
            <a:ext cx="9486901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D3FE42E8-8B57-452D-A122-4DCE9AC771EF}" type="datetime1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F8E28480-1C08-4458-AD97-0283E6FFD09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076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hyperlink" Target="mailto:cconuecar@emmanuel.cl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A121316-E4D0-41D7-9C79-9FF8F36D4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DADDAA-6485-4C7B-B625-B97B6CAFB6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111"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7EE0F9E-42CB-4AE4-971C-7BD191D5DC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AEB967B-31A3-42E3-8382-73443D2640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7600" y="1371601"/>
            <a:ext cx="3390900" cy="411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81AB111-E4AB-4C04-B47B-4ABAFB6A79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52936" y="1674629"/>
            <a:ext cx="2550941" cy="2057400"/>
          </a:xfrm>
        </p:spPr>
        <p:txBody>
          <a:bodyPr>
            <a:normAutofit/>
          </a:bodyPr>
          <a:lstStyle/>
          <a:p>
            <a:r>
              <a:rPr lang="es-CL" sz="3200"/>
              <a:t>Clase de Música PPT 6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8F558F7-4FCB-4590-AF62-5D62F0F149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2936" y="4114800"/>
            <a:ext cx="2466535" cy="1029286"/>
          </a:xfrm>
        </p:spPr>
        <p:txBody>
          <a:bodyPr>
            <a:normAutofit/>
          </a:bodyPr>
          <a:lstStyle/>
          <a:p>
            <a:r>
              <a:rPr lang="es-CL" sz="2000" dirty="0"/>
              <a:t>Claudia Coñuecar Vejar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D1BDD95-8FE7-4A7E-8B71-7A8D1803B7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3462" y="252412"/>
            <a:ext cx="1019175" cy="11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471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1D0DB-1896-4009-9AB9-487CD80A6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550" y="1104900"/>
            <a:ext cx="9486900" cy="1371600"/>
          </a:xfrm>
        </p:spPr>
        <p:txBody>
          <a:bodyPr>
            <a:normAutofit fontScale="90000"/>
          </a:bodyPr>
          <a:lstStyle/>
          <a:p>
            <a:r>
              <a:rPr lang="es-CL" dirty="0"/>
              <a:t>Actividad Musical:</a:t>
            </a:r>
            <a:br>
              <a:rPr lang="es-CL" dirty="0"/>
            </a:br>
            <a:br>
              <a:rPr lang="es-CL" dirty="0"/>
            </a:br>
            <a:r>
              <a:rPr lang="es-CL" dirty="0"/>
              <a:t>Clasifica los siguientes sonidos como fuerte o suave: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544E7F7-4EC5-4865-8799-D2EE5D1196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147" b="19705"/>
          <a:stretch/>
        </p:blipFill>
        <p:spPr>
          <a:xfrm>
            <a:off x="1666874" y="2839085"/>
            <a:ext cx="8128001" cy="275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81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450931E-F9F2-4379-90AF-80D7CE4F42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93" t="62146" r="3919" b="4059"/>
          <a:stretch/>
        </p:blipFill>
        <p:spPr>
          <a:xfrm>
            <a:off x="948223" y="1781175"/>
            <a:ext cx="10567502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940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6216FFC1-2E5A-439B-8A1F-6DDE05EB5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Actividad Musical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2BD363-65CD-4F58-BF7B-E02F487218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es-CL" dirty="0"/>
          </a:p>
          <a:p>
            <a:pPr marL="457200" indent="-457200">
              <a:buFont typeface="+mj-lt"/>
              <a:buAutoNum type="arabicPeriod"/>
            </a:pPr>
            <a:endParaRPr lang="es-CL" dirty="0"/>
          </a:p>
          <a:p>
            <a:pPr marL="457200" indent="-457200">
              <a:buFont typeface="+mj-lt"/>
              <a:buAutoNum type="arabicPeriod"/>
            </a:pPr>
            <a:r>
              <a:rPr lang="es-CL" dirty="0"/>
              <a:t>Observa atentamente el video y realiza la actividad que te indica:             F =fuerte y S= suave, de acuerdo a cómo se escucha el balido de las ovejas. Son 5 ovejas en cada ejercicio</a:t>
            </a:r>
          </a:p>
          <a:p>
            <a:pPr marL="457200" indent="-457200">
              <a:buFont typeface="+mj-lt"/>
              <a:buAutoNum type="arabicPeriod"/>
            </a:pPr>
            <a:r>
              <a:rPr lang="es-CL" dirty="0"/>
              <a:t>https://youtu.be/7tZsJMNgj5s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4DD14EA-0A60-4E02-979D-B83356748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9575" y="42672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365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5401" y="908720"/>
            <a:ext cx="3743249" cy="1924050"/>
          </a:xfrm>
        </p:spPr>
        <p:txBody>
          <a:bodyPr rtlCol="0">
            <a:normAutofit/>
          </a:bodyPr>
          <a:lstStyle/>
          <a:p>
            <a:pPr rtl="0"/>
            <a:r>
              <a:rPr lang="es-ES" sz="4000" b="1" dirty="0"/>
              <a:t>Información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0C49C5A-8AD9-4E99-9F3A-8B4B52A9C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76" y="4365105"/>
            <a:ext cx="3389670" cy="1816765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BB7A260E-4B58-4A73-A5FB-607AE01436E6}"/>
              </a:ext>
            </a:extLst>
          </p:cNvPr>
          <p:cNvSpPr/>
          <p:nvPr/>
        </p:nvSpPr>
        <p:spPr>
          <a:xfrm>
            <a:off x="4714873" y="1328818"/>
            <a:ext cx="6473876" cy="4448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CL" sz="3200" dirty="0"/>
              <a:t>PLAZO DE ENTREGA: </a:t>
            </a:r>
          </a:p>
          <a:p>
            <a:pPr>
              <a:lnSpc>
                <a:spcPct val="150000"/>
              </a:lnSpc>
            </a:pPr>
            <a:r>
              <a:rPr lang="es-CL" sz="3200" b="1" dirty="0"/>
              <a:t>Viernes 13 de Noviembre</a:t>
            </a:r>
          </a:p>
          <a:p>
            <a:pPr>
              <a:lnSpc>
                <a:spcPct val="150000"/>
              </a:lnSpc>
            </a:pPr>
            <a:r>
              <a:rPr lang="es-CL" sz="3200" b="1" dirty="0"/>
              <a:t>Indicar Nombre y curso</a:t>
            </a:r>
          </a:p>
          <a:p>
            <a:pPr>
              <a:lnSpc>
                <a:spcPct val="150000"/>
              </a:lnSpc>
            </a:pPr>
            <a:r>
              <a:rPr lang="es-CL" sz="3200" dirty="0"/>
              <a:t>CORREO: </a:t>
            </a:r>
            <a:r>
              <a:rPr lang="es-CL" sz="3200" dirty="0">
                <a:hlinkClick r:id="rId4"/>
              </a:rPr>
              <a:t>cconuecar@emmanuel.cl</a:t>
            </a:r>
            <a:endParaRPr lang="es-CL" sz="3200" dirty="0"/>
          </a:p>
          <a:p>
            <a:pPr>
              <a:lnSpc>
                <a:spcPct val="150000"/>
              </a:lnSpc>
            </a:pPr>
            <a:r>
              <a:rPr lang="es-CL" sz="3200" dirty="0" err="1"/>
              <a:t>Whatsapp</a:t>
            </a:r>
            <a:r>
              <a:rPr lang="es-CL" sz="3200" dirty="0"/>
              <a:t>: +56978961502</a:t>
            </a:r>
          </a:p>
          <a:p>
            <a:pPr>
              <a:lnSpc>
                <a:spcPct val="150000"/>
              </a:lnSpc>
            </a:pPr>
            <a:r>
              <a:rPr lang="es-CL" sz="3200" dirty="0"/>
              <a:t>Buzón de Tareas</a:t>
            </a:r>
          </a:p>
        </p:txBody>
      </p:sp>
    </p:spTree>
    <p:extLst>
      <p:ext uri="{BB962C8B-B14F-4D97-AF65-F5344CB8AC3E}">
        <p14:creationId xmlns:p14="http://schemas.microsoft.com/office/powerpoint/2010/main" val="267008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706423" y="1381125"/>
            <a:ext cx="3276599" cy="1924050"/>
          </a:xfrm>
        </p:spPr>
        <p:txBody>
          <a:bodyPr rtlCol="0" anchor="b">
            <a:normAutofit/>
          </a:bodyPr>
          <a:lstStyle/>
          <a:p>
            <a:pPr rtl="0"/>
            <a:r>
              <a:rPr lang="es-ES" dirty="0"/>
              <a:t>Pilares de la Música</a:t>
            </a:r>
          </a:p>
        </p:txBody>
      </p:sp>
      <p:sp>
        <p:nvSpPr>
          <p:cNvPr id="14" name="Marcador de posición de contenido 2"/>
          <p:cNvSpPr>
            <a:spLocks noGrp="1"/>
          </p:cNvSpPr>
          <p:nvPr>
            <p:ph idx="1"/>
          </p:nvPr>
        </p:nvSpPr>
        <p:spPr>
          <a:xfrm>
            <a:off x="706420" y="454418"/>
            <a:ext cx="10116625" cy="1739568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es-ES" sz="2400" dirty="0"/>
              <a:t>La música se fundamenta en 4 pilares, también llamados “Parámetros” o “Cualidades”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81BEC27-D394-4AFB-9B30-DE7C1DCA6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456" y="3717033"/>
            <a:ext cx="1707028" cy="1816765"/>
          </a:xfrm>
          <a:prstGeom prst="rect">
            <a:avLst/>
          </a:prstGeom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5F065C96-5211-484F-8166-661AFF1526A8}"/>
              </a:ext>
            </a:extLst>
          </p:cNvPr>
          <p:cNvGraphicFramePr/>
          <p:nvPr/>
        </p:nvGraphicFramePr>
        <p:xfrm>
          <a:off x="4552950" y="1819275"/>
          <a:ext cx="6932630" cy="4866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2428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BE0835C-6F2E-4571-A3DE-108349DFA9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112"/>
          <a:stretch/>
        </p:blipFill>
        <p:spPr>
          <a:xfrm>
            <a:off x="212386" y="188640"/>
            <a:ext cx="11788271" cy="658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59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0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Cualidades del Sonido: Otros nombres…</a:t>
            </a:r>
          </a:p>
        </p:txBody>
      </p:sp>
      <p:graphicFrame>
        <p:nvGraphicFramePr>
          <p:cNvPr id="9" name="Marcador de posición de contenido 3" descr="Proceso continuo en el que se muestran cinco tareas conectadas mediante una flecha para indicar la progresión continua"/>
          <p:cNvGraphicFramePr>
            <a:graphicFrameLocks noGrp="1"/>
          </p:cNvGraphicFramePr>
          <p:nvPr>
            <p:ph sz="half" idx="1"/>
          </p:nvPr>
        </p:nvGraphicFramePr>
        <p:xfrm>
          <a:off x="428626" y="1690687"/>
          <a:ext cx="10706100" cy="4890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1616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4B5F0D-F83F-437F-AA41-17FA66616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Intensidad: Es otra cualidad de la música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0F70452-DE04-4E28-B930-3EBEA34740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0475" y="3861429"/>
            <a:ext cx="3409949" cy="2310771"/>
          </a:xfrm>
          <a:prstGeom prst="rect">
            <a:avLst/>
          </a:prstGeom>
        </p:spPr>
      </p:pic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1C700B17-4941-483B-8182-2B6E93CE262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371599" y="2254103"/>
            <a:ext cx="94869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b="0" i="0" dirty="0">
                <a:solidFill>
                  <a:srgbClr val="222222"/>
                </a:solidFill>
                <a:effectLst/>
              </a:rPr>
              <a:t>Es la cualidad que diferencia un sonido suave de un sonido fuerte. Depende de la fuerza con la que el cuerpo sonoro sea ejecutado y de la distancia del receptor de la fuente sonora.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2402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5DCB9D-E9EA-4E80-88FD-81AAD8F7A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181" y="415401"/>
            <a:ext cx="9486900" cy="859901"/>
          </a:xfrm>
        </p:spPr>
        <p:txBody>
          <a:bodyPr/>
          <a:lstStyle/>
          <a:p>
            <a:r>
              <a:rPr lang="es-CL" dirty="0"/>
              <a:t>Intensidad…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099F678-A468-4534-866A-1EDBD986C7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25" y="4536387"/>
            <a:ext cx="2926398" cy="208586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D02A04A-E269-4029-969A-A2866DBBED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15" y="2199004"/>
            <a:ext cx="4876800" cy="19792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593EB18-B829-4937-905C-65C1358AF4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1144" y="437626"/>
            <a:ext cx="3870930" cy="582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30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A2B249-E7AC-47B6-915F-E9A5E19E5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5" y="714374"/>
            <a:ext cx="9486900" cy="866775"/>
          </a:xfrm>
        </p:spPr>
        <p:txBody>
          <a:bodyPr/>
          <a:lstStyle/>
          <a:p>
            <a:r>
              <a:rPr lang="es-CL" dirty="0"/>
              <a:t>Intensidad…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61F0AAA-E0D0-4F13-9040-891CA5E27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76475"/>
            <a:ext cx="11791774" cy="416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049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848DDB4-B9DD-4232-A7A6-0688496B7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875" y="787271"/>
            <a:ext cx="8639175" cy="599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315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4B96B7-F07C-4E9B-86F3-BC4691135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1AD156AD-F599-4512-B25B-B272EB6358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" b="1307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812624"/>
      </p:ext>
    </p:extLst>
  </p:cSld>
  <p:clrMapOvr>
    <a:masterClrMapping/>
  </p:clrMapOvr>
</p:sld>
</file>

<file path=ppt/theme/theme1.xml><?xml version="1.0" encoding="utf-8"?>
<a:theme xmlns:a="http://schemas.openxmlformats.org/drawingml/2006/main" name="ClassicFrameVTI">
  <a:themeElements>
    <a:clrScheme name="Custom 22">
      <a:dk1>
        <a:sysClr val="windowText" lastClr="000000"/>
      </a:dk1>
      <a:lt1>
        <a:sysClr val="window" lastClr="FFFFFF"/>
      </a:lt1>
      <a:dk2>
        <a:srgbClr val="293737"/>
      </a:dk2>
      <a:lt2>
        <a:srgbClr val="EEF2F0"/>
      </a:lt2>
      <a:accent1>
        <a:srgbClr val="749090"/>
      </a:accent1>
      <a:accent2>
        <a:srgbClr val="A5A5A5"/>
      </a:accent2>
      <a:accent3>
        <a:srgbClr val="91A39B"/>
      </a:accent3>
      <a:accent4>
        <a:srgbClr val="A9A698"/>
      </a:accent4>
      <a:accent5>
        <a:srgbClr val="A2A79A"/>
      </a:accent5>
      <a:accent6>
        <a:srgbClr val="897F65"/>
      </a:accent6>
      <a:hlink>
        <a:srgbClr val="92872F"/>
      </a:hlink>
      <a:folHlink>
        <a:srgbClr val="AB73A9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FrameVTI" id="{4FA2A165-EC65-4FB0-B019-8C8876A1D8E3}" vid="{9D78F1F1-8226-42FD-A1A3-975EDF6D60F8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189</Words>
  <Application>Microsoft Office PowerPoint</Application>
  <PresentationFormat>Panorámica</PresentationFormat>
  <Paragraphs>37</Paragraphs>
  <Slides>13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Calibri</vt:lpstr>
      <vt:lpstr>Gill Sans MT</vt:lpstr>
      <vt:lpstr>Goudy Old Style</vt:lpstr>
      <vt:lpstr>ClassicFrameVTI</vt:lpstr>
      <vt:lpstr>Clase de Música PPT 6</vt:lpstr>
      <vt:lpstr>Pilares de la Música</vt:lpstr>
      <vt:lpstr>Presentación de PowerPoint</vt:lpstr>
      <vt:lpstr>Cualidades del Sonido: Otros nombres…</vt:lpstr>
      <vt:lpstr>Intensidad: Es otra cualidad de la música</vt:lpstr>
      <vt:lpstr>Intensidad…</vt:lpstr>
      <vt:lpstr>Intensidad…</vt:lpstr>
      <vt:lpstr>Presentación de PowerPoint</vt:lpstr>
      <vt:lpstr>Presentación de PowerPoint</vt:lpstr>
      <vt:lpstr>Actividad Musical:  Clasifica los siguientes sonidos como fuerte o suave:</vt:lpstr>
      <vt:lpstr>Presentación de PowerPoint</vt:lpstr>
      <vt:lpstr>Actividad Musical</vt:lpstr>
      <vt:lpstr>Información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Clase de Música PPT 6</dc:title>
  <dc:creator>Claudia Coñuecar</dc:creator>
  <cp:lastModifiedBy>Claudia Coñuecar</cp:lastModifiedBy>
  <cp:revision>1</cp:revision>
  <dcterms:created xsi:type="dcterms:W3CDTF">2020-10-30T01:06:38Z</dcterms:created>
  <dcterms:modified xsi:type="dcterms:W3CDTF">2020-10-30T18:30:01Z</dcterms:modified>
</cp:coreProperties>
</file>