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1" r:id="rId4"/>
    <p:sldId id="268" r:id="rId5"/>
    <p:sldId id="263" r:id="rId6"/>
    <p:sldId id="262" r:id="rId7"/>
    <p:sldId id="264" r:id="rId8"/>
    <p:sldId id="269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88AD0-474A-4566-BA7C-D7FC09A13A51}" v="1" dt="2020-10-30T18:21:54.694"/>
    <p1510:client id="{DC09D0D8-6068-4884-8F18-4D485EA6A98B}" v="8" dt="2020-10-30T00:35:10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DC09D0D8-6068-4884-8F18-4D485EA6A98B}"/>
    <pc:docChg chg="custSel mod addSld modSld">
      <pc:chgData name="Claudia Coñuecar" userId="40a48c7a74c5fee3" providerId="LiveId" clId="{DC09D0D8-6068-4884-8F18-4D485EA6A98B}" dt="2020-10-30T00:36:10.858" v="431" actId="1076"/>
      <pc:docMkLst>
        <pc:docMk/>
      </pc:docMkLst>
      <pc:sldChg chg="addSp modSp mod setBg setClrOvrMap">
        <pc:chgData name="Claudia Coñuecar" userId="40a48c7a74c5fee3" providerId="LiveId" clId="{DC09D0D8-6068-4884-8F18-4D485EA6A98B}" dt="2020-10-30T00:09:38.943" v="14" actId="14100"/>
        <pc:sldMkLst>
          <pc:docMk/>
          <pc:sldMk cId="2476139376" sldId="262"/>
        </pc:sldMkLst>
        <pc:spChg chg="mod">
          <ac:chgData name="Claudia Coñuecar" userId="40a48c7a74c5fee3" providerId="LiveId" clId="{DC09D0D8-6068-4884-8F18-4D485EA6A98B}" dt="2020-10-30T00:09:17.839" v="12" actId="26606"/>
          <ac:spMkLst>
            <pc:docMk/>
            <pc:sldMk cId="2476139376" sldId="262"/>
            <ac:spMk id="2" creationId="{5E3BB5D9-F16C-4489-9877-2D60A7D45A6E}"/>
          </ac:spMkLst>
        </pc:spChg>
        <pc:spChg chg="mod">
          <ac:chgData name="Claudia Coñuecar" userId="40a48c7a74c5fee3" providerId="LiveId" clId="{DC09D0D8-6068-4884-8F18-4D485EA6A98B}" dt="2020-10-30T00:09:38.943" v="14" actId="14100"/>
          <ac:spMkLst>
            <pc:docMk/>
            <pc:sldMk cId="2476139376" sldId="262"/>
            <ac:spMk id="3" creationId="{A280D2BF-CCB2-4E97-B116-A0666B38E95E}"/>
          </ac:spMkLst>
        </pc:spChg>
        <pc:spChg chg="add">
          <ac:chgData name="Claudia Coñuecar" userId="40a48c7a74c5fee3" providerId="LiveId" clId="{DC09D0D8-6068-4884-8F18-4D485EA6A98B}" dt="2020-10-30T00:09:17.839" v="12" actId="26606"/>
          <ac:spMkLst>
            <pc:docMk/>
            <pc:sldMk cId="2476139376" sldId="262"/>
            <ac:spMk id="9" creationId="{CF62D2A7-8207-488C-9F46-316BA81A16C8}"/>
          </ac:spMkLst>
        </pc:spChg>
        <pc:picChg chg="add mod">
          <ac:chgData name="Claudia Coñuecar" userId="40a48c7a74c5fee3" providerId="LiveId" clId="{DC09D0D8-6068-4884-8F18-4D485EA6A98B}" dt="2020-10-30T00:09:17.839" v="12" actId="26606"/>
          <ac:picMkLst>
            <pc:docMk/>
            <pc:sldMk cId="2476139376" sldId="262"/>
            <ac:picMk id="4" creationId="{E926868C-4E7D-4268-A4CD-4D2F0C43802D}"/>
          </ac:picMkLst>
        </pc:picChg>
      </pc:sldChg>
      <pc:sldChg chg="addSp modSp new mod setBg">
        <pc:chgData name="Claudia Coñuecar" userId="40a48c7a74c5fee3" providerId="LiveId" clId="{DC09D0D8-6068-4884-8F18-4D485EA6A98B}" dt="2020-10-30T00:20:50.557" v="53" actId="14100"/>
        <pc:sldMkLst>
          <pc:docMk/>
          <pc:sldMk cId="4164133391" sldId="264"/>
        </pc:sldMkLst>
        <pc:spChg chg="mo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2" creationId="{AA7E84D7-8977-4BD6-AB5E-D2D1E5ACC22B}"/>
          </ac:spMkLst>
        </pc:spChg>
        <pc:spChg chg="mod">
          <ac:chgData name="Claudia Coñuecar" userId="40a48c7a74c5fee3" providerId="LiveId" clId="{DC09D0D8-6068-4884-8F18-4D485EA6A98B}" dt="2020-10-30T00:20:50.557" v="53" actId="14100"/>
          <ac:spMkLst>
            <pc:docMk/>
            <pc:sldMk cId="4164133391" sldId="264"/>
            <ac:spMk id="3" creationId="{48F9D97B-C48C-467E-B663-8CA4BBDC3636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0" creationId="{D2B783EE-0239-4717-BBEA-8C9EAC61C824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2" creationId="{A7B99495-F43F-4D80-A44F-2CB4764EB90B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4" creationId="{70BEB1E7-2F88-40BC-B73D-42E5B6F80BFC}"/>
          </ac:spMkLst>
        </pc:spChg>
        <pc:picChg chg="add mod ord">
          <ac:chgData name="Claudia Coñuecar" userId="40a48c7a74c5fee3" providerId="LiveId" clId="{DC09D0D8-6068-4884-8F18-4D485EA6A98B}" dt="2020-10-30T00:18:06.428" v="48" actId="26606"/>
          <ac:picMkLst>
            <pc:docMk/>
            <pc:sldMk cId="4164133391" sldId="264"/>
            <ac:picMk id="4" creationId="{726886C7-F715-4BD3-A4F0-65AA54C79597}"/>
          </ac:picMkLst>
        </pc:picChg>
        <pc:picChg chg="add mod">
          <ac:chgData name="Claudia Coñuecar" userId="40a48c7a74c5fee3" providerId="LiveId" clId="{DC09D0D8-6068-4884-8F18-4D485EA6A98B}" dt="2020-10-30T00:18:06.428" v="48" actId="26606"/>
          <ac:picMkLst>
            <pc:docMk/>
            <pc:sldMk cId="4164133391" sldId="264"/>
            <ac:picMk id="5" creationId="{1F2C9E64-E441-4D69-91A3-9E565C67328B}"/>
          </ac:picMkLst>
        </pc:picChg>
      </pc:sldChg>
      <pc:sldChg chg="modSp new mod">
        <pc:chgData name="Claudia Coñuecar" userId="40a48c7a74c5fee3" providerId="LiveId" clId="{DC09D0D8-6068-4884-8F18-4D485EA6A98B}" dt="2020-10-30T00:22:05.686" v="96" actId="20577"/>
        <pc:sldMkLst>
          <pc:docMk/>
          <pc:sldMk cId="2090933718" sldId="265"/>
        </pc:sldMkLst>
        <pc:spChg chg="mod">
          <ac:chgData name="Claudia Coñuecar" userId="40a48c7a74c5fee3" providerId="LiveId" clId="{DC09D0D8-6068-4884-8F18-4D485EA6A98B}" dt="2020-10-30T00:21:44.951" v="64" actId="20577"/>
          <ac:spMkLst>
            <pc:docMk/>
            <pc:sldMk cId="2090933718" sldId="265"/>
            <ac:spMk id="2" creationId="{D3822B94-DCF3-4C37-AD8C-CD3311545F55}"/>
          </ac:spMkLst>
        </pc:spChg>
        <pc:spChg chg="mod">
          <ac:chgData name="Claudia Coñuecar" userId="40a48c7a74c5fee3" providerId="LiveId" clId="{DC09D0D8-6068-4884-8F18-4D485EA6A98B}" dt="2020-10-30T00:22:05.686" v="96" actId="20577"/>
          <ac:spMkLst>
            <pc:docMk/>
            <pc:sldMk cId="2090933718" sldId="265"/>
            <ac:spMk id="3" creationId="{4090B178-7516-43F7-B689-8058D9A7B236}"/>
          </ac:spMkLst>
        </pc:spChg>
      </pc:sldChg>
      <pc:sldChg chg="addSp delSp modSp new mod setBg setClrOvrMap">
        <pc:chgData name="Claudia Coñuecar" userId="40a48c7a74c5fee3" providerId="LiveId" clId="{DC09D0D8-6068-4884-8F18-4D485EA6A98B}" dt="2020-10-30T00:36:10.858" v="431" actId="1076"/>
        <pc:sldMkLst>
          <pc:docMk/>
          <pc:sldMk cId="2353458828" sldId="266"/>
        </pc:sldMkLst>
        <pc:spChg chg="mod">
          <ac:chgData name="Claudia Coñuecar" userId="40a48c7a74c5fee3" providerId="LiveId" clId="{DC09D0D8-6068-4884-8F18-4D485EA6A98B}" dt="2020-10-30T00:35:55.818" v="428" actId="26606"/>
          <ac:spMkLst>
            <pc:docMk/>
            <pc:sldMk cId="2353458828" sldId="266"/>
            <ac:spMk id="2" creationId="{852A70E8-C6BF-49FF-BF8B-DF0790ACCEA0}"/>
          </ac:spMkLst>
        </pc:spChg>
        <pc:spChg chg="mod">
          <ac:chgData name="Claudia Coñuecar" userId="40a48c7a74c5fee3" providerId="LiveId" clId="{DC09D0D8-6068-4884-8F18-4D485EA6A98B}" dt="2020-10-30T00:36:10.858" v="431" actId="1076"/>
          <ac:spMkLst>
            <pc:docMk/>
            <pc:sldMk cId="2353458828" sldId="266"/>
            <ac:spMk id="3" creationId="{34B6A5DC-E452-4EE5-B2BA-51127D06048D}"/>
          </ac:spMkLst>
        </pc:spChg>
        <pc:spChg chg="add">
          <ac:chgData name="Claudia Coñuecar" userId="40a48c7a74c5fee3" providerId="LiveId" clId="{DC09D0D8-6068-4884-8F18-4D485EA6A98B}" dt="2020-10-30T00:35:55.818" v="428" actId="26606"/>
          <ac:spMkLst>
            <pc:docMk/>
            <pc:sldMk cId="2353458828" sldId="266"/>
            <ac:spMk id="10" creationId="{CF62D2A7-8207-488C-9F46-316BA81A16C8}"/>
          </ac:spMkLst>
        </pc:spChg>
        <pc:picChg chg="add del">
          <ac:chgData name="Claudia Coñuecar" userId="40a48c7a74c5fee3" providerId="LiveId" clId="{DC09D0D8-6068-4884-8F18-4D485EA6A98B}" dt="2020-10-30T00:35:19.830" v="421" actId="21"/>
          <ac:picMkLst>
            <pc:docMk/>
            <pc:sldMk cId="2353458828" sldId="266"/>
            <ac:picMk id="4" creationId="{5C451424-5BD3-4640-8B1A-3278E20682C8}"/>
          </ac:picMkLst>
        </pc:picChg>
        <pc:picChg chg="add mod modCrop">
          <ac:chgData name="Claudia Coñuecar" userId="40a48c7a74c5fee3" providerId="LiveId" clId="{DC09D0D8-6068-4884-8F18-4D485EA6A98B}" dt="2020-10-30T00:35:55.818" v="428" actId="26606"/>
          <ac:picMkLst>
            <pc:docMk/>
            <pc:sldMk cId="2353458828" sldId="266"/>
            <ac:picMk id="5" creationId="{42D3ABDC-DBAB-4226-855E-06FB1C0EFC4C}"/>
          </ac:picMkLst>
        </pc:picChg>
      </pc:sldChg>
      <pc:sldChg chg="modSp mod">
        <pc:chgData name="Claudia Coñuecar" userId="40a48c7a74c5fee3" providerId="LiveId" clId="{DC09D0D8-6068-4884-8F18-4D485EA6A98B}" dt="2020-10-30T00:23:36.517" v="123" actId="20577"/>
        <pc:sldMkLst>
          <pc:docMk/>
          <pc:sldMk cId="504368104" sldId="267"/>
        </pc:sldMkLst>
        <pc:spChg chg="mod">
          <ac:chgData name="Claudia Coñuecar" userId="40a48c7a74c5fee3" providerId="LiveId" clId="{DC09D0D8-6068-4884-8F18-4D485EA6A98B}" dt="2020-10-30T00:22:59.560" v="98" actId="1076"/>
          <ac:spMkLst>
            <pc:docMk/>
            <pc:sldMk cId="504368104" sldId="267"/>
            <ac:spMk id="2" creationId="{00000000-0000-0000-0000-000000000000}"/>
          </ac:spMkLst>
        </pc:spChg>
        <pc:spChg chg="mod">
          <ac:chgData name="Claudia Coñuecar" userId="40a48c7a74c5fee3" providerId="LiveId" clId="{DC09D0D8-6068-4884-8F18-4D485EA6A98B}" dt="2020-10-30T00:23:36.517" v="123" actId="20577"/>
          <ac:spMkLst>
            <pc:docMk/>
            <pc:sldMk cId="504368104" sldId="267"/>
            <ac:spMk id="3" creationId="{00000000-0000-0000-0000-000000000000}"/>
          </ac:spMkLst>
        </pc:spChg>
      </pc:sldChg>
      <pc:sldChg chg="addSp new">
        <pc:chgData name="Claudia Coñuecar" userId="40a48c7a74c5fee3" providerId="LiveId" clId="{DC09D0D8-6068-4884-8F18-4D485EA6A98B}" dt="2020-10-30T00:25:42.287" v="142"/>
        <pc:sldMkLst>
          <pc:docMk/>
          <pc:sldMk cId="4226286782" sldId="269"/>
        </pc:sldMkLst>
        <pc:picChg chg="add">
          <ac:chgData name="Claudia Coñuecar" userId="40a48c7a74c5fee3" providerId="LiveId" clId="{DC09D0D8-6068-4884-8F18-4D485EA6A98B}" dt="2020-10-30T00:25:42.287" v="142"/>
          <ac:picMkLst>
            <pc:docMk/>
            <pc:sldMk cId="4226286782" sldId="269"/>
            <ac:picMk id="4" creationId="{FF287602-1488-43FE-853F-E4CF38CD1AA7}"/>
          </ac:picMkLst>
        </pc:picChg>
      </pc:sldChg>
    </pc:docChg>
  </pc:docChgLst>
  <pc:docChgLst>
    <pc:chgData name="Claudia Coñuecar" userId="40a48c7a74c5fee3" providerId="LiveId" clId="{22388AD0-474A-4566-BA7C-D7FC09A13A51}"/>
    <pc:docChg chg="custSel modSld">
      <pc:chgData name="Claudia Coñuecar" userId="40a48c7a74c5fee3" providerId="LiveId" clId="{22388AD0-474A-4566-BA7C-D7FC09A13A51}" dt="2020-10-30T18:25:07.197" v="57"/>
      <pc:docMkLst>
        <pc:docMk/>
      </pc:docMkLst>
      <pc:sldChg chg="modSp mod">
        <pc:chgData name="Claudia Coñuecar" userId="40a48c7a74c5fee3" providerId="LiveId" clId="{22388AD0-474A-4566-BA7C-D7FC09A13A51}" dt="2020-10-30T18:25:07.197" v="57"/>
        <pc:sldMkLst>
          <pc:docMk/>
          <pc:sldMk cId="2090933718" sldId="265"/>
        </pc:sldMkLst>
        <pc:spChg chg="mod">
          <ac:chgData name="Claudia Coñuecar" userId="40a48c7a74c5fee3" providerId="LiveId" clId="{22388AD0-474A-4566-BA7C-D7FC09A13A51}" dt="2020-10-30T18:25:07.197" v="57"/>
          <ac:spMkLst>
            <pc:docMk/>
            <pc:sldMk cId="2090933718" sldId="265"/>
            <ac:spMk id="3" creationId="{4090B178-7516-43F7-B689-8058D9A7B23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616949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899740" y="804321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5606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35606" y="2798618"/>
        <a:ext cx="2981250" cy="720000"/>
      </dsp:txXfrm>
    </dsp:sp>
    <dsp:sp modelId="{F7FA26C2-9A7D-456E-A3F1-57C85E3B8944}">
      <dsp:nvSpPr>
        <dsp:cNvPr id="0" name=""/>
        <dsp:cNvSpPr/>
      </dsp:nvSpPr>
      <dsp:spPr>
        <a:xfrm rot="16200000">
          <a:off x="4119918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07481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538574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538574" y="2798618"/>
        <a:ext cx="2981250" cy="720000"/>
      </dsp:txXfrm>
    </dsp:sp>
    <dsp:sp modelId="{6E502D37-0C18-4C1D-B5B6-1EE0F7480188}">
      <dsp:nvSpPr>
        <dsp:cNvPr id="0" name=""/>
        <dsp:cNvSpPr/>
      </dsp:nvSpPr>
      <dsp:spPr>
        <a:xfrm rot="16200000">
          <a:off x="7622887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8010450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7041543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</dsp:txBody>
      <dsp:txXfrm>
        <a:off x="7041543" y="2798618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A0F3E-A5CC-4B2E-845C-582AB6CEE23B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CB73-A831-4EE2-89A6-08BBB6B66C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992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C780-D8F9-4B05-8E37-D7BD99C7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3B0A6A-2374-448F-AF7B-BD7493756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17B79E-90D3-465F-B7CC-90A9A0E1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8AA5B-F643-4988-BE01-02FD28F2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4FFA7D-DF85-4C18-90BB-3D1B893D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214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E64A1-8803-428F-B81D-C287C1EB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4DBC80-DF29-4F02-A69E-7D5D5DA95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244BB-B624-4D46-888E-92E075BF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E6CD4B-C3BB-4CF7-B48B-3B5026F7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93EF5C-C175-44D7-998C-AA0EECE4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662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D69B16-8EA7-4986-A5CE-167EEB155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9B98F9-1928-4B83-B091-B311D4FFD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212071-9143-499A-8899-9F001EA0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C2950B-4408-4374-9BD4-59843A2C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1F9102-7666-42FA-B56F-83CDCC9E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01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8F622-E82F-4178-AC88-ECB5EA71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EAAE5B-D162-40E0-B910-8F9FDDAA9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35668C-9728-42DC-A37F-EEFA8FD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D5DA65-FC5C-43E4-9480-621A00E1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F8DC82-8C77-4FE9-8AA0-F55C2BDA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131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C39F2-3934-409B-BAD7-F608E404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E8EFE9-72D3-460C-8E80-904F28180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6AB218-73A3-4974-A209-5D8A4AA4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C2DCF-E28C-48C3-9CBD-507BCA91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564D16-9A40-45BF-A23D-D83E3B75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49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51C7A-9845-4B02-A3E3-E90D8378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6A58A0-1550-4EC8-AE2A-DEE2D331C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A5B01B-CE08-4A88-90EE-E5BE1ECED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9601F0-C65A-4EED-8E94-5FF7BBD5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5A7A3D-9B6E-40D4-8210-9DF2109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51B44-3BC5-4FE7-B800-CAE5857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43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3C04-EEE9-4E97-B190-E8B4605F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C249C9-B8F8-4B71-AFA6-ABD213D5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D71F9-664B-4335-9011-C19D6FC72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2FA1AD-B8FC-40FC-8127-2078B9C03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03210F-2F1A-4317-ABC8-AD6070BEE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35ADCE-EFF7-4AE6-B24D-6E6B853B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DF4F96-6E1C-4392-B0F4-3EBEC50C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11FFFB-75E6-4A42-9FBD-9257137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306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C09F-391D-413F-9C2E-D9AD24CE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DAE4E9-F4CF-4845-9183-C843979D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E57D34-AC8E-4FC2-AFDD-847D90BF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38A063-76AA-4204-AF48-A31DC808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269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0208AF-31BE-4F61-BC78-38A6BF10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656CAE-295C-4692-B773-0E7CD46E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C6F169-60E5-4B5D-948E-63784DB9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190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3C261-30D8-40E3-9468-782BE7F7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95E42-C3F1-43F3-89B7-98224983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6B335-339C-4D09-BAAA-F1E339BF3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121CB5-5267-42C9-A961-38AACE05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0AC102-CD6F-4DAD-984A-12934827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50E187-6DAC-4240-96D9-D0C4EEC5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26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3C473-F5BC-4F31-9D0C-9E594FE9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65B026-E465-49A0-AD8A-775428228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25EF88-B573-48C9-98D1-C26A4D29D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2A4F80-2AD6-4A59-8422-E26FBDE6B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CEE24B-AE7E-41B3-AAD4-0616C425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8E79AF-3AC6-44A0-A18A-EEA2329E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610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2D9BEA-F42A-4849-B662-7A6AC252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0A072C-EFE1-41FF-ACD2-123BB45F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120B35-F2E8-48FC-BD23-3EBEFFD87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CF6F6-E51A-4F42-B898-644682A5CC09}" type="datetimeFigureOut">
              <a:rPr lang="es-CL" smtClean="0"/>
              <a:t>30-10-2020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C73F9-DAB9-4DF7-8DCD-FBDCD3F24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F5022-63DA-4E97-A543-EBF3C00A2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771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mGIZikkEn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8B1D2-947E-4E21-B8D1-E2E803209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574986" cy="2889114"/>
          </a:xfrm>
        </p:spPr>
        <p:txBody>
          <a:bodyPr anchor="b">
            <a:normAutofit/>
          </a:bodyPr>
          <a:lstStyle/>
          <a:p>
            <a:pPr algn="l"/>
            <a:r>
              <a:rPr lang="es-CL" sz="5400" dirty="0"/>
              <a:t>Clase de Música PPT 13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E68727-CFC9-4FCA-AD91-7D989A0A8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s-CL" sz="2000" dirty="0"/>
              <a:t>Claudia Coñuecar Vejar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2424C-6B31-4DA8-B9D9-E76827AB4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3AD3F2-5528-475C-965E-CA348905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824939"/>
            <a:ext cx="11522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70E8-C6BF-49FF-BF8B-DF0790AC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B6A5DC-E452-4EE5-B2BA-51127D06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62350"/>
            <a:ext cx="5314543" cy="337592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s-CL" sz="2000" dirty="0"/>
              <a:t>Elige un instrumento musical: </a:t>
            </a:r>
            <a:r>
              <a:rPr lang="es-CL" sz="2000" dirty="0" err="1"/>
              <a:t>cacharaina</a:t>
            </a:r>
            <a:r>
              <a:rPr lang="es-CL" sz="2000" dirty="0"/>
              <a:t>, tormento, arpa, pandereta y escribe una descripción simple del instrumento.</a:t>
            </a:r>
          </a:p>
          <a:p>
            <a:pPr>
              <a:lnSpc>
                <a:spcPct val="150000"/>
              </a:lnSpc>
            </a:pPr>
            <a:r>
              <a:rPr lang="es-CL" sz="2000" dirty="0"/>
              <a:t>También saca una foto del instrumento o asimismo puedes dibujar el instrumento, de tal manera que lo puedas conocer.</a:t>
            </a:r>
          </a:p>
          <a:p>
            <a:pPr marL="0" indent="0">
              <a:buNone/>
            </a:pPr>
            <a:endParaRPr lang="es-CL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D3ABDC-DBAB-4226-855E-06FB1C0E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0" r="25260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45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0411" y="518964"/>
            <a:ext cx="7620000" cy="1143000"/>
          </a:xfrm>
        </p:spPr>
        <p:txBody>
          <a:bodyPr/>
          <a:lstStyle/>
          <a:p>
            <a:r>
              <a:rPr lang="es-CL" dirty="0"/>
              <a:t>      Información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2048628"/>
            <a:ext cx="7620000" cy="4800600"/>
          </a:xfrm>
        </p:spPr>
        <p:txBody>
          <a:bodyPr/>
          <a:lstStyle/>
          <a:p>
            <a:r>
              <a:rPr lang="es-CL" sz="3200" dirty="0"/>
              <a:t>PLAZO DE ENTREGA: </a:t>
            </a:r>
          </a:p>
          <a:p>
            <a:r>
              <a:rPr lang="es-CL" sz="3200" b="1" dirty="0"/>
              <a:t>Viernes 13 de Noviembre</a:t>
            </a:r>
          </a:p>
          <a:p>
            <a:r>
              <a:rPr lang="es-CL" sz="3200" dirty="0"/>
              <a:t>CORREO: </a:t>
            </a:r>
            <a:r>
              <a:rPr lang="es-CL" sz="3200" dirty="0">
                <a:hlinkClick r:id="rId2"/>
              </a:rPr>
              <a:t>cconuecar@emmanuel.cl</a:t>
            </a:r>
            <a:endParaRPr lang="es-CL" sz="3200" dirty="0"/>
          </a:p>
          <a:p>
            <a:r>
              <a:rPr lang="es-CL" sz="3200" dirty="0" err="1"/>
              <a:t>Whatsapp</a:t>
            </a:r>
            <a:r>
              <a:rPr lang="es-CL" sz="3200" dirty="0"/>
              <a:t>: +56978961502</a:t>
            </a:r>
          </a:p>
          <a:p>
            <a:r>
              <a:rPr lang="es-CL" sz="3200" dirty="0"/>
              <a:t>Buzón de Tareas página web colegio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67" y="5157193"/>
            <a:ext cx="2874819" cy="153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36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58C9FAC-1615-47A5-9340-848C63CF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Zonas del país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Zonas de Chile - Tricila">
            <a:extLst>
              <a:ext uri="{FF2B5EF4-FFF2-40B4-BE49-F238E27FC236}">
                <a16:creationId xmlns:a16="http://schemas.microsoft.com/office/drawing/2014/main" id="{2C4C6CDE-04CC-43E3-BF76-A4C75814A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 r="-1" b="40140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2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Bailes y Canciones Típicos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1074130" y="2006886"/>
            <a:ext cx="4639736" cy="3595148"/>
          </a:xfrm>
        </p:spPr>
        <p:txBody>
          <a:bodyPr>
            <a:normAutofit fontScale="25000" lnSpcReduction="20000"/>
          </a:bodyPr>
          <a:lstStyle/>
          <a:p>
            <a:r>
              <a:rPr lang="es-ES" altLang="es-CL" sz="9600" dirty="0">
                <a:solidFill>
                  <a:schemeClr val="tx1"/>
                </a:solidFill>
              </a:rPr>
              <a:t>Cueca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Vals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Corrido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La  Porteña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El Gato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La Jota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El Pequén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La Refalosa</a:t>
            </a:r>
          </a:p>
          <a:p>
            <a:endParaRPr lang="es-ES" altLang="es-CL" sz="4500" dirty="0"/>
          </a:p>
          <a:p>
            <a:endParaRPr lang="es-ES" altLang="es-CL" dirty="0"/>
          </a:p>
          <a:p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3A7459E-2E71-4F01-829D-E50F8E06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96847" y="2197386"/>
            <a:ext cx="4297680" cy="1887644"/>
          </a:xfrm>
        </p:spPr>
        <p:txBody>
          <a:bodyPr>
            <a:normAutofit fontScale="25000" lnSpcReduction="20000"/>
          </a:bodyPr>
          <a:lstStyle/>
          <a:p>
            <a:r>
              <a:rPr lang="es-ES" altLang="es-CL" sz="9600" dirty="0">
                <a:solidFill>
                  <a:schemeClr val="tx1"/>
                </a:solidFill>
              </a:rPr>
              <a:t>La Sajuriana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El </a:t>
            </a:r>
            <a:r>
              <a:rPr lang="es-ES" altLang="es-CL" sz="9600" dirty="0" err="1">
                <a:solidFill>
                  <a:schemeClr val="tx1"/>
                </a:solidFill>
              </a:rPr>
              <a:t>Repicao</a:t>
            </a:r>
            <a:endParaRPr lang="es-ES" altLang="es-CL" sz="9600" dirty="0">
              <a:solidFill>
                <a:schemeClr val="tx1"/>
              </a:solidFill>
            </a:endParaRPr>
          </a:p>
          <a:p>
            <a:r>
              <a:rPr lang="es-ES" altLang="es-CL" sz="9600" dirty="0">
                <a:solidFill>
                  <a:schemeClr val="tx1"/>
                </a:solidFill>
              </a:rPr>
              <a:t>La Polka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 La Mazurca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Tonada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Parabienes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Villancicos</a:t>
            </a:r>
          </a:p>
          <a:p>
            <a:r>
              <a:rPr lang="es-ES" altLang="es-CL" sz="9600" dirty="0">
                <a:solidFill>
                  <a:schemeClr val="tx1"/>
                </a:solidFill>
              </a:rPr>
              <a:t>Canto a lo Poeta</a:t>
            </a:r>
          </a:p>
          <a:p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35" y="2197387"/>
            <a:ext cx="2782694" cy="304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95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Instrumentos de la Zona Centro</a:t>
            </a:r>
          </a:p>
        </p:txBody>
      </p:sp>
      <p:sp>
        <p:nvSpPr>
          <p:cNvPr id="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s-CL" dirty="0"/>
              <a:t>Guitarra   </a:t>
            </a:r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r>
              <a:rPr lang="es-CL" dirty="0" err="1"/>
              <a:t>Cacharaina</a:t>
            </a:r>
            <a:r>
              <a:rPr lang="es-CL" dirty="0"/>
              <a:t>  </a:t>
            </a:r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r>
              <a:rPr lang="es-CL" dirty="0"/>
              <a:t>Pandero</a:t>
            </a:r>
          </a:p>
          <a:p>
            <a:pPr marL="114300" indent="0">
              <a:buNone/>
              <a:defRPr/>
            </a:pPr>
            <a:endParaRPr lang="es-CL" sz="2000" dirty="0"/>
          </a:p>
          <a:p>
            <a:pPr marL="114300" indent="0">
              <a:buNone/>
              <a:defRPr/>
            </a:pPr>
            <a:endParaRPr lang="es-CL" sz="2000" dirty="0"/>
          </a:p>
          <a:p>
            <a:pPr marL="114300" indent="0">
              <a:buNone/>
              <a:defRPr/>
            </a:pPr>
            <a:r>
              <a:rPr lang="es-CL" sz="2000" dirty="0"/>
              <a:t>	</a:t>
            </a:r>
            <a:endParaRPr lang="es-ES" sz="2000" dirty="0"/>
          </a:p>
        </p:txBody>
      </p:sp>
      <p:pic>
        <p:nvPicPr>
          <p:cNvPr id="6" name="Picture 5" descr="94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671" y="1208142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acharaina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D57D"/>
              </a:clrFrom>
              <a:clrTo>
                <a:srgbClr val="FED57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1745" y="2706742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39" y="4372681"/>
            <a:ext cx="2857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083092" y="4254297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Arpa</a:t>
            </a:r>
            <a:r>
              <a:rPr lang="es-CL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69" y="4092576"/>
            <a:ext cx="13223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36" y="5414857"/>
            <a:ext cx="1848732" cy="11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253013" y="5972253"/>
            <a:ext cx="146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Pandereta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27" y="2456114"/>
            <a:ext cx="13049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384631" y="1809072"/>
            <a:ext cx="139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Tormento</a:t>
            </a:r>
          </a:p>
        </p:txBody>
      </p:sp>
    </p:spTree>
    <p:extLst>
      <p:ext uri="{BB962C8B-B14F-4D97-AF65-F5344CB8AC3E}">
        <p14:creationId xmlns:p14="http://schemas.microsoft.com/office/powerpoint/2010/main" val="68334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BB5D9-F16C-4489-9877-2D60A7D4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s-CL" dirty="0" err="1"/>
              <a:t>Cacharaina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80D2BF-CCB2-4E97-B116-A0666B38E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279018"/>
            <a:ext cx="4653280" cy="3375920"/>
          </a:xfrm>
        </p:spPr>
        <p:txBody>
          <a:bodyPr anchor="t">
            <a:normAutofit/>
          </a:bodyPr>
          <a:lstStyle/>
          <a:p>
            <a:r>
              <a:rPr lang="es-ES" b="0" i="0" dirty="0">
                <a:effectLst/>
                <a:latin typeface="Open Sans"/>
              </a:rPr>
              <a:t>Instrumento musical de fricción elaborado con la mandíbula inferior de un caballo o vaca, el cual una vez seco, es limpiado y hervido a fin de soltar la dentadura la cual produce el sonido al ser golpeada.</a:t>
            </a:r>
            <a:endParaRPr lang="es-CL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26868C-4E7D-4268-A4CD-4D2F0C438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1" r="14546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613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7E84D7-8977-4BD6-AB5E-D2D1E5AC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s-CL" dirty="0"/>
              <a:t>Tormento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9D97B-C48C-467E-B663-8CA4BBDC3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949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 sz="2400" b="0" i="0" dirty="0">
                <a:effectLst/>
                <a:latin typeface="Arial" panose="020B0604020202020204" pitchFamily="34" charset="0"/>
              </a:rPr>
              <a:t>Es un instrumento de percusión. Es una mesilla portátil con cuatro patas plegables. Tiene doble cubierta y entre ambas, en su interior, varias corridas de tapas metálicas de bebidas. Las hay con una cubierta de lata y otra de tablitas sueltas, pero siempre con las tapitas. Se toca con los dedos. </a:t>
            </a:r>
            <a:endParaRPr lang="es-CL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2C9E64-E441-4D69-91A3-9E565C673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4" r="7424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6886C7-F715-4BD3-A4F0-65AA54C79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2" b="5680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413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B6A40-4575-40EB-90AF-C9B5D4A0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10A6C-6A85-4260-8BA5-7E7411DB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287602-1488-43FE-853F-E4CF38C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22B94-DCF3-4C37-AD8C-CD331154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90B178-7516-43F7-B689-8058D9A7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Cueca: “El Pañuelo” </a:t>
            </a:r>
            <a:r>
              <a:rPr lang="es-CL" dirty="0">
                <a:hlinkClick r:id="rId2"/>
              </a:rPr>
              <a:t>https://youtu.be/pmGIZikkEn8</a:t>
            </a:r>
            <a:endParaRPr lang="es-CL" dirty="0"/>
          </a:p>
          <a:p>
            <a:r>
              <a:rPr lang="es-CL" dirty="0"/>
              <a:t>Cueca: “La consentida” https://youtu.be/a6diaswp0-Y</a:t>
            </a:r>
          </a:p>
          <a:p>
            <a:endParaRPr lang="es-CL" dirty="0"/>
          </a:p>
          <a:p>
            <a:r>
              <a:rPr lang="es-CL" dirty="0" err="1"/>
              <a:t>Cacharaina</a:t>
            </a:r>
            <a:r>
              <a:rPr lang="es-CL" dirty="0"/>
              <a:t>: https://youtu.be/DwCRHqc8CbQ</a:t>
            </a:r>
          </a:p>
          <a:p>
            <a:endParaRPr lang="es-CL" dirty="0"/>
          </a:p>
          <a:p>
            <a:r>
              <a:rPr lang="es-CL" dirty="0"/>
              <a:t>Tormento: https://youtu.be/VvNxj25vjTM</a:t>
            </a:r>
          </a:p>
        </p:txBody>
      </p:sp>
    </p:spTree>
    <p:extLst>
      <p:ext uri="{BB962C8B-B14F-4D97-AF65-F5344CB8AC3E}">
        <p14:creationId xmlns:p14="http://schemas.microsoft.com/office/powerpoint/2010/main" val="2090933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277</Words>
  <Application>Microsoft Office PowerPoint</Application>
  <PresentationFormat>Panorámica</PresentationFormat>
  <Paragraphs>61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Tema de Office</vt:lpstr>
      <vt:lpstr>Clase de Música PPT 13 </vt:lpstr>
      <vt:lpstr>Folclore</vt:lpstr>
      <vt:lpstr>Zonas del país</vt:lpstr>
      <vt:lpstr>Bailes y Canciones Típicos</vt:lpstr>
      <vt:lpstr>Instrumentos de la Zona Centro</vt:lpstr>
      <vt:lpstr>Cacharaina</vt:lpstr>
      <vt:lpstr>Tormento</vt:lpstr>
      <vt:lpstr>Presentación de PowerPoint</vt:lpstr>
      <vt:lpstr>Audiciones</vt:lpstr>
      <vt:lpstr>Actividad Musical</vt:lpstr>
      <vt:lpstr>      Información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Música PPT 13 </dc:title>
  <dc:creator>Claudia Coñuecar</dc:creator>
  <cp:lastModifiedBy>Claudia Coñuecar</cp:lastModifiedBy>
  <cp:revision>3</cp:revision>
  <dcterms:created xsi:type="dcterms:W3CDTF">2020-10-30T00:35:55Z</dcterms:created>
  <dcterms:modified xsi:type="dcterms:W3CDTF">2020-10-30T18:25:38Z</dcterms:modified>
</cp:coreProperties>
</file>