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7" r:id="rId4"/>
    <p:sldId id="268" r:id="rId5"/>
    <p:sldId id="260" r:id="rId6"/>
    <p:sldId id="261" r:id="rId7"/>
    <p:sldId id="270" r:id="rId8"/>
    <p:sldId id="257" r:id="rId9"/>
    <p:sldId id="271" r:id="rId10"/>
    <p:sldId id="272" r:id="rId11"/>
    <p:sldId id="273" r:id="rId12"/>
    <p:sldId id="274" r:id="rId13"/>
    <p:sldId id="269" r:id="rId14"/>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B0A090-FD63-4687-86A3-1F19C44A0B71}" v="11" dt="2020-10-29T23:46:46.6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a Coñuecar" userId="40a48c7a74c5fee3" providerId="LiveId" clId="{84B0A090-FD63-4687-86A3-1F19C44A0B71}"/>
    <pc:docChg chg="custSel mod addSld modSld sldOrd">
      <pc:chgData name="Claudia Coñuecar" userId="40a48c7a74c5fee3" providerId="LiveId" clId="{84B0A090-FD63-4687-86A3-1F19C44A0B71}" dt="2020-10-29T23:50:31.732" v="971" actId="1076"/>
      <pc:docMkLst>
        <pc:docMk/>
      </pc:docMkLst>
      <pc:sldChg chg="modSp mod">
        <pc:chgData name="Claudia Coñuecar" userId="40a48c7a74c5fee3" providerId="LiveId" clId="{84B0A090-FD63-4687-86A3-1F19C44A0B71}" dt="2020-10-29T22:24:49.423" v="7" actId="20577"/>
        <pc:sldMkLst>
          <pc:docMk/>
          <pc:sldMk cId="3162496498" sldId="256"/>
        </pc:sldMkLst>
        <pc:spChg chg="mod">
          <ac:chgData name="Claudia Coñuecar" userId="40a48c7a74c5fee3" providerId="LiveId" clId="{84B0A090-FD63-4687-86A3-1F19C44A0B71}" dt="2020-10-29T22:24:49.423" v="7" actId="20577"/>
          <ac:spMkLst>
            <pc:docMk/>
            <pc:sldMk cId="3162496498" sldId="256"/>
            <ac:spMk id="2" creationId="{E1AEE70E-3EBD-46E1-9CD8-836B8A0C6E90}"/>
          </ac:spMkLst>
        </pc:spChg>
      </pc:sldChg>
      <pc:sldChg chg="addSp delSp modSp mod setBg">
        <pc:chgData name="Claudia Coñuecar" userId="40a48c7a74c5fee3" providerId="LiveId" clId="{84B0A090-FD63-4687-86A3-1F19C44A0B71}" dt="2020-10-29T22:49:45.901" v="79" actId="27614"/>
        <pc:sldMkLst>
          <pc:docMk/>
          <pc:sldMk cId="3936775666" sldId="257"/>
        </pc:sldMkLst>
        <pc:spChg chg="mod">
          <ac:chgData name="Claudia Coñuecar" userId="40a48c7a74c5fee3" providerId="LiveId" clId="{84B0A090-FD63-4687-86A3-1F19C44A0B71}" dt="2020-10-29T22:49:35.548" v="76" actId="26606"/>
          <ac:spMkLst>
            <pc:docMk/>
            <pc:sldMk cId="3936775666" sldId="257"/>
            <ac:spMk id="2" creationId="{E62CA336-ED6A-4CE2-9026-895C72D751C0}"/>
          </ac:spMkLst>
        </pc:spChg>
        <pc:spChg chg="del">
          <ac:chgData name="Claudia Coñuecar" userId="40a48c7a74c5fee3" providerId="LiveId" clId="{84B0A090-FD63-4687-86A3-1F19C44A0B71}" dt="2020-10-29T22:43:54.147" v="53" actId="21"/>
          <ac:spMkLst>
            <pc:docMk/>
            <pc:sldMk cId="3936775666" sldId="257"/>
            <ac:spMk id="3" creationId="{A05B2D22-B670-44F7-BE5D-6CFA6E2996EA}"/>
          </ac:spMkLst>
        </pc:spChg>
        <pc:spChg chg="add">
          <ac:chgData name="Claudia Coñuecar" userId="40a48c7a74c5fee3" providerId="LiveId" clId="{84B0A090-FD63-4687-86A3-1F19C44A0B71}" dt="2020-10-29T22:49:35.548" v="76" actId="26606"/>
          <ac:spMkLst>
            <pc:docMk/>
            <pc:sldMk cId="3936775666" sldId="257"/>
            <ac:spMk id="14" creationId="{247AB924-1B87-43FC-B7C7-B112D5C51A0E}"/>
          </ac:spMkLst>
        </pc:spChg>
        <pc:picChg chg="add mod modCrop">
          <ac:chgData name="Claudia Coñuecar" userId="40a48c7a74c5fee3" providerId="LiveId" clId="{84B0A090-FD63-4687-86A3-1F19C44A0B71}" dt="2020-10-29T22:49:35.548" v="76" actId="26606"/>
          <ac:picMkLst>
            <pc:docMk/>
            <pc:sldMk cId="3936775666" sldId="257"/>
            <ac:picMk id="4" creationId="{566EB35C-875F-4A39-8FAC-886EFC126819}"/>
          </ac:picMkLst>
        </pc:picChg>
        <pc:picChg chg="add mod">
          <ac:chgData name="Claudia Coñuecar" userId="40a48c7a74c5fee3" providerId="LiveId" clId="{84B0A090-FD63-4687-86A3-1F19C44A0B71}" dt="2020-10-29T22:49:35.548" v="76" actId="26606"/>
          <ac:picMkLst>
            <pc:docMk/>
            <pc:sldMk cId="3936775666" sldId="257"/>
            <ac:picMk id="6" creationId="{956037C2-85DD-4943-BAA9-E8BAB6C5D6E8}"/>
          </ac:picMkLst>
        </pc:picChg>
        <pc:picChg chg="add mod ord">
          <ac:chgData name="Claudia Coñuecar" userId="40a48c7a74c5fee3" providerId="LiveId" clId="{84B0A090-FD63-4687-86A3-1F19C44A0B71}" dt="2020-10-29T22:49:45.901" v="79" actId="27614"/>
          <ac:picMkLst>
            <pc:docMk/>
            <pc:sldMk cId="3936775666" sldId="257"/>
            <ac:picMk id="7" creationId="{5F1DF3EE-98EB-4B1E-B7C6-EF1E526CF8C5}"/>
          </ac:picMkLst>
        </pc:picChg>
        <pc:cxnChg chg="add">
          <ac:chgData name="Claudia Coñuecar" userId="40a48c7a74c5fee3" providerId="LiveId" clId="{84B0A090-FD63-4687-86A3-1F19C44A0B71}" dt="2020-10-29T22:49:35.548" v="76" actId="26606"/>
          <ac:cxnSpMkLst>
            <pc:docMk/>
            <pc:sldMk cId="3936775666" sldId="257"/>
            <ac:cxnSpMk id="12" creationId="{99AE2756-0FC4-4155-83E7-58AAAB63E757}"/>
          </ac:cxnSpMkLst>
        </pc:cxnChg>
        <pc:cxnChg chg="add">
          <ac:chgData name="Claudia Coñuecar" userId="40a48c7a74c5fee3" providerId="LiveId" clId="{84B0A090-FD63-4687-86A3-1F19C44A0B71}" dt="2020-10-29T22:49:35.548" v="76" actId="26606"/>
          <ac:cxnSpMkLst>
            <pc:docMk/>
            <pc:sldMk cId="3936775666" sldId="257"/>
            <ac:cxnSpMk id="16" creationId="{818DC98F-4057-4645-B948-F604F39A9CFE}"/>
          </ac:cxnSpMkLst>
        </pc:cxnChg>
        <pc:cxnChg chg="add">
          <ac:chgData name="Claudia Coñuecar" userId="40a48c7a74c5fee3" providerId="LiveId" clId="{84B0A090-FD63-4687-86A3-1F19C44A0B71}" dt="2020-10-29T22:49:35.548" v="76" actId="26606"/>
          <ac:cxnSpMkLst>
            <pc:docMk/>
            <pc:sldMk cId="3936775666" sldId="257"/>
            <ac:cxnSpMk id="18" creationId="{DAD2B705-4A9B-408D-AA80-4F41045E09DE}"/>
          </ac:cxnSpMkLst>
        </pc:cxnChg>
      </pc:sldChg>
      <pc:sldChg chg="modSp mod">
        <pc:chgData name="Claudia Coñuecar" userId="40a48c7a74c5fee3" providerId="LiveId" clId="{84B0A090-FD63-4687-86A3-1F19C44A0B71}" dt="2020-10-29T23:50:31.732" v="971" actId="1076"/>
        <pc:sldMkLst>
          <pc:docMk/>
          <pc:sldMk cId="913427073" sldId="269"/>
        </pc:sldMkLst>
        <pc:spChg chg="mod">
          <ac:chgData name="Claudia Coñuecar" userId="40a48c7a74c5fee3" providerId="LiveId" clId="{84B0A090-FD63-4687-86A3-1F19C44A0B71}" dt="2020-10-29T23:50:31.732" v="971" actId="1076"/>
          <ac:spMkLst>
            <pc:docMk/>
            <pc:sldMk cId="913427073" sldId="269"/>
            <ac:spMk id="3" creationId="{27595C81-FDCF-4636-B598-2DC01FA0F1B9}"/>
          </ac:spMkLst>
        </pc:spChg>
      </pc:sldChg>
      <pc:sldChg chg="addSp delSp modSp new mod ord setBg">
        <pc:chgData name="Claudia Coñuecar" userId="40a48c7a74c5fee3" providerId="LiveId" clId="{84B0A090-FD63-4687-86A3-1F19C44A0B71}" dt="2020-10-29T22:52:24.594" v="104"/>
        <pc:sldMkLst>
          <pc:docMk/>
          <pc:sldMk cId="358454933" sldId="270"/>
        </pc:sldMkLst>
        <pc:spChg chg="mod">
          <ac:chgData name="Claudia Coñuecar" userId="40a48c7a74c5fee3" providerId="LiveId" clId="{84B0A090-FD63-4687-86A3-1F19C44A0B71}" dt="2020-10-29T22:51:09.473" v="97" actId="20577"/>
          <ac:spMkLst>
            <pc:docMk/>
            <pc:sldMk cId="358454933" sldId="270"/>
            <ac:spMk id="2" creationId="{509E802E-9AF1-4F2E-9FA8-60EECC451184}"/>
          </ac:spMkLst>
        </pc:spChg>
        <pc:spChg chg="del">
          <ac:chgData name="Claudia Coñuecar" userId="40a48c7a74c5fee3" providerId="LiveId" clId="{84B0A090-FD63-4687-86A3-1F19C44A0B71}" dt="2020-10-29T22:48:47.868" v="69"/>
          <ac:spMkLst>
            <pc:docMk/>
            <pc:sldMk cId="358454933" sldId="270"/>
            <ac:spMk id="3" creationId="{63341FBF-8171-44DE-8D0A-CD934612D095}"/>
          </ac:spMkLst>
        </pc:spChg>
        <pc:spChg chg="add del mod">
          <ac:chgData name="Claudia Coñuecar" userId="40a48c7a74c5fee3" providerId="LiveId" clId="{84B0A090-FD63-4687-86A3-1F19C44A0B71}" dt="2020-10-29T22:51:03.109" v="82" actId="26606"/>
          <ac:spMkLst>
            <pc:docMk/>
            <pc:sldMk cId="358454933" sldId="270"/>
            <ac:spMk id="7" creationId="{EB59CEE0-7148-4FD1-9F3B-0B0A30CE46EA}"/>
          </ac:spMkLst>
        </pc:spChg>
        <pc:spChg chg="add mod">
          <ac:chgData name="Claudia Coñuecar" userId="40a48c7a74c5fee3" providerId="LiveId" clId="{84B0A090-FD63-4687-86A3-1F19C44A0B71}" dt="2020-10-29T22:51:43.478" v="99" actId="21"/>
          <ac:spMkLst>
            <pc:docMk/>
            <pc:sldMk cId="358454933" sldId="270"/>
            <ac:spMk id="10" creationId="{C5E5C7E4-AB5C-4F83-97F8-2F936504A8FF}"/>
          </ac:spMkLst>
        </pc:spChg>
        <pc:spChg chg="add">
          <ac:chgData name="Claudia Coñuecar" userId="40a48c7a74c5fee3" providerId="LiveId" clId="{84B0A090-FD63-4687-86A3-1F19C44A0B71}" dt="2020-10-29T22:51:03.109" v="82" actId="26606"/>
          <ac:spMkLst>
            <pc:docMk/>
            <pc:sldMk cId="358454933" sldId="270"/>
            <ac:spMk id="13" creationId="{71FC7D98-7B8B-402A-90FC-F027482F2142}"/>
          </ac:spMkLst>
        </pc:spChg>
        <pc:spChg chg="add">
          <ac:chgData name="Claudia Coñuecar" userId="40a48c7a74c5fee3" providerId="LiveId" clId="{84B0A090-FD63-4687-86A3-1F19C44A0B71}" dt="2020-10-29T22:51:03.109" v="82" actId="26606"/>
          <ac:spMkLst>
            <pc:docMk/>
            <pc:sldMk cId="358454933" sldId="270"/>
            <ac:spMk id="15" creationId="{AD7356EA-285B-4E5D-8FEC-104659A4FD2C}"/>
          </ac:spMkLst>
        </pc:spChg>
        <pc:picChg chg="add del mod">
          <ac:chgData name="Claudia Coñuecar" userId="40a48c7a74c5fee3" providerId="LiveId" clId="{84B0A090-FD63-4687-86A3-1F19C44A0B71}" dt="2020-10-29T22:45:34.514" v="68" actId="21"/>
          <ac:picMkLst>
            <pc:docMk/>
            <pc:sldMk cId="358454933" sldId="270"/>
            <ac:picMk id="4" creationId="{2A9E6C2B-7BE9-4C27-ABB1-997F386217E4}"/>
          </ac:picMkLst>
        </pc:picChg>
        <pc:picChg chg="add del mod">
          <ac:chgData name="Claudia Coñuecar" userId="40a48c7a74c5fee3" providerId="LiveId" clId="{84B0A090-FD63-4687-86A3-1F19C44A0B71}" dt="2020-10-29T22:48:56.039" v="70" actId="21"/>
          <ac:picMkLst>
            <pc:docMk/>
            <pc:sldMk cId="358454933" sldId="270"/>
            <ac:picMk id="5" creationId="{BED60B68-15A6-4919-9852-B6A515061E52}"/>
          </ac:picMkLst>
        </pc:picChg>
        <pc:picChg chg="add del mod">
          <ac:chgData name="Claudia Coñuecar" userId="40a48c7a74c5fee3" providerId="LiveId" clId="{84B0A090-FD63-4687-86A3-1F19C44A0B71}" dt="2020-10-29T22:51:43.478" v="99" actId="21"/>
          <ac:picMkLst>
            <pc:docMk/>
            <pc:sldMk cId="358454933" sldId="270"/>
            <ac:picMk id="8" creationId="{F8EDD1A3-E3E4-41B6-A589-481BC3555A85}"/>
          </ac:picMkLst>
        </pc:picChg>
        <pc:picChg chg="add del">
          <ac:chgData name="Claudia Coñuecar" userId="40a48c7a74c5fee3" providerId="LiveId" clId="{84B0A090-FD63-4687-86A3-1F19C44A0B71}" dt="2020-10-29T22:51:51.571" v="101" actId="21"/>
          <ac:picMkLst>
            <pc:docMk/>
            <pc:sldMk cId="358454933" sldId="270"/>
            <ac:picMk id="12" creationId="{DC158B4A-4C59-4556-8C9D-37D94E118900}"/>
          </ac:picMkLst>
        </pc:picChg>
        <pc:picChg chg="add">
          <ac:chgData name="Claudia Coñuecar" userId="40a48c7a74c5fee3" providerId="LiveId" clId="{84B0A090-FD63-4687-86A3-1F19C44A0B71}" dt="2020-10-29T22:52:01.096" v="102"/>
          <ac:picMkLst>
            <pc:docMk/>
            <pc:sldMk cId="358454933" sldId="270"/>
            <ac:picMk id="14" creationId="{FC014F4A-EE0D-43FF-AB84-59ACC4B56BB6}"/>
          </ac:picMkLst>
        </pc:picChg>
      </pc:sldChg>
      <pc:sldChg chg="addSp modSp new mod setBg">
        <pc:chgData name="Claudia Coñuecar" userId="40a48c7a74c5fee3" providerId="LiveId" clId="{84B0A090-FD63-4687-86A3-1F19C44A0B71}" dt="2020-10-29T23:19:02.872" v="270" actId="255"/>
        <pc:sldMkLst>
          <pc:docMk/>
          <pc:sldMk cId="2132975812" sldId="271"/>
        </pc:sldMkLst>
        <pc:spChg chg="mod">
          <ac:chgData name="Claudia Coñuecar" userId="40a48c7a74c5fee3" providerId="LiveId" clId="{84B0A090-FD63-4687-86A3-1F19C44A0B71}" dt="2020-10-29T23:18:36.666" v="267" actId="26606"/>
          <ac:spMkLst>
            <pc:docMk/>
            <pc:sldMk cId="2132975812" sldId="271"/>
            <ac:spMk id="2" creationId="{7BB764E6-79AC-41BB-ABD3-FBCE3AD4CB70}"/>
          </ac:spMkLst>
        </pc:spChg>
        <pc:spChg chg="mod ord">
          <ac:chgData name="Claudia Coñuecar" userId="40a48c7a74c5fee3" providerId="LiveId" clId="{84B0A090-FD63-4687-86A3-1F19C44A0B71}" dt="2020-10-29T23:19:02.872" v="270" actId="255"/>
          <ac:spMkLst>
            <pc:docMk/>
            <pc:sldMk cId="2132975812" sldId="271"/>
            <ac:spMk id="3" creationId="{D155D542-E991-498E-B2AF-DD4E447FFF16}"/>
          </ac:spMkLst>
        </pc:spChg>
        <pc:spChg chg="add">
          <ac:chgData name="Claudia Coñuecar" userId="40a48c7a74c5fee3" providerId="LiveId" clId="{84B0A090-FD63-4687-86A3-1F19C44A0B71}" dt="2020-10-29T23:18:36.666" v="267" actId="26606"/>
          <ac:spMkLst>
            <pc:docMk/>
            <pc:sldMk cId="2132975812" sldId="271"/>
            <ac:spMk id="9" creationId="{9D25F302-27C5-414F-97F8-6EA0A6C028BA}"/>
          </ac:spMkLst>
        </pc:spChg>
        <pc:spChg chg="add">
          <ac:chgData name="Claudia Coñuecar" userId="40a48c7a74c5fee3" providerId="LiveId" clId="{84B0A090-FD63-4687-86A3-1F19C44A0B71}" dt="2020-10-29T23:18:36.666" v="267" actId="26606"/>
          <ac:spMkLst>
            <pc:docMk/>
            <pc:sldMk cId="2132975812" sldId="271"/>
            <ac:spMk id="11" creationId="{830A36F8-48C2-4842-A87B-8CE8DF4E7FD2}"/>
          </ac:spMkLst>
        </pc:spChg>
        <pc:spChg chg="add">
          <ac:chgData name="Claudia Coñuecar" userId="40a48c7a74c5fee3" providerId="LiveId" clId="{84B0A090-FD63-4687-86A3-1F19C44A0B71}" dt="2020-10-29T23:18:36.666" v="267" actId="26606"/>
          <ac:spMkLst>
            <pc:docMk/>
            <pc:sldMk cId="2132975812" sldId="271"/>
            <ac:spMk id="13" creationId="{8F451A30-466B-4996-9BA5-CD6ABCC6D558}"/>
          </ac:spMkLst>
        </pc:spChg>
        <pc:picChg chg="add mod">
          <ac:chgData name="Claudia Coñuecar" userId="40a48c7a74c5fee3" providerId="LiveId" clId="{84B0A090-FD63-4687-86A3-1F19C44A0B71}" dt="2020-10-29T23:18:36.666" v="267" actId="26606"/>
          <ac:picMkLst>
            <pc:docMk/>
            <pc:sldMk cId="2132975812" sldId="271"/>
            <ac:picMk id="4" creationId="{781ED647-5957-4D53-B390-15935023259D}"/>
          </ac:picMkLst>
        </pc:picChg>
      </pc:sldChg>
      <pc:sldChg chg="addSp modSp new mod setBg">
        <pc:chgData name="Claudia Coñuecar" userId="40a48c7a74c5fee3" providerId="LiveId" clId="{84B0A090-FD63-4687-86A3-1F19C44A0B71}" dt="2020-10-29T23:14:12.096" v="263" actId="27636"/>
        <pc:sldMkLst>
          <pc:docMk/>
          <pc:sldMk cId="3404047972" sldId="272"/>
        </pc:sldMkLst>
        <pc:spChg chg="mod">
          <ac:chgData name="Claudia Coñuecar" userId="40a48c7a74c5fee3" providerId="LiveId" clId="{84B0A090-FD63-4687-86A3-1F19C44A0B71}" dt="2020-10-29T23:13:52.841" v="259" actId="26606"/>
          <ac:spMkLst>
            <pc:docMk/>
            <pc:sldMk cId="3404047972" sldId="272"/>
            <ac:spMk id="2" creationId="{F4210AB5-0053-494A-911D-663D64994B8F}"/>
          </ac:spMkLst>
        </pc:spChg>
        <pc:spChg chg="mod">
          <ac:chgData name="Claudia Coñuecar" userId="40a48c7a74c5fee3" providerId="LiveId" clId="{84B0A090-FD63-4687-86A3-1F19C44A0B71}" dt="2020-10-29T23:14:12.096" v="263" actId="27636"/>
          <ac:spMkLst>
            <pc:docMk/>
            <pc:sldMk cId="3404047972" sldId="272"/>
            <ac:spMk id="3" creationId="{65E5BDBF-E3E5-4F14-9D45-25454E6BA1BF}"/>
          </ac:spMkLst>
        </pc:spChg>
        <pc:spChg chg="add">
          <ac:chgData name="Claudia Coñuecar" userId="40a48c7a74c5fee3" providerId="LiveId" clId="{84B0A090-FD63-4687-86A3-1F19C44A0B71}" dt="2020-10-29T23:13:52.841" v="259" actId="26606"/>
          <ac:spMkLst>
            <pc:docMk/>
            <pc:sldMk cId="3404047972" sldId="272"/>
            <ac:spMk id="10" creationId="{D2B783EE-0239-4717-BBEA-8C9EAC61C824}"/>
          </ac:spMkLst>
        </pc:spChg>
        <pc:spChg chg="add">
          <ac:chgData name="Claudia Coñuecar" userId="40a48c7a74c5fee3" providerId="LiveId" clId="{84B0A090-FD63-4687-86A3-1F19C44A0B71}" dt="2020-10-29T23:13:52.841" v="259" actId="26606"/>
          <ac:spMkLst>
            <pc:docMk/>
            <pc:sldMk cId="3404047972" sldId="272"/>
            <ac:spMk id="12" creationId="{A7B99495-F43F-4D80-A44F-2CB4764EB90B}"/>
          </ac:spMkLst>
        </pc:spChg>
        <pc:spChg chg="add">
          <ac:chgData name="Claudia Coñuecar" userId="40a48c7a74c5fee3" providerId="LiveId" clId="{84B0A090-FD63-4687-86A3-1F19C44A0B71}" dt="2020-10-29T23:13:52.841" v="259" actId="26606"/>
          <ac:spMkLst>
            <pc:docMk/>
            <pc:sldMk cId="3404047972" sldId="272"/>
            <ac:spMk id="14" creationId="{70BEB1E7-2F88-40BC-B73D-42E5B6F80BFC}"/>
          </ac:spMkLst>
        </pc:spChg>
        <pc:picChg chg="add mod">
          <ac:chgData name="Claudia Coñuecar" userId="40a48c7a74c5fee3" providerId="LiveId" clId="{84B0A090-FD63-4687-86A3-1F19C44A0B71}" dt="2020-10-29T23:13:52.841" v="259" actId="26606"/>
          <ac:picMkLst>
            <pc:docMk/>
            <pc:sldMk cId="3404047972" sldId="272"/>
            <ac:picMk id="4" creationId="{E04736FA-EC7E-49C6-AFC5-4DAB32804488}"/>
          </ac:picMkLst>
        </pc:picChg>
        <pc:picChg chg="add mod">
          <ac:chgData name="Claudia Coñuecar" userId="40a48c7a74c5fee3" providerId="LiveId" clId="{84B0A090-FD63-4687-86A3-1F19C44A0B71}" dt="2020-10-29T23:13:52.841" v="259" actId="26606"/>
          <ac:picMkLst>
            <pc:docMk/>
            <pc:sldMk cId="3404047972" sldId="272"/>
            <ac:picMk id="5" creationId="{82918BBE-0C43-4651-9A58-59B3412A4336}"/>
          </ac:picMkLst>
        </pc:picChg>
      </pc:sldChg>
      <pc:sldChg chg="addSp modSp new mod setBg setClrOvrMap">
        <pc:chgData name="Claudia Coñuecar" userId="40a48c7a74c5fee3" providerId="LiveId" clId="{84B0A090-FD63-4687-86A3-1F19C44A0B71}" dt="2020-10-29T23:46:01.480" v="893" actId="26606"/>
        <pc:sldMkLst>
          <pc:docMk/>
          <pc:sldMk cId="1881668584" sldId="273"/>
        </pc:sldMkLst>
        <pc:spChg chg="mod">
          <ac:chgData name="Claudia Coñuecar" userId="40a48c7a74c5fee3" providerId="LiveId" clId="{84B0A090-FD63-4687-86A3-1F19C44A0B71}" dt="2020-10-29T23:46:01.480" v="893" actId="26606"/>
          <ac:spMkLst>
            <pc:docMk/>
            <pc:sldMk cId="1881668584" sldId="273"/>
            <ac:spMk id="2" creationId="{0C9095E7-CF8D-4962-8BD7-FEC47145B859}"/>
          </ac:spMkLst>
        </pc:spChg>
        <pc:spChg chg="mod">
          <ac:chgData name="Claudia Coñuecar" userId="40a48c7a74c5fee3" providerId="LiveId" clId="{84B0A090-FD63-4687-86A3-1F19C44A0B71}" dt="2020-10-29T23:46:01.480" v="893" actId="26606"/>
          <ac:spMkLst>
            <pc:docMk/>
            <pc:sldMk cId="1881668584" sldId="273"/>
            <ac:spMk id="3" creationId="{4781C47E-0383-4568-BB92-93CD9C599175}"/>
          </ac:spMkLst>
        </pc:spChg>
        <pc:spChg chg="add">
          <ac:chgData name="Claudia Coñuecar" userId="40a48c7a74c5fee3" providerId="LiveId" clId="{84B0A090-FD63-4687-86A3-1F19C44A0B71}" dt="2020-10-29T23:46:01.480" v="893" actId="26606"/>
          <ac:spMkLst>
            <pc:docMk/>
            <pc:sldMk cId="1881668584" sldId="273"/>
            <ac:spMk id="9" creationId="{CF62D2A7-8207-488C-9F46-316BA81A16C8}"/>
          </ac:spMkLst>
        </pc:spChg>
        <pc:picChg chg="add mod">
          <ac:chgData name="Claudia Coñuecar" userId="40a48c7a74c5fee3" providerId="LiveId" clId="{84B0A090-FD63-4687-86A3-1F19C44A0B71}" dt="2020-10-29T23:46:01.480" v="893" actId="26606"/>
          <ac:picMkLst>
            <pc:docMk/>
            <pc:sldMk cId="1881668584" sldId="273"/>
            <ac:picMk id="4" creationId="{8B2307B6-A9E2-4BFF-8DCB-629B69434C65}"/>
          </ac:picMkLst>
        </pc:picChg>
      </pc:sldChg>
      <pc:sldChg chg="addSp delSp modSp new mod setBg setClrOvrMap">
        <pc:chgData name="Claudia Coñuecar" userId="40a48c7a74c5fee3" providerId="LiveId" clId="{84B0A090-FD63-4687-86A3-1F19C44A0B71}" dt="2020-10-29T23:49:04.588" v="958" actId="20577"/>
        <pc:sldMkLst>
          <pc:docMk/>
          <pc:sldMk cId="328935852" sldId="274"/>
        </pc:sldMkLst>
        <pc:spChg chg="del mod">
          <ac:chgData name="Claudia Coñuecar" userId="40a48c7a74c5fee3" providerId="LiveId" clId="{84B0A090-FD63-4687-86A3-1F19C44A0B71}" dt="2020-10-29T23:46:15.516" v="895" actId="21"/>
          <ac:spMkLst>
            <pc:docMk/>
            <pc:sldMk cId="328935852" sldId="274"/>
            <ac:spMk id="2" creationId="{3C5350D7-9ADE-4E58-B05E-CFE162B927A7}"/>
          </ac:spMkLst>
        </pc:spChg>
        <pc:spChg chg="mod">
          <ac:chgData name="Claudia Coñuecar" userId="40a48c7a74c5fee3" providerId="LiveId" clId="{84B0A090-FD63-4687-86A3-1F19C44A0B71}" dt="2020-10-29T23:49:04.588" v="958" actId="20577"/>
          <ac:spMkLst>
            <pc:docMk/>
            <pc:sldMk cId="328935852" sldId="274"/>
            <ac:spMk id="3" creationId="{6ACC2465-DDDD-4A1B-8EB9-F692D8DC95D6}"/>
          </ac:spMkLst>
        </pc:spChg>
        <pc:spChg chg="add">
          <ac:chgData name="Claudia Coñuecar" userId="40a48c7a74c5fee3" providerId="LiveId" clId="{84B0A090-FD63-4687-86A3-1F19C44A0B71}" dt="2020-10-29T23:46:54.652" v="900" actId="26606"/>
          <ac:spMkLst>
            <pc:docMk/>
            <pc:sldMk cId="328935852" sldId="274"/>
            <ac:spMk id="9" creationId="{CF62D2A7-8207-488C-9F46-316BA81A16C8}"/>
          </ac:spMkLst>
        </pc:spChg>
        <pc:picChg chg="add mod">
          <ac:chgData name="Claudia Coñuecar" userId="40a48c7a74c5fee3" providerId="LiveId" clId="{84B0A090-FD63-4687-86A3-1F19C44A0B71}" dt="2020-10-29T23:46:54.652" v="900" actId="26606"/>
          <ac:picMkLst>
            <pc:docMk/>
            <pc:sldMk cId="328935852" sldId="274"/>
            <ac:picMk id="4" creationId="{DA94B018-F6C6-485E-86E3-AE11C9E3B3E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1F6AC9-E1F4-4082-95E1-59F4767B411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BB23494D-BB64-476B-ADDD-FDA7D19637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059F95CC-E3F9-4041-A478-60505943D7BB}"/>
              </a:ext>
            </a:extLst>
          </p:cNvPr>
          <p:cNvSpPr>
            <a:spLocks noGrp="1"/>
          </p:cNvSpPr>
          <p:nvPr>
            <p:ph type="dt" sz="half" idx="10"/>
          </p:nvPr>
        </p:nvSpPr>
        <p:spPr/>
        <p:txBody>
          <a:bodyPr/>
          <a:lstStyle/>
          <a:p>
            <a:fld id="{D414CD10-A2F0-43F6-958F-0A50A08701F7}" type="datetimeFigureOut">
              <a:rPr lang="es-CL" smtClean="0"/>
              <a:t>30-10-2020</a:t>
            </a:fld>
            <a:endParaRPr lang="es-CL"/>
          </a:p>
        </p:txBody>
      </p:sp>
      <p:sp>
        <p:nvSpPr>
          <p:cNvPr id="5" name="Marcador de pie de página 4">
            <a:extLst>
              <a:ext uri="{FF2B5EF4-FFF2-40B4-BE49-F238E27FC236}">
                <a16:creationId xmlns:a16="http://schemas.microsoft.com/office/drawing/2014/main" id="{60CD2F50-2504-4AC8-99C9-F0B10D397EA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CDD9970-D3CA-41B3-890B-B361EAE39131}"/>
              </a:ext>
            </a:extLst>
          </p:cNvPr>
          <p:cNvSpPr>
            <a:spLocks noGrp="1"/>
          </p:cNvSpPr>
          <p:nvPr>
            <p:ph type="sldNum" sz="quarter" idx="12"/>
          </p:nvPr>
        </p:nvSpPr>
        <p:spPr/>
        <p:txBody>
          <a:bodyPr/>
          <a:lstStyle/>
          <a:p>
            <a:fld id="{4B52B34E-30E0-46C4-965C-FA2CE12BFC5A}" type="slidenum">
              <a:rPr lang="es-CL" smtClean="0"/>
              <a:t>‹Nº›</a:t>
            </a:fld>
            <a:endParaRPr lang="es-CL"/>
          </a:p>
        </p:txBody>
      </p:sp>
    </p:spTree>
    <p:extLst>
      <p:ext uri="{BB962C8B-B14F-4D97-AF65-F5344CB8AC3E}">
        <p14:creationId xmlns:p14="http://schemas.microsoft.com/office/powerpoint/2010/main" val="3733728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DF4526-132E-4F7B-A817-DE0A7A78612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3561E790-E947-4775-9B69-01B5A6F7E0A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6652711-1C9A-41FE-A7E5-319E9ED2CB49}"/>
              </a:ext>
            </a:extLst>
          </p:cNvPr>
          <p:cNvSpPr>
            <a:spLocks noGrp="1"/>
          </p:cNvSpPr>
          <p:nvPr>
            <p:ph type="dt" sz="half" idx="10"/>
          </p:nvPr>
        </p:nvSpPr>
        <p:spPr/>
        <p:txBody>
          <a:bodyPr/>
          <a:lstStyle/>
          <a:p>
            <a:fld id="{D414CD10-A2F0-43F6-958F-0A50A08701F7}" type="datetimeFigureOut">
              <a:rPr lang="es-CL" smtClean="0"/>
              <a:t>30-10-2020</a:t>
            </a:fld>
            <a:endParaRPr lang="es-CL"/>
          </a:p>
        </p:txBody>
      </p:sp>
      <p:sp>
        <p:nvSpPr>
          <p:cNvPr id="5" name="Marcador de pie de página 4">
            <a:extLst>
              <a:ext uri="{FF2B5EF4-FFF2-40B4-BE49-F238E27FC236}">
                <a16:creationId xmlns:a16="http://schemas.microsoft.com/office/drawing/2014/main" id="{0F3FDF0B-3F97-43B6-9FD8-4DB3B97B5DD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F0BD9BB3-AA44-4DBD-B148-115634B451A2}"/>
              </a:ext>
            </a:extLst>
          </p:cNvPr>
          <p:cNvSpPr>
            <a:spLocks noGrp="1"/>
          </p:cNvSpPr>
          <p:nvPr>
            <p:ph type="sldNum" sz="quarter" idx="12"/>
          </p:nvPr>
        </p:nvSpPr>
        <p:spPr/>
        <p:txBody>
          <a:bodyPr/>
          <a:lstStyle/>
          <a:p>
            <a:fld id="{4B52B34E-30E0-46C4-965C-FA2CE12BFC5A}" type="slidenum">
              <a:rPr lang="es-CL" smtClean="0"/>
              <a:t>‹Nº›</a:t>
            </a:fld>
            <a:endParaRPr lang="es-CL"/>
          </a:p>
        </p:txBody>
      </p:sp>
    </p:spTree>
    <p:extLst>
      <p:ext uri="{BB962C8B-B14F-4D97-AF65-F5344CB8AC3E}">
        <p14:creationId xmlns:p14="http://schemas.microsoft.com/office/powerpoint/2010/main" val="3354861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6334644-9874-44C0-81B1-A5DE3326F81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AB4B4AD2-FF11-417D-A967-38DC9A1EAAD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7AE22734-CE3B-45E0-8B7B-B056C4377CAA}"/>
              </a:ext>
            </a:extLst>
          </p:cNvPr>
          <p:cNvSpPr>
            <a:spLocks noGrp="1"/>
          </p:cNvSpPr>
          <p:nvPr>
            <p:ph type="dt" sz="half" idx="10"/>
          </p:nvPr>
        </p:nvSpPr>
        <p:spPr/>
        <p:txBody>
          <a:bodyPr/>
          <a:lstStyle/>
          <a:p>
            <a:fld id="{D414CD10-A2F0-43F6-958F-0A50A08701F7}" type="datetimeFigureOut">
              <a:rPr lang="es-CL" smtClean="0"/>
              <a:t>30-10-2020</a:t>
            </a:fld>
            <a:endParaRPr lang="es-CL"/>
          </a:p>
        </p:txBody>
      </p:sp>
      <p:sp>
        <p:nvSpPr>
          <p:cNvPr id="5" name="Marcador de pie de página 4">
            <a:extLst>
              <a:ext uri="{FF2B5EF4-FFF2-40B4-BE49-F238E27FC236}">
                <a16:creationId xmlns:a16="http://schemas.microsoft.com/office/drawing/2014/main" id="{B2DAA8F9-3730-40F4-8331-753AAB4BC26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38C726D-CB75-4186-970A-376DC16301A7}"/>
              </a:ext>
            </a:extLst>
          </p:cNvPr>
          <p:cNvSpPr>
            <a:spLocks noGrp="1"/>
          </p:cNvSpPr>
          <p:nvPr>
            <p:ph type="sldNum" sz="quarter" idx="12"/>
          </p:nvPr>
        </p:nvSpPr>
        <p:spPr/>
        <p:txBody>
          <a:bodyPr/>
          <a:lstStyle/>
          <a:p>
            <a:fld id="{4B52B34E-30E0-46C4-965C-FA2CE12BFC5A}" type="slidenum">
              <a:rPr lang="es-CL" smtClean="0"/>
              <a:t>‹Nº›</a:t>
            </a:fld>
            <a:endParaRPr lang="es-CL"/>
          </a:p>
        </p:txBody>
      </p:sp>
    </p:spTree>
    <p:extLst>
      <p:ext uri="{BB962C8B-B14F-4D97-AF65-F5344CB8AC3E}">
        <p14:creationId xmlns:p14="http://schemas.microsoft.com/office/powerpoint/2010/main" val="436695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17DD73-9969-442B-85E5-2692439A56E8}"/>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F9A19277-AA13-4CD4-AD6C-D7DCB4D18C9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1623D7F3-636F-4A3E-BDA8-1D305B951B8E}"/>
              </a:ext>
            </a:extLst>
          </p:cNvPr>
          <p:cNvSpPr>
            <a:spLocks noGrp="1"/>
          </p:cNvSpPr>
          <p:nvPr>
            <p:ph type="dt" sz="half" idx="10"/>
          </p:nvPr>
        </p:nvSpPr>
        <p:spPr/>
        <p:txBody>
          <a:bodyPr/>
          <a:lstStyle/>
          <a:p>
            <a:fld id="{D414CD10-A2F0-43F6-958F-0A50A08701F7}" type="datetimeFigureOut">
              <a:rPr lang="es-CL" smtClean="0"/>
              <a:t>30-10-2020</a:t>
            </a:fld>
            <a:endParaRPr lang="es-CL"/>
          </a:p>
        </p:txBody>
      </p:sp>
      <p:sp>
        <p:nvSpPr>
          <p:cNvPr id="5" name="Marcador de pie de página 4">
            <a:extLst>
              <a:ext uri="{FF2B5EF4-FFF2-40B4-BE49-F238E27FC236}">
                <a16:creationId xmlns:a16="http://schemas.microsoft.com/office/drawing/2014/main" id="{079FDEF3-F405-4044-A0BF-EAD82A9FD21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36FD1DA9-E58D-428D-BF80-C387490117B6}"/>
              </a:ext>
            </a:extLst>
          </p:cNvPr>
          <p:cNvSpPr>
            <a:spLocks noGrp="1"/>
          </p:cNvSpPr>
          <p:nvPr>
            <p:ph type="sldNum" sz="quarter" idx="12"/>
          </p:nvPr>
        </p:nvSpPr>
        <p:spPr/>
        <p:txBody>
          <a:bodyPr/>
          <a:lstStyle/>
          <a:p>
            <a:fld id="{4B52B34E-30E0-46C4-965C-FA2CE12BFC5A}" type="slidenum">
              <a:rPr lang="es-CL" smtClean="0"/>
              <a:t>‹Nº›</a:t>
            </a:fld>
            <a:endParaRPr lang="es-CL"/>
          </a:p>
        </p:txBody>
      </p:sp>
    </p:spTree>
    <p:extLst>
      <p:ext uri="{BB962C8B-B14F-4D97-AF65-F5344CB8AC3E}">
        <p14:creationId xmlns:p14="http://schemas.microsoft.com/office/powerpoint/2010/main" val="2306280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270D61-B96C-4411-8F37-A315CB5D18B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5D03448E-8EE5-446B-9783-EDE6C3C78D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96520DF-F9A5-48E8-8538-2776512E275C}"/>
              </a:ext>
            </a:extLst>
          </p:cNvPr>
          <p:cNvSpPr>
            <a:spLocks noGrp="1"/>
          </p:cNvSpPr>
          <p:nvPr>
            <p:ph type="dt" sz="half" idx="10"/>
          </p:nvPr>
        </p:nvSpPr>
        <p:spPr/>
        <p:txBody>
          <a:bodyPr/>
          <a:lstStyle/>
          <a:p>
            <a:fld id="{D414CD10-A2F0-43F6-958F-0A50A08701F7}" type="datetimeFigureOut">
              <a:rPr lang="es-CL" smtClean="0"/>
              <a:t>30-10-2020</a:t>
            </a:fld>
            <a:endParaRPr lang="es-CL"/>
          </a:p>
        </p:txBody>
      </p:sp>
      <p:sp>
        <p:nvSpPr>
          <p:cNvPr id="5" name="Marcador de pie de página 4">
            <a:extLst>
              <a:ext uri="{FF2B5EF4-FFF2-40B4-BE49-F238E27FC236}">
                <a16:creationId xmlns:a16="http://schemas.microsoft.com/office/drawing/2014/main" id="{9B17486B-3459-4F20-97E3-080FF7FEC57D}"/>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8021661B-2A49-43F6-BF92-D34CA2E97765}"/>
              </a:ext>
            </a:extLst>
          </p:cNvPr>
          <p:cNvSpPr>
            <a:spLocks noGrp="1"/>
          </p:cNvSpPr>
          <p:nvPr>
            <p:ph type="sldNum" sz="quarter" idx="12"/>
          </p:nvPr>
        </p:nvSpPr>
        <p:spPr/>
        <p:txBody>
          <a:bodyPr/>
          <a:lstStyle/>
          <a:p>
            <a:fld id="{4B52B34E-30E0-46C4-965C-FA2CE12BFC5A}" type="slidenum">
              <a:rPr lang="es-CL" smtClean="0"/>
              <a:t>‹Nº›</a:t>
            </a:fld>
            <a:endParaRPr lang="es-CL"/>
          </a:p>
        </p:txBody>
      </p:sp>
    </p:spTree>
    <p:extLst>
      <p:ext uri="{BB962C8B-B14F-4D97-AF65-F5344CB8AC3E}">
        <p14:creationId xmlns:p14="http://schemas.microsoft.com/office/powerpoint/2010/main" val="3985584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451BAE-D434-40BE-A10E-645E09B96DA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3BF53D11-76F0-4A88-87FB-4DFB84505BF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66E08918-DC75-464E-8AEB-2F7BBEDBB33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F363EC19-888B-4F4C-A1A6-7344EE19C0AB}"/>
              </a:ext>
            </a:extLst>
          </p:cNvPr>
          <p:cNvSpPr>
            <a:spLocks noGrp="1"/>
          </p:cNvSpPr>
          <p:nvPr>
            <p:ph type="dt" sz="half" idx="10"/>
          </p:nvPr>
        </p:nvSpPr>
        <p:spPr/>
        <p:txBody>
          <a:bodyPr/>
          <a:lstStyle/>
          <a:p>
            <a:fld id="{D414CD10-A2F0-43F6-958F-0A50A08701F7}" type="datetimeFigureOut">
              <a:rPr lang="es-CL" smtClean="0"/>
              <a:t>30-10-2020</a:t>
            </a:fld>
            <a:endParaRPr lang="es-CL"/>
          </a:p>
        </p:txBody>
      </p:sp>
      <p:sp>
        <p:nvSpPr>
          <p:cNvPr id="6" name="Marcador de pie de página 5">
            <a:extLst>
              <a:ext uri="{FF2B5EF4-FFF2-40B4-BE49-F238E27FC236}">
                <a16:creationId xmlns:a16="http://schemas.microsoft.com/office/drawing/2014/main" id="{53A62AEE-82DE-470E-8732-95BF21DE9C82}"/>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4EC8BEFD-AEE3-4B34-8CDC-0F3CF39F58D4}"/>
              </a:ext>
            </a:extLst>
          </p:cNvPr>
          <p:cNvSpPr>
            <a:spLocks noGrp="1"/>
          </p:cNvSpPr>
          <p:nvPr>
            <p:ph type="sldNum" sz="quarter" idx="12"/>
          </p:nvPr>
        </p:nvSpPr>
        <p:spPr/>
        <p:txBody>
          <a:bodyPr/>
          <a:lstStyle/>
          <a:p>
            <a:fld id="{4B52B34E-30E0-46C4-965C-FA2CE12BFC5A}" type="slidenum">
              <a:rPr lang="es-CL" smtClean="0"/>
              <a:t>‹Nº›</a:t>
            </a:fld>
            <a:endParaRPr lang="es-CL"/>
          </a:p>
        </p:txBody>
      </p:sp>
    </p:spTree>
    <p:extLst>
      <p:ext uri="{BB962C8B-B14F-4D97-AF65-F5344CB8AC3E}">
        <p14:creationId xmlns:p14="http://schemas.microsoft.com/office/powerpoint/2010/main" val="2908513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72F739-E6EA-46E8-B4D2-98019389929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E85DB856-35B7-40C2-965F-6DFEC29B7C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3519415-B52F-4991-97E4-1AD2611D0ED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48A835B0-AF8A-419D-80AA-471022D34A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F373CD2-45D7-45AE-942D-BA6E8599EA8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0D24F7AF-17E5-418C-8162-AA68016A0F24}"/>
              </a:ext>
            </a:extLst>
          </p:cNvPr>
          <p:cNvSpPr>
            <a:spLocks noGrp="1"/>
          </p:cNvSpPr>
          <p:nvPr>
            <p:ph type="dt" sz="half" idx="10"/>
          </p:nvPr>
        </p:nvSpPr>
        <p:spPr/>
        <p:txBody>
          <a:bodyPr/>
          <a:lstStyle/>
          <a:p>
            <a:fld id="{D414CD10-A2F0-43F6-958F-0A50A08701F7}" type="datetimeFigureOut">
              <a:rPr lang="es-CL" smtClean="0"/>
              <a:t>30-10-2020</a:t>
            </a:fld>
            <a:endParaRPr lang="es-CL"/>
          </a:p>
        </p:txBody>
      </p:sp>
      <p:sp>
        <p:nvSpPr>
          <p:cNvPr id="8" name="Marcador de pie de página 7">
            <a:extLst>
              <a:ext uri="{FF2B5EF4-FFF2-40B4-BE49-F238E27FC236}">
                <a16:creationId xmlns:a16="http://schemas.microsoft.com/office/drawing/2014/main" id="{18541B39-109E-4309-B64C-F9EA8252231F}"/>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DCDD28BD-9561-463C-ACD9-E7A525EEF782}"/>
              </a:ext>
            </a:extLst>
          </p:cNvPr>
          <p:cNvSpPr>
            <a:spLocks noGrp="1"/>
          </p:cNvSpPr>
          <p:nvPr>
            <p:ph type="sldNum" sz="quarter" idx="12"/>
          </p:nvPr>
        </p:nvSpPr>
        <p:spPr/>
        <p:txBody>
          <a:bodyPr/>
          <a:lstStyle/>
          <a:p>
            <a:fld id="{4B52B34E-30E0-46C4-965C-FA2CE12BFC5A}" type="slidenum">
              <a:rPr lang="es-CL" smtClean="0"/>
              <a:t>‹Nº›</a:t>
            </a:fld>
            <a:endParaRPr lang="es-CL"/>
          </a:p>
        </p:txBody>
      </p:sp>
    </p:spTree>
    <p:extLst>
      <p:ext uri="{BB962C8B-B14F-4D97-AF65-F5344CB8AC3E}">
        <p14:creationId xmlns:p14="http://schemas.microsoft.com/office/powerpoint/2010/main" val="1644649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F8D32B-C66D-4F39-B68E-B9DC1A52BDF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6532528E-B7BD-4884-8213-792FF71F58B8}"/>
              </a:ext>
            </a:extLst>
          </p:cNvPr>
          <p:cNvSpPr>
            <a:spLocks noGrp="1"/>
          </p:cNvSpPr>
          <p:nvPr>
            <p:ph type="dt" sz="half" idx="10"/>
          </p:nvPr>
        </p:nvSpPr>
        <p:spPr/>
        <p:txBody>
          <a:bodyPr/>
          <a:lstStyle/>
          <a:p>
            <a:fld id="{D414CD10-A2F0-43F6-958F-0A50A08701F7}" type="datetimeFigureOut">
              <a:rPr lang="es-CL" smtClean="0"/>
              <a:t>30-10-2020</a:t>
            </a:fld>
            <a:endParaRPr lang="es-CL"/>
          </a:p>
        </p:txBody>
      </p:sp>
      <p:sp>
        <p:nvSpPr>
          <p:cNvPr id="4" name="Marcador de pie de página 3">
            <a:extLst>
              <a:ext uri="{FF2B5EF4-FFF2-40B4-BE49-F238E27FC236}">
                <a16:creationId xmlns:a16="http://schemas.microsoft.com/office/drawing/2014/main" id="{7E357852-4F0E-43FE-BFE4-6E0939AE37F9}"/>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7C153588-AD9B-4872-8FC8-CF086A548EF0}"/>
              </a:ext>
            </a:extLst>
          </p:cNvPr>
          <p:cNvSpPr>
            <a:spLocks noGrp="1"/>
          </p:cNvSpPr>
          <p:nvPr>
            <p:ph type="sldNum" sz="quarter" idx="12"/>
          </p:nvPr>
        </p:nvSpPr>
        <p:spPr/>
        <p:txBody>
          <a:bodyPr/>
          <a:lstStyle/>
          <a:p>
            <a:fld id="{4B52B34E-30E0-46C4-965C-FA2CE12BFC5A}" type="slidenum">
              <a:rPr lang="es-CL" smtClean="0"/>
              <a:t>‹Nº›</a:t>
            </a:fld>
            <a:endParaRPr lang="es-CL"/>
          </a:p>
        </p:txBody>
      </p:sp>
    </p:spTree>
    <p:extLst>
      <p:ext uri="{BB962C8B-B14F-4D97-AF65-F5344CB8AC3E}">
        <p14:creationId xmlns:p14="http://schemas.microsoft.com/office/powerpoint/2010/main" val="3793827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BCA9866-041D-4D87-89EA-32B0622E3F71}"/>
              </a:ext>
            </a:extLst>
          </p:cNvPr>
          <p:cNvSpPr>
            <a:spLocks noGrp="1"/>
          </p:cNvSpPr>
          <p:nvPr>
            <p:ph type="dt" sz="half" idx="10"/>
          </p:nvPr>
        </p:nvSpPr>
        <p:spPr/>
        <p:txBody>
          <a:bodyPr/>
          <a:lstStyle/>
          <a:p>
            <a:fld id="{D414CD10-A2F0-43F6-958F-0A50A08701F7}" type="datetimeFigureOut">
              <a:rPr lang="es-CL" smtClean="0"/>
              <a:t>30-10-2020</a:t>
            </a:fld>
            <a:endParaRPr lang="es-CL"/>
          </a:p>
        </p:txBody>
      </p:sp>
      <p:sp>
        <p:nvSpPr>
          <p:cNvPr id="3" name="Marcador de pie de página 2">
            <a:extLst>
              <a:ext uri="{FF2B5EF4-FFF2-40B4-BE49-F238E27FC236}">
                <a16:creationId xmlns:a16="http://schemas.microsoft.com/office/drawing/2014/main" id="{5F6B47B7-2F1F-4AC0-B362-BDABBC9662C4}"/>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08916E13-8180-41FD-BC68-E86BB4150D78}"/>
              </a:ext>
            </a:extLst>
          </p:cNvPr>
          <p:cNvSpPr>
            <a:spLocks noGrp="1"/>
          </p:cNvSpPr>
          <p:nvPr>
            <p:ph type="sldNum" sz="quarter" idx="12"/>
          </p:nvPr>
        </p:nvSpPr>
        <p:spPr/>
        <p:txBody>
          <a:bodyPr/>
          <a:lstStyle/>
          <a:p>
            <a:fld id="{4B52B34E-30E0-46C4-965C-FA2CE12BFC5A}" type="slidenum">
              <a:rPr lang="es-CL" smtClean="0"/>
              <a:t>‹Nº›</a:t>
            </a:fld>
            <a:endParaRPr lang="es-CL"/>
          </a:p>
        </p:txBody>
      </p:sp>
    </p:spTree>
    <p:extLst>
      <p:ext uri="{BB962C8B-B14F-4D97-AF65-F5344CB8AC3E}">
        <p14:creationId xmlns:p14="http://schemas.microsoft.com/office/powerpoint/2010/main" val="347213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9F81DF-9100-4DBB-8CEB-A211675F400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F4870DAE-05EC-4AF5-9E78-73FF70E837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18E66E6A-849C-44FB-8DA0-094578B245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B2AF4D3-721D-40CC-A5DE-D813E7A7EF7A}"/>
              </a:ext>
            </a:extLst>
          </p:cNvPr>
          <p:cNvSpPr>
            <a:spLocks noGrp="1"/>
          </p:cNvSpPr>
          <p:nvPr>
            <p:ph type="dt" sz="half" idx="10"/>
          </p:nvPr>
        </p:nvSpPr>
        <p:spPr/>
        <p:txBody>
          <a:bodyPr/>
          <a:lstStyle/>
          <a:p>
            <a:fld id="{D414CD10-A2F0-43F6-958F-0A50A08701F7}" type="datetimeFigureOut">
              <a:rPr lang="es-CL" smtClean="0"/>
              <a:t>30-10-2020</a:t>
            </a:fld>
            <a:endParaRPr lang="es-CL"/>
          </a:p>
        </p:txBody>
      </p:sp>
      <p:sp>
        <p:nvSpPr>
          <p:cNvPr id="6" name="Marcador de pie de página 5">
            <a:extLst>
              <a:ext uri="{FF2B5EF4-FFF2-40B4-BE49-F238E27FC236}">
                <a16:creationId xmlns:a16="http://schemas.microsoft.com/office/drawing/2014/main" id="{582DB053-A1B6-4B61-9601-2703241714E4}"/>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302084DB-3320-4629-BBC4-6244D27A37E4}"/>
              </a:ext>
            </a:extLst>
          </p:cNvPr>
          <p:cNvSpPr>
            <a:spLocks noGrp="1"/>
          </p:cNvSpPr>
          <p:nvPr>
            <p:ph type="sldNum" sz="quarter" idx="12"/>
          </p:nvPr>
        </p:nvSpPr>
        <p:spPr/>
        <p:txBody>
          <a:bodyPr/>
          <a:lstStyle/>
          <a:p>
            <a:fld id="{4B52B34E-30E0-46C4-965C-FA2CE12BFC5A}" type="slidenum">
              <a:rPr lang="es-CL" smtClean="0"/>
              <a:t>‹Nº›</a:t>
            </a:fld>
            <a:endParaRPr lang="es-CL"/>
          </a:p>
        </p:txBody>
      </p:sp>
    </p:spTree>
    <p:extLst>
      <p:ext uri="{BB962C8B-B14F-4D97-AF65-F5344CB8AC3E}">
        <p14:creationId xmlns:p14="http://schemas.microsoft.com/office/powerpoint/2010/main" val="900342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5463A2-7DE5-4378-B9F8-1C32827FEC8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1C6E442E-1A99-4EC4-91E9-D88FCA64C1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757DB332-CEC3-4753-8623-EEE7F6EDE8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81378B1-7D4B-40D6-A519-4E940D6B7D0C}"/>
              </a:ext>
            </a:extLst>
          </p:cNvPr>
          <p:cNvSpPr>
            <a:spLocks noGrp="1"/>
          </p:cNvSpPr>
          <p:nvPr>
            <p:ph type="dt" sz="half" idx="10"/>
          </p:nvPr>
        </p:nvSpPr>
        <p:spPr/>
        <p:txBody>
          <a:bodyPr/>
          <a:lstStyle/>
          <a:p>
            <a:fld id="{D414CD10-A2F0-43F6-958F-0A50A08701F7}" type="datetimeFigureOut">
              <a:rPr lang="es-CL" smtClean="0"/>
              <a:t>30-10-2020</a:t>
            </a:fld>
            <a:endParaRPr lang="es-CL"/>
          </a:p>
        </p:txBody>
      </p:sp>
      <p:sp>
        <p:nvSpPr>
          <p:cNvPr id="6" name="Marcador de pie de página 5">
            <a:extLst>
              <a:ext uri="{FF2B5EF4-FFF2-40B4-BE49-F238E27FC236}">
                <a16:creationId xmlns:a16="http://schemas.microsoft.com/office/drawing/2014/main" id="{FB48C3D3-DED2-4F9F-AF69-F553D43EC8EB}"/>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33C4E83C-E34B-428C-94D5-2D4361BE7277}"/>
              </a:ext>
            </a:extLst>
          </p:cNvPr>
          <p:cNvSpPr>
            <a:spLocks noGrp="1"/>
          </p:cNvSpPr>
          <p:nvPr>
            <p:ph type="sldNum" sz="quarter" idx="12"/>
          </p:nvPr>
        </p:nvSpPr>
        <p:spPr/>
        <p:txBody>
          <a:bodyPr/>
          <a:lstStyle/>
          <a:p>
            <a:fld id="{4B52B34E-30E0-46C4-965C-FA2CE12BFC5A}" type="slidenum">
              <a:rPr lang="es-CL" smtClean="0"/>
              <a:t>‹Nº›</a:t>
            </a:fld>
            <a:endParaRPr lang="es-CL"/>
          </a:p>
        </p:txBody>
      </p:sp>
    </p:spTree>
    <p:extLst>
      <p:ext uri="{BB962C8B-B14F-4D97-AF65-F5344CB8AC3E}">
        <p14:creationId xmlns:p14="http://schemas.microsoft.com/office/powerpoint/2010/main" val="4133966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7D2C76D-C67E-449B-885F-3C006401A0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A1E89D6F-C876-42C4-B5C2-E6CA2C7C6B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8C9B93A7-5F7D-4B1D-85AA-B67C508EB7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14CD10-A2F0-43F6-958F-0A50A08701F7}" type="datetimeFigureOut">
              <a:rPr lang="es-CL" smtClean="0"/>
              <a:t>30-10-2020</a:t>
            </a:fld>
            <a:endParaRPr lang="es-CL"/>
          </a:p>
        </p:txBody>
      </p:sp>
      <p:sp>
        <p:nvSpPr>
          <p:cNvPr id="5" name="Marcador de pie de página 4">
            <a:extLst>
              <a:ext uri="{FF2B5EF4-FFF2-40B4-BE49-F238E27FC236}">
                <a16:creationId xmlns:a16="http://schemas.microsoft.com/office/drawing/2014/main" id="{AE56B377-3EA1-49C8-B42C-26F3D5FF03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49CEC865-E8C2-4383-9FEB-BACF3807D9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52B34E-30E0-46C4-965C-FA2CE12BFC5A}" type="slidenum">
              <a:rPr lang="es-CL" smtClean="0"/>
              <a:t>‹Nº›</a:t>
            </a:fld>
            <a:endParaRPr lang="es-CL"/>
          </a:p>
        </p:txBody>
      </p:sp>
    </p:spTree>
    <p:extLst>
      <p:ext uri="{BB962C8B-B14F-4D97-AF65-F5344CB8AC3E}">
        <p14:creationId xmlns:p14="http://schemas.microsoft.com/office/powerpoint/2010/main" val="3003873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cconuecar@emmanuel.c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FB4416F-7E26-45B9-916A-43A3784314F3}"/>
              </a:ext>
            </a:extLst>
          </p:cNvPr>
          <p:cNvPicPr>
            <a:picLocks noChangeAspect="1"/>
          </p:cNvPicPr>
          <p:nvPr/>
        </p:nvPicPr>
        <p:blipFill rotWithShape="1">
          <a:blip r:embed="rId2"/>
          <a:srcRect t="6250"/>
          <a:stretch/>
        </p:blipFill>
        <p:spPr>
          <a:xfrm>
            <a:off x="20" y="10"/>
            <a:ext cx="12191981" cy="6857990"/>
          </a:xfrm>
          <a:prstGeom prst="rect">
            <a:avLst/>
          </a:prstGeom>
        </p:spPr>
      </p:pic>
      <p:sp>
        <p:nvSpPr>
          <p:cNvPr id="11" name="Rectangle 1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E1AEE70E-3EBD-46E1-9CD8-836B8A0C6E90}"/>
              </a:ext>
            </a:extLst>
          </p:cNvPr>
          <p:cNvSpPr>
            <a:spLocks noGrp="1"/>
          </p:cNvSpPr>
          <p:nvPr>
            <p:ph type="ctrTitle"/>
          </p:nvPr>
        </p:nvSpPr>
        <p:spPr>
          <a:xfrm>
            <a:off x="404552" y="3091928"/>
            <a:ext cx="9684327" cy="2387600"/>
          </a:xfrm>
        </p:spPr>
        <p:txBody>
          <a:bodyPr>
            <a:normAutofit fontScale="90000"/>
          </a:bodyPr>
          <a:lstStyle/>
          <a:p>
            <a:pPr algn="l"/>
            <a:r>
              <a:rPr lang="es-CL" sz="6600" dirty="0"/>
              <a:t>Clases de Música 5° Básico</a:t>
            </a:r>
            <a:br>
              <a:rPr lang="es-CL" sz="6600" dirty="0"/>
            </a:br>
            <a:r>
              <a:rPr lang="es-CL" sz="6600" dirty="0"/>
              <a:t>”Pedrito y el Lobo” PPT 13 (2)</a:t>
            </a:r>
          </a:p>
        </p:txBody>
      </p:sp>
      <p:sp>
        <p:nvSpPr>
          <p:cNvPr id="13" name="Rectangle: Rounded Corners 1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ítulo 2">
            <a:extLst>
              <a:ext uri="{FF2B5EF4-FFF2-40B4-BE49-F238E27FC236}">
                <a16:creationId xmlns:a16="http://schemas.microsoft.com/office/drawing/2014/main" id="{5825A6E6-2A9D-4E1D-8F87-7917CF14C910}"/>
              </a:ext>
            </a:extLst>
          </p:cNvPr>
          <p:cNvSpPr>
            <a:spLocks noGrp="1"/>
          </p:cNvSpPr>
          <p:nvPr>
            <p:ph type="subTitle" idx="1"/>
          </p:nvPr>
        </p:nvSpPr>
        <p:spPr>
          <a:xfrm>
            <a:off x="404553" y="5624945"/>
            <a:ext cx="9078562" cy="592975"/>
          </a:xfrm>
        </p:spPr>
        <p:txBody>
          <a:bodyPr anchor="ctr">
            <a:normAutofit/>
          </a:bodyPr>
          <a:lstStyle/>
          <a:p>
            <a:pPr algn="l"/>
            <a:r>
              <a:rPr lang="es-CL" dirty="0"/>
              <a:t>Claudia Coñuecar Vejar</a:t>
            </a:r>
          </a:p>
        </p:txBody>
      </p:sp>
      <p:pic>
        <p:nvPicPr>
          <p:cNvPr id="4" name="Imagen 3">
            <a:extLst>
              <a:ext uri="{FF2B5EF4-FFF2-40B4-BE49-F238E27FC236}">
                <a16:creationId xmlns:a16="http://schemas.microsoft.com/office/drawing/2014/main" id="{CF8C6176-5D63-4FB8-B33A-BB6D8B1CF74A}"/>
              </a:ext>
            </a:extLst>
          </p:cNvPr>
          <p:cNvPicPr>
            <a:picLocks noChangeAspect="1"/>
          </p:cNvPicPr>
          <p:nvPr/>
        </p:nvPicPr>
        <p:blipFill>
          <a:blip r:embed="rId3"/>
          <a:stretch>
            <a:fillRect/>
          </a:stretch>
        </p:blipFill>
        <p:spPr>
          <a:xfrm>
            <a:off x="9837891" y="1378472"/>
            <a:ext cx="1473363" cy="1617945"/>
          </a:xfrm>
          <a:prstGeom prst="rect">
            <a:avLst/>
          </a:prstGeom>
        </p:spPr>
      </p:pic>
    </p:spTree>
    <p:extLst>
      <p:ext uri="{BB962C8B-B14F-4D97-AF65-F5344CB8AC3E}">
        <p14:creationId xmlns:p14="http://schemas.microsoft.com/office/powerpoint/2010/main" val="316249649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4210AB5-0053-494A-911D-663D64994B8F}"/>
              </a:ext>
            </a:extLst>
          </p:cNvPr>
          <p:cNvSpPr>
            <a:spLocks noGrp="1"/>
          </p:cNvSpPr>
          <p:nvPr>
            <p:ph type="title"/>
          </p:nvPr>
        </p:nvSpPr>
        <p:spPr>
          <a:xfrm>
            <a:off x="838201" y="345810"/>
            <a:ext cx="5120561" cy="1325563"/>
          </a:xfrm>
        </p:spPr>
        <p:txBody>
          <a:bodyPr>
            <a:normAutofit/>
          </a:bodyPr>
          <a:lstStyle/>
          <a:p>
            <a:r>
              <a:rPr lang="es-CL" dirty="0"/>
              <a:t>Pedro y el pájaro</a:t>
            </a:r>
          </a:p>
        </p:txBody>
      </p:sp>
      <p:sp>
        <p:nvSpPr>
          <p:cNvPr id="3" name="Marcador de contenido 2">
            <a:extLst>
              <a:ext uri="{FF2B5EF4-FFF2-40B4-BE49-F238E27FC236}">
                <a16:creationId xmlns:a16="http://schemas.microsoft.com/office/drawing/2014/main" id="{65E5BDBF-E3E5-4F14-9D45-25454E6BA1BF}"/>
              </a:ext>
            </a:extLst>
          </p:cNvPr>
          <p:cNvSpPr>
            <a:spLocks noGrp="1"/>
          </p:cNvSpPr>
          <p:nvPr>
            <p:ph idx="1"/>
          </p:nvPr>
        </p:nvSpPr>
        <p:spPr>
          <a:xfrm>
            <a:off x="352584" y="1917065"/>
            <a:ext cx="4077176" cy="4351338"/>
          </a:xfrm>
        </p:spPr>
        <p:txBody>
          <a:bodyPr>
            <a:normAutofit lnSpcReduction="10000"/>
          </a:bodyPr>
          <a:lstStyle/>
          <a:p>
            <a:pPr>
              <a:lnSpc>
                <a:spcPct val="150000"/>
              </a:lnSpc>
            </a:pPr>
            <a:r>
              <a:rPr lang="es-ES" dirty="0"/>
              <a:t>El pájaro del cuento musical, como casi todos los pajarillos, es asustadizo, ágil y rápido. Fiel amigo de Pedro, le ayudará a capturar al lobo. </a:t>
            </a:r>
            <a:endParaRPr lang="es-CL" dirty="0"/>
          </a:p>
        </p:txBody>
      </p:sp>
      <p:sp>
        <p:nvSpPr>
          <p:cNvPr id="12" name="Oval 11">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Imagen 3">
            <a:extLst>
              <a:ext uri="{FF2B5EF4-FFF2-40B4-BE49-F238E27FC236}">
                <a16:creationId xmlns:a16="http://schemas.microsoft.com/office/drawing/2014/main" id="{E04736FA-EC7E-49C6-AFC5-4DAB32804488}"/>
              </a:ext>
            </a:extLst>
          </p:cNvPr>
          <p:cNvPicPr>
            <a:picLocks noChangeAspect="1"/>
          </p:cNvPicPr>
          <p:nvPr/>
        </p:nvPicPr>
        <p:blipFill rotWithShape="1">
          <a:blip r:embed="rId2"/>
          <a:srcRect t="705" b="3035"/>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4" name="Arc 13">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Imagen 4">
            <a:extLst>
              <a:ext uri="{FF2B5EF4-FFF2-40B4-BE49-F238E27FC236}">
                <a16:creationId xmlns:a16="http://schemas.microsoft.com/office/drawing/2014/main" id="{82918BBE-0C43-4651-9A58-59B3412A4336}"/>
              </a:ext>
            </a:extLst>
          </p:cNvPr>
          <p:cNvPicPr>
            <a:picLocks noChangeAspect="1"/>
          </p:cNvPicPr>
          <p:nvPr/>
        </p:nvPicPr>
        <p:blipFill rotWithShape="1">
          <a:blip r:embed="rId3"/>
          <a:srcRect l="6691" r="-2" b="-2"/>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3404047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9095E7-CF8D-4962-8BD7-FEC47145B859}"/>
              </a:ext>
            </a:extLst>
          </p:cNvPr>
          <p:cNvSpPr>
            <a:spLocks noGrp="1"/>
          </p:cNvSpPr>
          <p:nvPr>
            <p:ph type="title"/>
          </p:nvPr>
        </p:nvSpPr>
        <p:spPr>
          <a:xfrm>
            <a:off x="762001" y="803325"/>
            <a:ext cx="5314536" cy="1325563"/>
          </a:xfrm>
        </p:spPr>
        <p:txBody>
          <a:bodyPr>
            <a:normAutofit/>
          </a:bodyPr>
          <a:lstStyle/>
          <a:p>
            <a:r>
              <a:rPr lang="es-CL" dirty="0"/>
              <a:t>Actividad musical</a:t>
            </a:r>
          </a:p>
        </p:txBody>
      </p:sp>
      <p:sp>
        <p:nvSpPr>
          <p:cNvPr id="3" name="Marcador de contenido 2">
            <a:extLst>
              <a:ext uri="{FF2B5EF4-FFF2-40B4-BE49-F238E27FC236}">
                <a16:creationId xmlns:a16="http://schemas.microsoft.com/office/drawing/2014/main" id="{4781C47E-0383-4568-BB92-93CD9C599175}"/>
              </a:ext>
            </a:extLst>
          </p:cNvPr>
          <p:cNvSpPr>
            <a:spLocks noGrp="1"/>
          </p:cNvSpPr>
          <p:nvPr>
            <p:ph idx="1"/>
          </p:nvPr>
        </p:nvSpPr>
        <p:spPr>
          <a:xfrm>
            <a:off x="762000" y="2279018"/>
            <a:ext cx="5314543" cy="3375920"/>
          </a:xfrm>
        </p:spPr>
        <p:txBody>
          <a:bodyPr anchor="t">
            <a:normAutofit/>
          </a:bodyPr>
          <a:lstStyle/>
          <a:p>
            <a:r>
              <a:rPr lang="es-CL" sz="1800"/>
              <a:t>Responde las siguientes preguntas:</a:t>
            </a:r>
          </a:p>
          <a:p>
            <a:endParaRPr lang="es-CL" sz="1800"/>
          </a:p>
          <a:p>
            <a:pPr marL="0" indent="0">
              <a:buNone/>
            </a:pPr>
            <a:r>
              <a:rPr lang="es-CL" sz="1800"/>
              <a:t>1.- ¿A qué familia pertenece la “Flauta traversa”?</a:t>
            </a:r>
          </a:p>
          <a:p>
            <a:pPr marL="0" indent="0">
              <a:buNone/>
            </a:pPr>
            <a:r>
              <a:rPr lang="es-CL" sz="1800"/>
              <a:t>2.- ¿Por qué crees tú que el “pájaro” se le identifica con la flauta traversa?</a:t>
            </a:r>
          </a:p>
          <a:p>
            <a:pPr marL="0" indent="0">
              <a:buNone/>
            </a:pPr>
            <a:r>
              <a:rPr lang="es-CL" sz="1800"/>
              <a:t>3.- ¿Crees tú que fue una buena elección elegir la flauta traversa para representar el “pajarito”</a:t>
            </a:r>
          </a:p>
          <a:p>
            <a:pPr marL="0" indent="0">
              <a:buNone/>
            </a:pPr>
            <a:r>
              <a:rPr lang="es-CL" sz="1800"/>
              <a:t>4.- De acuerdo al cuento musical: ¿Quién perseguía al pajarito?</a:t>
            </a:r>
          </a:p>
          <a:p>
            <a:pPr marL="0" indent="0">
              <a:buNone/>
            </a:pPr>
            <a:endParaRPr lang="es-CL" sz="180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a:extLst>
              <a:ext uri="{FF2B5EF4-FFF2-40B4-BE49-F238E27FC236}">
                <a16:creationId xmlns:a16="http://schemas.microsoft.com/office/drawing/2014/main" id="{8B2307B6-A9E2-4BFF-8DCB-629B69434C65}"/>
              </a:ext>
            </a:extLst>
          </p:cNvPr>
          <p:cNvPicPr>
            <a:picLocks noChangeAspect="1"/>
          </p:cNvPicPr>
          <p:nvPr/>
        </p:nvPicPr>
        <p:blipFill rotWithShape="1">
          <a:blip r:embed="rId2"/>
          <a:srcRect l="12428" r="4813"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88166858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ACC2465-DDDD-4A1B-8EB9-F692D8DC95D6}"/>
              </a:ext>
            </a:extLst>
          </p:cNvPr>
          <p:cNvSpPr>
            <a:spLocks noGrp="1"/>
          </p:cNvSpPr>
          <p:nvPr>
            <p:ph idx="1"/>
          </p:nvPr>
        </p:nvSpPr>
        <p:spPr>
          <a:xfrm>
            <a:off x="660400" y="1191898"/>
            <a:ext cx="5314543" cy="4646372"/>
          </a:xfrm>
        </p:spPr>
        <p:txBody>
          <a:bodyPr anchor="t">
            <a:normAutofit fontScale="92500" lnSpcReduction="10000"/>
          </a:bodyPr>
          <a:lstStyle/>
          <a:p>
            <a:pPr marL="0" indent="0">
              <a:buNone/>
            </a:pPr>
            <a:r>
              <a:rPr lang="es-CL" sz="1800" dirty="0"/>
              <a:t>Marca las alternativas, pueden ser varias:</a:t>
            </a:r>
          </a:p>
          <a:p>
            <a:pPr marL="0" indent="0">
              <a:buNone/>
            </a:pPr>
            <a:endParaRPr lang="es-CL" sz="1800" dirty="0"/>
          </a:p>
          <a:p>
            <a:pPr marL="0" indent="0">
              <a:buNone/>
            </a:pPr>
            <a:r>
              <a:rPr lang="es-CL" sz="2600" dirty="0"/>
              <a:t>4.- La melodía de la flauta traversa (Pajarito) es:</a:t>
            </a:r>
          </a:p>
          <a:p>
            <a:pPr marL="514350" indent="-514350">
              <a:buAutoNum type="alphaLcParenR"/>
            </a:pPr>
            <a:r>
              <a:rPr lang="es-CL" sz="2600" dirty="0"/>
              <a:t>Suave</a:t>
            </a:r>
          </a:p>
          <a:p>
            <a:pPr marL="514350" indent="-514350">
              <a:buAutoNum type="alphaLcParenR"/>
            </a:pPr>
            <a:r>
              <a:rPr lang="es-CL" sz="2600" dirty="0"/>
              <a:t>Fuerte</a:t>
            </a:r>
          </a:p>
          <a:p>
            <a:pPr marL="514350" indent="-514350">
              <a:buAutoNum type="alphaLcParenR"/>
            </a:pPr>
            <a:r>
              <a:rPr lang="es-CL" sz="2600" dirty="0"/>
              <a:t>Rápida</a:t>
            </a:r>
          </a:p>
          <a:p>
            <a:pPr marL="514350" indent="-514350">
              <a:buAutoNum type="alphaLcParenR"/>
            </a:pPr>
            <a:r>
              <a:rPr lang="es-CL" sz="2600" dirty="0"/>
              <a:t>Lenta </a:t>
            </a:r>
          </a:p>
          <a:p>
            <a:pPr marL="514350" indent="-514350">
              <a:buAutoNum type="alphaLcParenR"/>
            </a:pPr>
            <a:r>
              <a:rPr lang="es-CL" sz="2600" dirty="0"/>
              <a:t>Sonidos agudos</a:t>
            </a:r>
          </a:p>
          <a:p>
            <a:pPr marL="514350" indent="-514350">
              <a:buAutoNum type="alphaLcParenR"/>
            </a:pPr>
            <a:r>
              <a:rPr lang="es-CL" sz="2600" dirty="0"/>
              <a:t>Sonidos graves</a:t>
            </a:r>
          </a:p>
          <a:p>
            <a:pPr marL="0" indent="0">
              <a:buNone/>
            </a:pPr>
            <a:r>
              <a:rPr lang="es-CL" sz="2600" dirty="0"/>
              <a:t> </a:t>
            </a:r>
          </a:p>
          <a:p>
            <a:endParaRPr lang="es-CL" sz="1800" dirty="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a:extLst>
              <a:ext uri="{FF2B5EF4-FFF2-40B4-BE49-F238E27FC236}">
                <a16:creationId xmlns:a16="http://schemas.microsoft.com/office/drawing/2014/main" id="{DA94B018-F6C6-485E-86E3-AE11C9E3B3E0}"/>
              </a:ext>
            </a:extLst>
          </p:cNvPr>
          <p:cNvPicPr>
            <a:picLocks noChangeAspect="1"/>
          </p:cNvPicPr>
          <p:nvPr/>
        </p:nvPicPr>
        <p:blipFill rotWithShape="1">
          <a:blip r:embed="rId2"/>
          <a:srcRect l="7892" r="13677" b="-3"/>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2893585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D2B944-1A57-42CB-9D9A-906A5D157BFB}"/>
              </a:ext>
            </a:extLst>
          </p:cNvPr>
          <p:cNvSpPr>
            <a:spLocks noGrp="1"/>
          </p:cNvSpPr>
          <p:nvPr>
            <p:ph type="title"/>
          </p:nvPr>
        </p:nvSpPr>
        <p:spPr/>
        <p:txBody>
          <a:bodyPr/>
          <a:lstStyle/>
          <a:p>
            <a:r>
              <a:rPr lang="es-CL" dirty="0"/>
              <a:t>Información</a:t>
            </a:r>
          </a:p>
        </p:txBody>
      </p:sp>
      <p:sp>
        <p:nvSpPr>
          <p:cNvPr id="3" name="Marcador de contenido 2">
            <a:extLst>
              <a:ext uri="{FF2B5EF4-FFF2-40B4-BE49-F238E27FC236}">
                <a16:creationId xmlns:a16="http://schemas.microsoft.com/office/drawing/2014/main" id="{27595C81-FDCF-4636-B598-2DC01FA0F1B9}"/>
              </a:ext>
            </a:extLst>
          </p:cNvPr>
          <p:cNvSpPr>
            <a:spLocks noGrp="1"/>
          </p:cNvSpPr>
          <p:nvPr>
            <p:ph idx="1"/>
          </p:nvPr>
        </p:nvSpPr>
        <p:spPr>
          <a:xfrm>
            <a:off x="936270" y="2070362"/>
            <a:ext cx="8261873" cy="3603812"/>
          </a:xfrm>
        </p:spPr>
        <p:txBody>
          <a:bodyPr/>
          <a:lstStyle/>
          <a:p>
            <a:r>
              <a:rPr lang="es-CL" dirty="0"/>
              <a:t>PLAZO DE ENTREGA: </a:t>
            </a:r>
          </a:p>
          <a:p>
            <a:r>
              <a:rPr lang="es-CL" b="1" dirty="0"/>
              <a:t>Viernes 13 de Noviembre</a:t>
            </a:r>
          </a:p>
          <a:p>
            <a:r>
              <a:rPr lang="es-CL" b="1" dirty="0"/>
              <a:t>Indicar Nombre y curso</a:t>
            </a:r>
          </a:p>
          <a:p>
            <a:r>
              <a:rPr lang="es-CL" dirty="0"/>
              <a:t>CORREO: </a:t>
            </a:r>
            <a:r>
              <a:rPr lang="es-CL" dirty="0">
                <a:hlinkClick r:id="rId2"/>
              </a:rPr>
              <a:t>cconuecar@emmanuel.cl</a:t>
            </a:r>
            <a:endParaRPr lang="es-CL" dirty="0"/>
          </a:p>
          <a:p>
            <a:r>
              <a:rPr lang="es-CL" dirty="0" err="1"/>
              <a:t>Whatsapp</a:t>
            </a:r>
            <a:r>
              <a:rPr lang="es-CL" dirty="0"/>
              <a:t>: +56978961502</a:t>
            </a:r>
          </a:p>
          <a:p>
            <a:r>
              <a:rPr lang="es-CL" dirty="0"/>
              <a:t>Buzón Tareas página del colegio</a:t>
            </a:r>
          </a:p>
          <a:p>
            <a:endParaRPr lang="es-CL" dirty="0"/>
          </a:p>
        </p:txBody>
      </p:sp>
      <p:pic>
        <p:nvPicPr>
          <p:cNvPr id="5" name="Imagen 4">
            <a:extLst>
              <a:ext uri="{FF2B5EF4-FFF2-40B4-BE49-F238E27FC236}">
                <a16:creationId xmlns:a16="http://schemas.microsoft.com/office/drawing/2014/main" id="{A65269FF-5AE8-42C9-B013-A3CBC13DEA54}"/>
              </a:ext>
            </a:extLst>
          </p:cNvPr>
          <p:cNvPicPr>
            <a:picLocks noChangeAspect="1"/>
          </p:cNvPicPr>
          <p:nvPr/>
        </p:nvPicPr>
        <p:blipFill>
          <a:blip r:embed="rId3"/>
          <a:stretch>
            <a:fillRect/>
          </a:stretch>
        </p:blipFill>
        <p:spPr>
          <a:xfrm>
            <a:off x="7670554" y="2306891"/>
            <a:ext cx="2737341" cy="1463167"/>
          </a:xfrm>
          <a:prstGeom prst="rect">
            <a:avLst/>
          </a:prstGeom>
        </p:spPr>
      </p:pic>
    </p:spTree>
    <p:extLst>
      <p:ext uri="{BB962C8B-B14F-4D97-AF65-F5344CB8AC3E}">
        <p14:creationId xmlns:p14="http://schemas.microsoft.com/office/powerpoint/2010/main" val="91342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Forma, Flecha&#10;&#10;Descripción generada automáticamente">
            <a:extLst>
              <a:ext uri="{FF2B5EF4-FFF2-40B4-BE49-F238E27FC236}">
                <a16:creationId xmlns:a16="http://schemas.microsoft.com/office/drawing/2014/main" id="{07A3BE1D-A02B-4F68-99E5-F38E57398A35}"/>
              </a:ext>
            </a:extLst>
          </p:cNvPr>
          <p:cNvPicPr>
            <a:picLocks noChangeAspect="1"/>
          </p:cNvPicPr>
          <p:nvPr/>
        </p:nvPicPr>
        <p:blipFill rotWithShape="1">
          <a:blip r:embed="rId2"/>
          <a:srcRect t="5406" b="2001"/>
          <a:stretch/>
        </p:blipFill>
        <p:spPr>
          <a:xfrm>
            <a:off x="0" y="10"/>
            <a:ext cx="12192000" cy="6857990"/>
          </a:xfrm>
          <a:prstGeom prst="rect">
            <a:avLst/>
          </a:prstGeom>
        </p:spPr>
      </p:pic>
      <p:sp>
        <p:nvSpPr>
          <p:cNvPr id="2" name="Título 1">
            <a:extLst>
              <a:ext uri="{FF2B5EF4-FFF2-40B4-BE49-F238E27FC236}">
                <a16:creationId xmlns:a16="http://schemas.microsoft.com/office/drawing/2014/main" id="{01E8CA3A-F161-4811-822C-0944F7F73E44}"/>
              </a:ext>
            </a:extLst>
          </p:cNvPr>
          <p:cNvSpPr>
            <a:spLocks noGrp="1"/>
          </p:cNvSpPr>
          <p:nvPr>
            <p:ph type="title"/>
          </p:nvPr>
        </p:nvSpPr>
        <p:spPr>
          <a:xfrm>
            <a:off x="719955" y="1994385"/>
            <a:ext cx="4204137" cy="1342754"/>
          </a:xfrm>
        </p:spPr>
        <p:txBody>
          <a:bodyPr>
            <a:normAutofit/>
          </a:bodyPr>
          <a:lstStyle/>
          <a:p>
            <a:pPr algn="ctr"/>
            <a:r>
              <a:rPr lang="es-CL" sz="3600" dirty="0"/>
              <a:t>Objetivos a trabajar en esta unidad</a:t>
            </a:r>
          </a:p>
        </p:txBody>
      </p:sp>
      <p:sp>
        <p:nvSpPr>
          <p:cNvPr id="3" name="Marcador de contenido 2">
            <a:extLst>
              <a:ext uri="{FF2B5EF4-FFF2-40B4-BE49-F238E27FC236}">
                <a16:creationId xmlns:a16="http://schemas.microsoft.com/office/drawing/2014/main" id="{276C2B2B-5C87-4953-ADDE-783EA524C961}"/>
              </a:ext>
            </a:extLst>
          </p:cNvPr>
          <p:cNvSpPr>
            <a:spLocks noGrp="1"/>
          </p:cNvSpPr>
          <p:nvPr>
            <p:ph idx="1"/>
          </p:nvPr>
        </p:nvSpPr>
        <p:spPr>
          <a:xfrm>
            <a:off x="525514" y="3707214"/>
            <a:ext cx="4593021" cy="2619839"/>
          </a:xfrm>
        </p:spPr>
        <p:txBody>
          <a:bodyPr anchor="ctr">
            <a:normAutofit/>
          </a:bodyPr>
          <a:lstStyle/>
          <a:p>
            <a:r>
              <a:rPr lang="es-ES" sz="1800" dirty="0"/>
              <a:t>Desarrollo del espíritu crítico y la sensibilidad artística</a:t>
            </a:r>
          </a:p>
          <a:p>
            <a:r>
              <a:rPr lang="es-ES" sz="1800" dirty="0"/>
              <a:t>Desarrollo de las capacidades artísticas, culturales y emocionales.</a:t>
            </a:r>
          </a:p>
          <a:p>
            <a:r>
              <a:rPr lang="es-ES" sz="1800" dirty="0"/>
              <a:t>Respeto y disfrute de la creación artística comprendiendo el lenguaje de las distintas manifestaciones artísticas.</a:t>
            </a:r>
            <a:endParaRPr lang="es-CL" sz="1800" dirty="0"/>
          </a:p>
        </p:txBody>
      </p:sp>
      <p:pic>
        <p:nvPicPr>
          <p:cNvPr id="6" name="Imagen 5">
            <a:extLst>
              <a:ext uri="{FF2B5EF4-FFF2-40B4-BE49-F238E27FC236}">
                <a16:creationId xmlns:a16="http://schemas.microsoft.com/office/drawing/2014/main" id="{C7DB580A-A220-406A-9686-C4D9C26F42D0}"/>
              </a:ext>
            </a:extLst>
          </p:cNvPr>
          <p:cNvPicPr>
            <a:picLocks noChangeAspect="1"/>
          </p:cNvPicPr>
          <p:nvPr/>
        </p:nvPicPr>
        <p:blipFill>
          <a:blip r:embed="rId3"/>
          <a:stretch>
            <a:fillRect/>
          </a:stretch>
        </p:blipFill>
        <p:spPr>
          <a:xfrm>
            <a:off x="2352593" y="1121513"/>
            <a:ext cx="938865" cy="1005927"/>
          </a:xfrm>
          <a:prstGeom prst="rect">
            <a:avLst/>
          </a:prstGeom>
        </p:spPr>
      </p:pic>
    </p:spTree>
    <p:extLst>
      <p:ext uri="{BB962C8B-B14F-4D97-AF65-F5344CB8AC3E}">
        <p14:creationId xmlns:p14="http://schemas.microsoft.com/office/powerpoint/2010/main" val="3387802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0C4798-630A-4069-8341-503329936D70}"/>
              </a:ext>
            </a:extLst>
          </p:cNvPr>
          <p:cNvSpPr>
            <a:spLocks noGrp="1"/>
          </p:cNvSpPr>
          <p:nvPr>
            <p:ph type="title"/>
          </p:nvPr>
        </p:nvSpPr>
        <p:spPr/>
        <p:txBody>
          <a:bodyPr/>
          <a:lstStyle/>
          <a:p>
            <a:r>
              <a:rPr lang="es-CL" dirty="0"/>
              <a:t>Explicar como se trabajará el cuento musical</a:t>
            </a:r>
          </a:p>
        </p:txBody>
      </p:sp>
      <p:sp>
        <p:nvSpPr>
          <p:cNvPr id="3" name="Marcador de contenido 2">
            <a:extLst>
              <a:ext uri="{FF2B5EF4-FFF2-40B4-BE49-F238E27FC236}">
                <a16:creationId xmlns:a16="http://schemas.microsoft.com/office/drawing/2014/main" id="{0A0A313D-52FF-4F37-8C3F-F880136D9A17}"/>
              </a:ext>
            </a:extLst>
          </p:cNvPr>
          <p:cNvSpPr>
            <a:spLocks noGrp="1"/>
          </p:cNvSpPr>
          <p:nvPr>
            <p:ph idx="1"/>
          </p:nvPr>
        </p:nvSpPr>
        <p:spPr/>
        <p:txBody>
          <a:bodyPr>
            <a:normAutofit fontScale="92500" lnSpcReduction="10000"/>
          </a:bodyPr>
          <a:lstStyle/>
          <a:p>
            <a:pPr>
              <a:lnSpc>
                <a:spcPct val="150000"/>
              </a:lnSpc>
            </a:pPr>
            <a:r>
              <a:rPr lang="es-CL" dirty="0"/>
              <a:t>“Pedrito y el Lobo” es un cuento musical del compositor ruso Serguei </a:t>
            </a:r>
            <a:r>
              <a:rPr lang="es-CL" dirty="0" err="1"/>
              <a:t>Prokofiev</a:t>
            </a:r>
            <a:r>
              <a:rPr lang="es-CL" dirty="0"/>
              <a:t>.</a:t>
            </a:r>
          </a:p>
          <a:p>
            <a:pPr>
              <a:lnSpc>
                <a:spcPct val="150000"/>
              </a:lnSpc>
            </a:pPr>
            <a:r>
              <a:rPr lang="es-CL" dirty="0"/>
              <a:t>La intención del autor y también del trabajo del cuento es que se pueda escuchar los distintos instrumentos que caracterizan a los personajes del cuento.</a:t>
            </a:r>
          </a:p>
          <a:p>
            <a:pPr>
              <a:lnSpc>
                <a:spcPct val="150000"/>
              </a:lnSpc>
            </a:pPr>
            <a:r>
              <a:rPr lang="es-CL" dirty="0"/>
              <a:t>En este PPT 13 se trabajará sólo la melodía de “El </a:t>
            </a:r>
            <a:r>
              <a:rPr lang="es-CL" dirty="0" err="1"/>
              <a:t>pájarito</a:t>
            </a:r>
            <a:r>
              <a:rPr lang="es-CL" dirty="0"/>
              <a:t>”</a:t>
            </a:r>
          </a:p>
          <a:p>
            <a:pPr>
              <a:lnSpc>
                <a:spcPct val="150000"/>
              </a:lnSpc>
            </a:pPr>
            <a:r>
              <a:rPr lang="es-CL" dirty="0"/>
              <a:t>En los PPT siguientes se trabajarán los otros personajes</a:t>
            </a:r>
          </a:p>
        </p:txBody>
      </p:sp>
    </p:spTree>
    <p:extLst>
      <p:ext uri="{BB962C8B-B14F-4D97-AF65-F5344CB8AC3E}">
        <p14:creationId xmlns:p14="http://schemas.microsoft.com/office/powerpoint/2010/main" val="1797522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B42221C-5B1B-4DD6-9E99-BD067AF1FE25}"/>
              </a:ext>
            </a:extLst>
          </p:cNvPr>
          <p:cNvPicPr>
            <a:picLocks noChangeAspect="1"/>
          </p:cNvPicPr>
          <p:nvPr/>
        </p:nvPicPr>
        <p:blipFill rotWithShape="1">
          <a:blip r:embed="rId2"/>
          <a:srcRect t="22007" b="18152"/>
          <a:stretch/>
        </p:blipFill>
        <p:spPr>
          <a:xfrm>
            <a:off x="20" y="10"/>
            <a:ext cx="12191980" cy="6857990"/>
          </a:xfrm>
          <a:prstGeom prst="rect">
            <a:avLst/>
          </a:prstGeom>
        </p:spPr>
      </p:pic>
      <p:sp>
        <p:nvSpPr>
          <p:cNvPr id="4" name="Rectángulo 3">
            <a:extLst>
              <a:ext uri="{FF2B5EF4-FFF2-40B4-BE49-F238E27FC236}">
                <a16:creationId xmlns:a16="http://schemas.microsoft.com/office/drawing/2014/main" id="{FE562C89-7B1C-4175-AB1D-B5257DE38F8E}"/>
              </a:ext>
            </a:extLst>
          </p:cNvPr>
          <p:cNvSpPr/>
          <p:nvPr/>
        </p:nvSpPr>
        <p:spPr>
          <a:xfrm>
            <a:off x="8022021" y="3231931"/>
            <a:ext cx="3852041" cy="183405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0" cap="none" spc="0" dirty="0" err="1">
                <a:ln w="0"/>
                <a:effectLst>
                  <a:outerShdw blurRad="38100" dist="25400" dir="5400000" algn="ctr" rotWithShape="0">
                    <a:srgbClr val="6E747A">
                      <a:alpha val="43000"/>
                    </a:srgbClr>
                  </a:outerShdw>
                </a:effectLst>
                <a:latin typeface="+mj-lt"/>
                <a:ea typeface="+mj-ea"/>
                <a:cs typeface="+mj-cs"/>
              </a:rPr>
              <a:t>Cuento</a:t>
            </a:r>
            <a:r>
              <a:rPr lang="en-US" sz="4000" b="0" cap="none" spc="0" dirty="0">
                <a:ln w="0"/>
                <a:effectLst>
                  <a:outerShdw blurRad="38100" dist="25400" dir="5400000" algn="ctr" rotWithShape="0">
                    <a:srgbClr val="6E747A">
                      <a:alpha val="43000"/>
                    </a:srgbClr>
                  </a:outerShdw>
                </a:effectLst>
                <a:latin typeface="+mj-lt"/>
                <a:ea typeface="+mj-ea"/>
                <a:cs typeface="+mj-cs"/>
              </a:rPr>
              <a:t> Musical</a:t>
            </a:r>
          </a:p>
          <a:p>
            <a:pPr algn="ctr">
              <a:lnSpc>
                <a:spcPct val="90000"/>
              </a:lnSpc>
              <a:spcBef>
                <a:spcPct val="0"/>
              </a:spcBef>
              <a:spcAft>
                <a:spcPts val="600"/>
              </a:spcAft>
            </a:pPr>
            <a:r>
              <a:rPr lang="en-US" sz="4000" dirty="0">
                <a:ln w="0"/>
                <a:effectLst>
                  <a:outerShdw blurRad="38100" dist="25400" dir="5400000" algn="ctr" rotWithShape="0">
                    <a:srgbClr val="6E747A">
                      <a:alpha val="43000"/>
                    </a:srgbClr>
                  </a:outerShdw>
                </a:effectLst>
                <a:latin typeface="+mj-lt"/>
                <a:ea typeface="+mj-ea"/>
                <a:cs typeface="+mj-cs"/>
              </a:rPr>
              <a:t>“</a:t>
            </a:r>
            <a:r>
              <a:rPr lang="en-US" sz="4000" dirty="0" err="1">
                <a:ln w="0"/>
                <a:effectLst>
                  <a:outerShdw blurRad="38100" dist="25400" dir="5400000" algn="ctr" rotWithShape="0">
                    <a:srgbClr val="6E747A">
                      <a:alpha val="43000"/>
                    </a:srgbClr>
                  </a:outerShdw>
                </a:effectLst>
                <a:latin typeface="+mj-lt"/>
                <a:ea typeface="+mj-ea"/>
                <a:cs typeface="+mj-cs"/>
              </a:rPr>
              <a:t>Pedrito</a:t>
            </a:r>
            <a:r>
              <a:rPr lang="en-US" sz="4000" dirty="0">
                <a:ln w="0"/>
                <a:effectLst>
                  <a:outerShdw blurRad="38100" dist="25400" dir="5400000" algn="ctr" rotWithShape="0">
                    <a:srgbClr val="6E747A">
                      <a:alpha val="43000"/>
                    </a:srgbClr>
                  </a:outerShdw>
                </a:effectLst>
                <a:latin typeface="+mj-lt"/>
                <a:ea typeface="+mj-ea"/>
                <a:cs typeface="+mj-cs"/>
              </a:rPr>
              <a:t> y el Lobo”</a:t>
            </a:r>
            <a:endParaRPr lang="en-US" sz="4000" b="0" cap="none" spc="0" dirty="0">
              <a:ln w="0"/>
              <a:effectLst>
                <a:outerShdw blurRad="38100" dist="25400" dir="5400000" algn="ctr" rotWithShape="0">
                  <a:srgbClr val="6E747A">
                    <a:alpha val="43000"/>
                  </a:srgbClr>
                </a:outerShdw>
              </a:effectLst>
              <a:latin typeface="+mj-lt"/>
              <a:ea typeface="+mj-ea"/>
              <a:cs typeface="+mj-cs"/>
            </a:endParaRPr>
          </a:p>
        </p:txBody>
      </p:sp>
    </p:spTree>
    <p:extLst>
      <p:ext uri="{BB962C8B-B14F-4D97-AF65-F5344CB8AC3E}">
        <p14:creationId xmlns:p14="http://schemas.microsoft.com/office/powerpoint/2010/main" val="2758578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FC418B-A04F-41FF-BA8A-7FDA2E0A2B6F}"/>
              </a:ext>
            </a:extLst>
          </p:cNvPr>
          <p:cNvSpPr>
            <a:spLocks noGrp="1"/>
          </p:cNvSpPr>
          <p:nvPr>
            <p:ph type="title"/>
          </p:nvPr>
        </p:nvSpPr>
        <p:spPr/>
        <p:txBody>
          <a:bodyPr/>
          <a:lstStyle/>
          <a:p>
            <a:r>
              <a:rPr lang="es-CL" dirty="0"/>
              <a:t>Cuento…</a:t>
            </a:r>
          </a:p>
        </p:txBody>
      </p:sp>
      <p:sp>
        <p:nvSpPr>
          <p:cNvPr id="3" name="Marcador de contenido 2">
            <a:extLst>
              <a:ext uri="{FF2B5EF4-FFF2-40B4-BE49-F238E27FC236}">
                <a16:creationId xmlns:a16="http://schemas.microsoft.com/office/drawing/2014/main" id="{5FEFECE2-4B91-42BB-8826-CD2AF549B863}"/>
              </a:ext>
            </a:extLst>
          </p:cNvPr>
          <p:cNvSpPr>
            <a:spLocks noGrp="1"/>
          </p:cNvSpPr>
          <p:nvPr>
            <p:ph idx="1"/>
          </p:nvPr>
        </p:nvSpPr>
        <p:spPr/>
        <p:txBody>
          <a:bodyPr/>
          <a:lstStyle/>
          <a:p>
            <a:pPr algn="just"/>
            <a:r>
              <a:rPr lang="es-ES" dirty="0"/>
              <a:t>"...Pedro es un niño que vive con su abuelo y cuyos amigos son un pájaro, un gato que siempre anda persiguiendo al pajarillo y un pato. La casa está cercada por una valla que la separa del bosque (lugar donde habitan los lobos). Todos ellos juegan en el jardín hasta que un día, pese a las advertencias de su abuelo, Pedro salta la valla y aparece un lobo que persigue al pato hasta que lo atrapa y se lo come. Pedro decide coger al lobo así que pide al pájaro que lo distraiga para que él lo pueda atrapar con un lazo. Cuando lo consigue llegan unos cazadores con intención de matar al lobo, pero Pedro los convence para llevarlo a un zoológico." </a:t>
            </a:r>
            <a:endParaRPr lang="es-CL" dirty="0"/>
          </a:p>
        </p:txBody>
      </p:sp>
    </p:spTree>
    <p:extLst>
      <p:ext uri="{BB962C8B-B14F-4D97-AF65-F5344CB8AC3E}">
        <p14:creationId xmlns:p14="http://schemas.microsoft.com/office/powerpoint/2010/main" val="3175007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E62ECF-4218-4FFB-A21E-09D2F03CBD92}"/>
              </a:ext>
            </a:extLst>
          </p:cNvPr>
          <p:cNvSpPr>
            <a:spLocks noGrp="1"/>
          </p:cNvSpPr>
          <p:nvPr>
            <p:ph type="title"/>
          </p:nvPr>
        </p:nvSpPr>
        <p:spPr>
          <a:xfrm>
            <a:off x="1047280" y="759805"/>
            <a:ext cx="10306520" cy="1325563"/>
          </a:xfrm>
        </p:spPr>
        <p:txBody>
          <a:bodyPr>
            <a:normAutofit/>
          </a:bodyPr>
          <a:lstStyle/>
          <a:p>
            <a:r>
              <a:rPr lang="es-CL" sz="4000">
                <a:solidFill>
                  <a:srgbClr val="FFFFFF"/>
                </a:solidFill>
              </a:rPr>
              <a:t>Instrumentos</a:t>
            </a:r>
          </a:p>
        </p:txBody>
      </p:sp>
      <p:sp>
        <p:nvSpPr>
          <p:cNvPr id="3" name="Marcador de contenido 2">
            <a:extLst>
              <a:ext uri="{FF2B5EF4-FFF2-40B4-BE49-F238E27FC236}">
                <a16:creationId xmlns:a16="http://schemas.microsoft.com/office/drawing/2014/main" id="{30A7BA5F-8A7B-4E8B-8362-181EEF9DBE6A}"/>
              </a:ext>
            </a:extLst>
          </p:cNvPr>
          <p:cNvSpPr>
            <a:spLocks noGrp="1"/>
          </p:cNvSpPr>
          <p:nvPr>
            <p:ph idx="1"/>
          </p:nvPr>
        </p:nvSpPr>
        <p:spPr>
          <a:xfrm>
            <a:off x="838200" y="772691"/>
            <a:ext cx="4053545" cy="3563159"/>
          </a:xfrm>
        </p:spPr>
        <p:txBody>
          <a:bodyPr>
            <a:noAutofit/>
          </a:bodyPr>
          <a:lstStyle/>
          <a:p>
            <a:pPr>
              <a:lnSpc>
                <a:spcPct val="150000"/>
              </a:lnSpc>
            </a:pPr>
            <a:r>
              <a:rPr lang="es-ES" sz="2200" dirty="0"/>
              <a:t>En esta obra la música tiene que actuar como si pintara a los personajes a través de los instrumentos musicales eligiendo dichos instrumentos que mejor describen el carácter y personalidad de los personajes.</a:t>
            </a:r>
          </a:p>
          <a:p>
            <a:pPr>
              <a:lnSpc>
                <a:spcPct val="150000"/>
              </a:lnSpc>
            </a:pPr>
            <a:r>
              <a:rPr lang="es-ES" sz="2200" dirty="0"/>
              <a:t>Cada instrumento o personaje tiene un tema musical.</a:t>
            </a:r>
            <a:endParaRPr lang="es-CL" sz="2200" dirty="0"/>
          </a:p>
        </p:txBody>
      </p:sp>
      <p:pic>
        <p:nvPicPr>
          <p:cNvPr id="5" name="Imagen 4">
            <a:extLst>
              <a:ext uri="{FF2B5EF4-FFF2-40B4-BE49-F238E27FC236}">
                <a16:creationId xmlns:a16="http://schemas.microsoft.com/office/drawing/2014/main" id="{143BE025-A58D-4513-A4B3-9B91368F9060}"/>
              </a:ext>
            </a:extLst>
          </p:cNvPr>
          <p:cNvPicPr>
            <a:picLocks noChangeAspect="1"/>
          </p:cNvPicPr>
          <p:nvPr/>
        </p:nvPicPr>
        <p:blipFill rotWithShape="1">
          <a:blip r:embed="rId2"/>
          <a:srcRect l="4600" r="1" b="1"/>
          <a:stretch/>
        </p:blipFill>
        <p:spPr>
          <a:xfrm>
            <a:off x="5499354" y="1334576"/>
            <a:ext cx="5645366" cy="4188848"/>
          </a:xfrm>
          <a:prstGeom prst="rect">
            <a:avLst/>
          </a:prstGeom>
        </p:spPr>
      </p:pic>
    </p:spTree>
    <p:extLst>
      <p:ext uri="{BB962C8B-B14F-4D97-AF65-F5344CB8AC3E}">
        <p14:creationId xmlns:p14="http://schemas.microsoft.com/office/powerpoint/2010/main" val="3810715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9E802E-9AF1-4F2E-9FA8-60EECC451184}"/>
              </a:ext>
            </a:extLst>
          </p:cNvPr>
          <p:cNvSpPr>
            <a:spLocks noGrp="1"/>
          </p:cNvSpPr>
          <p:nvPr>
            <p:ph type="title"/>
          </p:nvPr>
        </p:nvSpPr>
        <p:spPr>
          <a:xfrm>
            <a:off x="645858" y="5110423"/>
            <a:ext cx="10906061" cy="671540"/>
          </a:xfrm>
          <a:noFill/>
        </p:spPr>
        <p:txBody>
          <a:bodyPr vert="horz" lIns="91440" tIns="45720" rIns="91440" bIns="45720" rtlCol="0" anchor="ctr">
            <a:normAutofit fontScale="90000"/>
          </a:bodyPr>
          <a:lstStyle/>
          <a:p>
            <a:pPr algn="ctr"/>
            <a:r>
              <a:rPr lang="en-US" sz="4800" dirty="0" err="1"/>
              <a:t>Cuento</a:t>
            </a:r>
            <a:r>
              <a:rPr lang="en-US" sz="4800" dirty="0"/>
              <a:t> Musical</a:t>
            </a:r>
          </a:p>
        </p:txBody>
      </p:sp>
      <p:sp>
        <p:nvSpPr>
          <p:cNvPr id="13" name="Rectangle 12">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2" cy="482247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4562" y="640091"/>
            <a:ext cx="8182876" cy="388111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Marcador de contenido 9">
            <a:extLst>
              <a:ext uri="{FF2B5EF4-FFF2-40B4-BE49-F238E27FC236}">
                <a16:creationId xmlns:a16="http://schemas.microsoft.com/office/drawing/2014/main" id="{C5E5C7E4-AB5C-4F83-97F8-2F936504A8FF}"/>
              </a:ext>
            </a:extLst>
          </p:cNvPr>
          <p:cNvSpPr>
            <a:spLocks noGrp="1"/>
          </p:cNvSpPr>
          <p:nvPr>
            <p:ph idx="1"/>
          </p:nvPr>
        </p:nvSpPr>
        <p:spPr/>
        <p:txBody>
          <a:bodyPr/>
          <a:lstStyle/>
          <a:p>
            <a:endParaRPr lang="es-CL"/>
          </a:p>
        </p:txBody>
      </p:sp>
      <p:pic>
        <p:nvPicPr>
          <p:cNvPr id="14" name="Imagen 13">
            <a:extLst>
              <a:ext uri="{FF2B5EF4-FFF2-40B4-BE49-F238E27FC236}">
                <a16:creationId xmlns:a16="http://schemas.microsoft.com/office/drawing/2014/main" id="{FC014F4A-EE0D-43FF-AB84-59ACC4B56BB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8454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62CA336-ED6A-4CE2-9026-895C72D751C0}"/>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rPr>
              <a:t>Pajarito: Flauta traversa</a:t>
            </a:r>
          </a:p>
        </p:txBody>
      </p:sp>
      <p:pic>
        <p:nvPicPr>
          <p:cNvPr id="7" name="Imagen 6" descr="Un pájaro parado en una rama&#10;&#10;Descripción generada automáticamente">
            <a:extLst>
              <a:ext uri="{FF2B5EF4-FFF2-40B4-BE49-F238E27FC236}">
                <a16:creationId xmlns:a16="http://schemas.microsoft.com/office/drawing/2014/main" id="{5F1DF3EE-98EB-4B1E-B7C6-EF1E526CF8C5}"/>
              </a:ext>
            </a:extLst>
          </p:cNvPr>
          <p:cNvPicPr>
            <a:picLocks noChangeAspect="1"/>
          </p:cNvPicPr>
          <p:nvPr/>
        </p:nvPicPr>
        <p:blipFill>
          <a:blip r:embed="rId2"/>
          <a:stretch>
            <a:fillRect/>
          </a:stretch>
        </p:blipFill>
        <p:spPr>
          <a:xfrm>
            <a:off x="533731" y="307731"/>
            <a:ext cx="2998227" cy="3997637"/>
          </a:xfrm>
          <a:prstGeom prst="rect">
            <a:avLst/>
          </a:prstGeom>
        </p:spPr>
      </p:pic>
      <p:pic>
        <p:nvPicPr>
          <p:cNvPr id="4" name="Imagen 3">
            <a:extLst>
              <a:ext uri="{FF2B5EF4-FFF2-40B4-BE49-F238E27FC236}">
                <a16:creationId xmlns:a16="http://schemas.microsoft.com/office/drawing/2014/main" id="{566EB35C-875F-4A39-8FAC-886EFC126819}"/>
              </a:ext>
            </a:extLst>
          </p:cNvPr>
          <p:cNvPicPr>
            <a:picLocks noChangeAspect="1"/>
          </p:cNvPicPr>
          <p:nvPr/>
        </p:nvPicPr>
        <p:blipFill rotWithShape="1">
          <a:blip r:embed="rId3"/>
          <a:srcRect l="41874" t="51215" r="32506" b="28395"/>
          <a:stretch/>
        </p:blipFill>
        <p:spPr>
          <a:xfrm>
            <a:off x="4385729" y="1281879"/>
            <a:ext cx="3433324" cy="2049342"/>
          </a:xfrm>
          <a:prstGeom prst="rect">
            <a:avLst/>
          </a:prstGeom>
        </p:spPr>
      </p:pic>
      <p:cxnSp>
        <p:nvCxnSpPr>
          <p:cNvPr id="16" name="Straight Connector 15">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956037C2-85DD-4943-BAA9-E8BAB6C5D6E8}"/>
              </a:ext>
            </a:extLst>
          </p:cNvPr>
          <p:cNvPicPr>
            <a:picLocks noChangeAspect="1"/>
          </p:cNvPicPr>
          <p:nvPr/>
        </p:nvPicPr>
        <p:blipFill>
          <a:blip r:embed="rId4"/>
          <a:stretch>
            <a:fillRect/>
          </a:stretch>
        </p:blipFill>
        <p:spPr>
          <a:xfrm>
            <a:off x="8732528" y="330045"/>
            <a:ext cx="2858310" cy="3997637"/>
          </a:xfrm>
          <a:prstGeom prst="rect">
            <a:avLst/>
          </a:prstGeom>
        </p:spPr>
      </p:pic>
      <p:cxnSp>
        <p:nvCxnSpPr>
          <p:cNvPr id="18" name="Straight Connector 17">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6775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BB764E6-79AC-41BB-ABD3-FBCE3AD4CB70}"/>
              </a:ext>
            </a:extLst>
          </p:cNvPr>
          <p:cNvSpPr>
            <a:spLocks noGrp="1"/>
          </p:cNvSpPr>
          <p:nvPr>
            <p:ph type="title"/>
          </p:nvPr>
        </p:nvSpPr>
        <p:spPr>
          <a:xfrm>
            <a:off x="1123356" y="1188637"/>
            <a:ext cx="9984615" cy="1597228"/>
          </a:xfrm>
        </p:spPr>
        <p:txBody>
          <a:bodyPr>
            <a:normAutofit/>
          </a:bodyPr>
          <a:lstStyle/>
          <a:p>
            <a:r>
              <a:rPr lang="es-CL" sz="5100"/>
              <a:t>Escucha como suena el personaje de el “Pajarito” en este cuento musical</a:t>
            </a:r>
          </a:p>
        </p:txBody>
      </p:sp>
      <p:pic>
        <p:nvPicPr>
          <p:cNvPr id="4" name="Imagen 3">
            <a:extLst>
              <a:ext uri="{FF2B5EF4-FFF2-40B4-BE49-F238E27FC236}">
                <a16:creationId xmlns:a16="http://schemas.microsoft.com/office/drawing/2014/main" id="{781ED647-5957-4D53-B390-15935023259D}"/>
              </a:ext>
            </a:extLst>
          </p:cNvPr>
          <p:cNvPicPr>
            <a:picLocks noChangeAspect="1"/>
          </p:cNvPicPr>
          <p:nvPr/>
        </p:nvPicPr>
        <p:blipFill rotWithShape="1">
          <a:blip r:embed="rId2"/>
          <a:srcRect t="17851" r="2" b="9014"/>
          <a:stretch/>
        </p:blipFill>
        <p:spPr>
          <a:xfrm>
            <a:off x="1123357" y="3018327"/>
            <a:ext cx="3533985" cy="2728198"/>
          </a:xfrm>
          <a:prstGeom prst="rect">
            <a:avLst/>
          </a:prstGeom>
        </p:spPr>
      </p:pic>
      <p:sp>
        <p:nvSpPr>
          <p:cNvPr id="3" name="Marcador de contenido 2">
            <a:extLst>
              <a:ext uri="{FF2B5EF4-FFF2-40B4-BE49-F238E27FC236}">
                <a16:creationId xmlns:a16="http://schemas.microsoft.com/office/drawing/2014/main" id="{D155D542-E991-498E-B2AF-DD4E447FFF16}"/>
              </a:ext>
            </a:extLst>
          </p:cNvPr>
          <p:cNvSpPr>
            <a:spLocks noGrp="1"/>
          </p:cNvSpPr>
          <p:nvPr>
            <p:ph idx="1"/>
          </p:nvPr>
        </p:nvSpPr>
        <p:spPr>
          <a:xfrm>
            <a:off x="5255260" y="2998278"/>
            <a:ext cx="5737860" cy="2728198"/>
          </a:xfrm>
        </p:spPr>
        <p:txBody>
          <a:bodyPr anchor="t">
            <a:normAutofit/>
          </a:bodyPr>
          <a:lstStyle/>
          <a:p>
            <a:endParaRPr lang="es-CL" sz="2000" dirty="0"/>
          </a:p>
          <a:p>
            <a:endParaRPr lang="es-CL" sz="2000" dirty="0"/>
          </a:p>
          <a:p>
            <a:r>
              <a:rPr lang="es-CL" dirty="0"/>
              <a:t>https://youtu.be/Q9AbI1Y7EiI</a:t>
            </a:r>
          </a:p>
        </p:txBody>
      </p:sp>
    </p:spTree>
    <p:extLst>
      <p:ext uri="{BB962C8B-B14F-4D97-AF65-F5344CB8AC3E}">
        <p14:creationId xmlns:p14="http://schemas.microsoft.com/office/powerpoint/2010/main" val="213297581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515</Words>
  <Application>Microsoft Office PowerPoint</Application>
  <PresentationFormat>Panorámica</PresentationFormat>
  <Paragraphs>50</Paragraphs>
  <Slides>13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13</vt:i4>
      </vt:variant>
    </vt:vector>
  </HeadingPairs>
  <TitlesOfParts>
    <vt:vector size="17" baseType="lpstr">
      <vt:lpstr>Arial</vt:lpstr>
      <vt:lpstr>Calibri</vt:lpstr>
      <vt:lpstr>Calibri Light</vt:lpstr>
      <vt:lpstr>Tema de Office</vt:lpstr>
      <vt:lpstr>Clases de Música 5° Básico ”Pedrito y el Lobo” PPT 13 (2)</vt:lpstr>
      <vt:lpstr>Objetivos a trabajar en esta unidad</vt:lpstr>
      <vt:lpstr>Explicar como se trabajará el cuento musical</vt:lpstr>
      <vt:lpstr>Presentación de PowerPoint</vt:lpstr>
      <vt:lpstr>Cuento…</vt:lpstr>
      <vt:lpstr>Instrumentos</vt:lpstr>
      <vt:lpstr>Cuento Musical</vt:lpstr>
      <vt:lpstr>Pajarito: Flauta traversa</vt:lpstr>
      <vt:lpstr>Escucha como suena el personaje de el “Pajarito” en este cuento musical</vt:lpstr>
      <vt:lpstr>Pedro y el pájaro</vt:lpstr>
      <vt:lpstr>Actividad musical</vt:lpstr>
      <vt:lpstr>Presentación de PowerPoint</vt:lpstr>
      <vt:lpstr>Información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Clases de Música 5° Básico ”Pedrito y el Lobo” PPT 13 (2)</dc:title>
  <dc:creator>Claudia Coñuecar</dc:creator>
  <cp:lastModifiedBy>Claudia Coñuecar</cp:lastModifiedBy>
  <cp:revision>2</cp:revision>
  <dcterms:created xsi:type="dcterms:W3CDTF">2020-10-29T23:46:01Z</dcterms:created>
  <dcterms:modified xsi:type="dcterms:W3CDTF">2020-10-30T16:17:54Z</dcterms:modified>
</cp:coreProperties>
</file>