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6/21/2020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Clases Música 8° Año 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2009239" y="2788389"/>
            <a:ext cx="6511131" cy="329259"/>
          </a:xfrm>
        </p:spPr>
        <p:txBody>
          <a:bodyPr>
            <a:noAutofit/>
          </a:bodyPr>
          <a:lstStyle/>
          <a:p>
            <a:r>
              <a:rPr lang="es-CL" dirty="0" smtClean="0"/>
              <a:t>Prof</a:t>
            </a:r>
            <a:r>
              <a:rPr lang="es-CL" dirty="0"/>
              <a:t>. Claudia Coñuecar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11525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8" y="2564904"/>
            <a:ext cx="17065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Continuando con la actividad:</a:t>
            </a:r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1559049" cy="26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2839040" cy="22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 smtClean="0"/>
              <a:t>Información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r>
              <a:rPr lang="es-CL" sz="2800" dirty="0"/>
              <a:t>PLAZO DE ENTREGA: </a:t>
            </a:r>
          </a:p>
          <a:p>
            <a:r>
              <a:rPr lang="es-CL" sz="2800" b="1" dirty="0" smtClean="0"/>
              <a:t>Viernes 03 de Julio</a:t>
            </a:r>
            <a:endParaRPr lang="es-CL" sz="2800" b="1" dirty="0"/>
          </a:p>
          <a:p>
            <a:r>
              <a:rPr lang="es-CL" sz="2800" b="1" dirty="0"/>
              <a:t>Indicar Nombre y curso</a:t>
            </a:r>
          </a:p>
          <a:p>
            <a:r>
              <a:rPr lang="es-CL" sz="2800" dirty="0"/>
              <a:t>CORREO: </a:t>
            </a:r>
            <a:r>
              <a:rPr lang="es-CL" sz="2800" dirty="0">
                <a:hlinkClick r:id="rId2"/>
              </a:rPr>
              <a:t>cconuecar@emmanuel.cl</a:t>
            </a:r>
            <a:endParaRPr lang="es-CL" sz="2800" dirty="0"/>
          </a:p>
          <a:p>
            <a:r>
              <a:rPr lang="es-CL" sz="2800" dirty="0" err="1"/>
              <a:t>Whatsapp</a:t>
            </a:r>
            <a:r>
              <a:rPr lang="es-CL" sz="2800" dirty="0"/>
              <a:t>: +56978961502</a:t>
            </a:r>
          </a:p>
          <a:p>
            <a:r>
              <a:rPr lang="es-CL" sz="2800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85184"/>
            <a:ext cx="2843469" cy="159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Cualidades del Sonido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8" y="980728"/>
            <a:ext cx="8516937" cy="48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duración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Es la prolongación del sonido en el tiempo.</a:t>
            </a:r>
            <a:endParaRPr lang="es-E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 smtClean="0"/>
              <a:t>Sonidos </a:t>
            </a:r>
            <a:r>
              <a:rPr lang="es-ES" sz="2400" b="1" dirty="0"/>
              <a:t>largos o cortos</a:t>
            </a:r>
            <a:r>
              <a:rPr lang="es-ES" sz="2400" dirty="0"/>
              <a:t>. Según cuál sea la fuente que los produzca, los sonidos pueden alargarse de forma ininterrumpida o </a:t>
            </a:r>
            <a:r>
              <a:rPr lang="es-ES" sz="2400" dirty="0" smtClean="0"/>
              <a:t>acortarse.</a:t>
            </a:r>
            <a:endParaRPr lang="es-E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 smtClean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72135"/>
            <a:ext cx="1562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Duración = Figuras rítmicas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dirty="0" smtClean="0"/>
              <a:t>	El </a:t>
            </a:r>
            <a:r>
              <a:rPr lang="es-ES" sz="1800" dirty="0"/>
              <a:t>ritmo en la música se refiere a la frecuencia de </a:t>
            </a:r>
            <a:r>
              <a:rPr lang="es-ES" sz="1800" dirty="0" smtClean="0"/>
              <a:t>repetición de intervalos regulares de sonidos </a:t>
            </a:r>
            <a:r>
              <a:rPr lang="es-ES" sz="1800" dirty="0"/>
              <a:t>largos y </a:t>
            </a:r>
            <a:r>
              <a:rPr lang="es-ES" sz="1800" dirty="0" smtClean="0"/>
              <a:t>breves </a:t>
            </a:r>
            <a:r>
              <a:rPr lang="es-ES" sz="1800" dirty="0"/>
              <a:t>en una </a:t>
            </a:r>
            <a:r>
              <a:rPr lang="es-ES" sz="1800" dirty="0" smtClean="0"/>
              <a:t>canción</a:t>
            </a:r>
            <a:r>
              <a:rPr lang="es-ES" sz="1800" dirty="0"/>
              <a:t>. </a:t>
            </a:r>
            <a:endParaRPr lang="es-ES" sz="1800" dirty="0" smtClean="0"/>
          </a:p>
          <a:p>
            <a:pPr>
              <a:lnSpc>
                <a:spcPct val="150000"/>
              </a:lnSpc>
            </a:pPr>
            <a:r>
              <a:rPr lang="es-ES" sz="1800" dirty="0" smtClean="0"/>
              <a:t>	El </a:t>
            </a:r>
            <a:r>
              <a:rPr lang="es-ES" sz="1800" dirty="0"/>
              <a:t>ritmo se define como la organización </a:t>
            </a:r>
            <a:r>
              <a:rPr lang="es-ES" sz="1800" dirty="0" smtClean="0"/>
              <a:t>de tiempos que </a:t>
            </a:r>
            <a:r>
              <a:rPr lang="es-ES" sz="1800" dirty="0"/>
              <a:t>perciben los oyentes como una </a:t>
            </a:r>
            <a:r>
              <a:rPr lang="es-ES" sz="1800" dirty="0" smtClean="0"/>
              <a:t>estructura musical rítmica. 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	</a:t>
            </a:r>
            <a:r>
              <a:rPr lang="es-ES" sz="1800" dirty="0" smtClean="0"/>
              <a:t>Esta </a:t>
            </a:r>
            <a:r>
              <a:rPr lang="es-ES" sz="1800" dirty="0"/>
              <a:t>sucesión temporal se ordena en nuestra mente, percibiendo de este modo una </a:t>
            </a:r>
            <a:r>
              <a:rPr lang="es-ES" sz="1800" dirty="0" smtClean="0"/>
              <a:t>forma rítmica de una canción.</a:t>
            </a:r>
            <a:endParaRPr lang="es-CL" sz="1800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2104628" cy="13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Organización de las figuras rítmicas:</a:t>
            </a:r>
            <a:endParaRPr lang="es-CL" dirty="0"/>
          </a:p>
        </p:txBody>
      </p:sp>
      <p:pic>
        <p:nvPicPr>
          <p:cNvPr id="5124" name="Picture 4" descr="COLEGIO MARQUEL LENGUAJE Y COMUNI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040560" cy="46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Figuras rítmicas agrupadas: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553072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647181" cy="26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9977" y="405995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Corchea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34013" y="4059957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Corcheas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45" y="2137547"/>
            <a:ext cx="2715764" cy="208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5824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5180" y="3645024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Semicorchea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446764" y="620688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Cuartina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5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Observa el siguiente video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Figuras rítmicas:</a:t>
            </a:r>
          </a:p>
          <a:p>
            <a:endParaRPr lang="es-CL" sz="2400" dirty="0"/>
          </a:p>
          <a:p>
            <a:r>
              <a:rPr lang="es-CL" sz="2400" dirty="0" smtClean="0"/>
              <a:t>Link:</a:t>
            </a:r>
          </a:p>
          <a:p>
            <a:r>
              <a:rPr lang="es-CL" sz="2400" dirty="0"/>
              <a:t>https://youtu.be/lGEyBrltoUA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6343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 smtClean="0"/>
              <a:t>Escribe los nombres de las figuras rítmicas y sus silencios</a:t>
            </a:r>
          </a:p>
          <a:p>
            <a:r>
              <a:rPr lang="es-CL" sz="2000" dirty="0" smtClean="0"/>
              <a:t>( Revisa </a:t>
            </a:r>
            <a:r>
              <a:rPr lang="es-CL" sz="2000" dirty="0" err="1" smtClean="0"/>
              <a:t>Diapo</a:t>
            </a:r>
            <a:r>
              <a:rPr lang="es-CL" sz="2000" dirty="0" smtClean="0"/>
              <a:t> 5):</a:t>
            </a:r>
          </a:p>
          <a:p>
            <a:endParaRPr lang="es-CL" dirty="0"/>
          </a:p>
        </p:txBody>
      </p:sp>
      <p:pic>
        <p:nvPicPr>
          <p:cNvPr id="8196" name="Picture 4" descr="Figuras y silencios... ¿Por qué hay tant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59" y="1484784"/>
            <a:ext cx="2878857" cy="31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76" y="2132856"/>
            <a:ext cx="1596337" cy="22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1" y="2186301"/>
            <a:ext cx="268987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3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</TotalTime>
  <Words>121</Words>
  <Application>Microsoft Office PowerPoint</Application>
  <PresentationFormat>Presentación en pantalla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Ángulos</vt:lpstr>
      <vt:lpstr>Clases Música 8° Año Básico</vt:lpstr>
      <vt:lpstr>Cualidades del Sonido</vt:lpstr>
      <vt:lpstr>duración</vt:lpstr>
      <vt:lpstr>Duración = Figuras rítmicas</vt:lpstr>
      <vt:lpstr>Organización de las figuras rítmicas:</vt:lpstr>
      <vt:lpstr>Figuras rítmicas agrupadas:</vt:lpstr>
      <vt:lpstr>Presentación de PowerPoint</vt:lpstr>
      <vt:lpstr>Observa el siguiente video </vt:lpstr>
      <vt:lpstr>Actividad:</vt:lpstr>
      <vt:lpstr>Continuando con la actividad:</vt:lpstr>
      <vt:lpstr>Información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Año Básico</dc:title>
  <dc:creator>Sala Enlace</dc:creator>
  <cp:lastModifiedBy>Sala Enlace</cp:lastModifiedBy>
  <cp:revision>9</cp:revision>
  <dcterms:created xsi:type="dcterms:W3CDTF">2020-06-20T01:13:18Z</dcterms:created>
  <dcterms:modified xsi:type="dcterms:W3CDTF">2020-06-22T02:54:34Z</dcterms:modified>
</cp:coreProperties>
</file>