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0" r:id="rId4"/>
    <p:sldId id="261" r:id="rId5"/>
    <p:sldId id="259" r:id="rId6"/>
    <p:sldId id="257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481E8C-24E7-47BB-8C2A-5DE75DF09A0C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DA5E11D-150D-492E-84D3-4A3AC0A5B2F7}" type="slidenum">
              <a:rPr lang="es-CL" smtClean="0"/>
              <a:t>‹Nº›</a:t>
            </a:fld>
            <a:endParaRPr lang="es-C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outu.be/6SitltpqVu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conuecar@emmanuel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2204864"/>
            <a:ext cx="7102382" cy="2150095"/>
          </a:xfrm>
        </p:spPr>
        <p:txBody>
          <a:bodyPr/>
          <a:lstStyle/>
          <a:p>
            <a:r>
              <a:rPr lang="es-CL" dirty="0" smtClean="0"/>
              <a:t>  Clases de Música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07704" y="1916832"/>
            <a:ext cx="7406640" cy="1752600"/>
          </a:xfrm>
        </p:spPr>
        <p:txBody>
          <a:bodyPr/>
          <a:lstStyle/>
          <a:p>
            <a:r>
              <a:rPr lang="es-CL" b="1" dirty="0" smtClean="0">
                <a:solidFill>
                  <a:schemeClr val="tx1"/>
                </a:solidFill>
              </a:rPr>
              <a:t>6° Año Básico</a:t>
            </a:r>
          </a:p>
          <a:p>
            <a:r>
              <a:rPr lang="es-CL" dirty="0" smtClean="0"/>
              <a:t>Prof. Claudia Coñuecar</a:t>
            </a:r>
            <a:endParaRPr lang="es-CL" dirty="0"/>
          </a:p>
        </p:txBody>
      </p:sp>
      <p:pic>
        <p:nvPicPr>
          <p:cNvPr id="4" name="3 Imagen" descr="Colegio Cristiano Emmanuel - Admisión 2019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337" y="465138"/>
            <a:ext cx="864096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2" descr="Anime Dibujo Musica Y Mas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srgbClr val="2F2B20"/>
              </a:solidFill>
            </a:endParaRPr>
          </a:p>
        </p:txBody>
      </p:sp>
      <p:sp>
        <p:nvSpPr>
          <p:cNvPr id="6" name="AutoShape 4" descr="Anime Dibujo Musica Y Mas - Posts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srgbClr val="2F2B20"/>
              </a:solidFill>
            </a:endParaRPr>
          </a:p>
        </p:txBody>
      </p:sp>
      <p:sp>
        <p:nvSpPr>
          <p:cNvPr id="7" name="AutoShape 14" descr="Musica, Dibujos, Poesia y Buena Onda - Home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srgbClr val="2F2B20"/>
              </a:solidFill>
            </a:endParaRPr>
          </a:p>
        </p:txBody>
      </p:sp>
      <p:pic>
        <p:nvPicPr>
          <p:cNvPr id="1040" name="Picture 16" descr="dibujos de notas musicales a lapiz - Buscar con Google | Notas ...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2066242" cy="165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Expresando sentimientos a través de la música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772816"/>
            <a:ext cx="7498080" cy="48006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La </a:t>
            </a:r>
            <a:r>
              <a:rPr lang="es-ES" dirty="0"/>
              <a:t>música tiene incidencia sobre nuestros procesos mentales, sensaciones y </a:t>
            </a:r>
            <a:r>
              <a:rPr lang="es-ES" dirty="0" smtClean="0"/>
              <a:t>percepciones. Se </a:t>
            </a:r>
            <a:r>
              <a:rPr lang="es-ES" dirty="0"/>
              <a:t>ha hecho evidente a través de estudios científicos diversos a lo largo de los años. </a:t>
            </a:r>
            <a:r>
              <a:rPr lang="es-ES" b="1" dirty="0"/>
              <a:t>La música ejerce una importante fuerza emocional sobre las personas</a:t>
            </a:r>
            <a:r>
              <a:rPr lang="es-ES" dirty="0"/>
              <a:t>, sobre nuestro comportamiento en cualquier etapa de la vida.</a:t>
            </a:r>
            <a:endParaRPr lang="es-CL" dirty="0"/>
          </a:p>
          <a:p>
            <a:pPr algn="just">
              <a:lnSpc>
                <a:spcPct val="150000"/>
              </a:lnSpc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801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s-CL" dirty="0"/>
              <a:t>Cuando se escucha música ella penetra en nuestras emociones y a veces nos producen </a:t>
            </a:r>
            <a:r>
              <a:rPr lang="es-CL" dirty="0" smtClean="0"/>
              <a:t>tristeza, alegría, dolor, esperanza, ira, rabia, melancolía, etc.</a:t>
            </a:r>
            <a:endParaRPr lang="es-CL" dirty="0"/>
          </a:p>
          <a:p>
            <a:pPr algn="just">
              <a:lnSpc>
                <a:spcPct val="150000"/>
              </a:lnSpc>
            </a:pPr>
            <a:r>
              <a:rPr lang="es-CL" dirty="0"/>
              <a:t>En este PPT se tratará la </a:t>
            </a:r>
            <a:r>
              <a:rPr lang="es-CL" i="1" dirty="0"/>
              <a:t>tristeza </a:t>
            </a:r>
            <a:r>
              <a:rPr lang="es-CL" dirty="0"/>
              <a:t>y como se expresa en la </a:t>
            </a:r>
            <a:r>
              <a:rPr lang="es-CL" dirty="0" smtClean="0"/>
              <a:t>música.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36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/>
          <a:lstStyle/>
          <a:p>
            <a:r>
              <a:rPr lang="es-CL" dirty="0" smtClean="0"/>
              <a:t>Actividad: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196752"/>
            <a:ext cx="749808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CL" dirty="0" smtClean="0"/>
              <a:t>Escucha la siguiente canción en este link: </a:t>
            </a:r>
            <a:r>
              <a:rPr lang="es-CL" dirty="0" smtClean="0">
                <a:hlinkClick r:id="rId2"/>
              </a:rPr>
              <a:t>https</a:t>
            </a:r>
            <a:r>
              <a:rPr lang="es-CL" dirty="0">
                <a:hlinkClick r:id="rId2"/>
              </a:rPr>
              <a:t>://</a:t>
            </a:r>
            <a:r>
              <a:rPr lang="es-CL" dirty="0" smtClean="0">
                <a:hlinkClick r:id="rId2"/>
              </a:rPr>
              <a:t>youtu.be/6SitltpqVuY</a:t>
            </a:r>
            <a:endParaRPr lang="es-CL" dirty="0" smtClean="0"/>
          </a:p>
          <a:p>
            <a:pPr>
              <a:lnSpc>
                <a:spcPct val="150000"/>
              </a:lnSpc>
            </a:pPr>
            <a:r>
              <a:rPr lang="es-CL" dirty="0" smtClean="0"/>
              <a:t>“Colibrí y la lluvia” Grupo </a:t>
            </a:r>
            <a:r>
              <a:rPr lang="es-CL" dirty="0" err="1" smtClean="0"/>
              <a:t>Tikitiklip</a:t>
            </a:r>
            <a:endParaRPr lang="es-CL" dirty="0"/>
          </a:p>
        </p:txBody>
      </p:sp>
      <p:pic>
        <p:nvPicPr>
          <p:cNvPr id="1026" name="Picture 2" descr="Colibri | Vectores, Fotos de Stock y PSD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080" y="3356992"/>
            <a:ext cx="3000375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0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s-CL" dirty="0" smtClean="0"/>
              <a:t>Realiza </a:t>
            </a:r>
            <a:r>
              <a:rPr lang="es-CL" dirty="0"/>
              <a:t>una lista de palabras que </a:t>
            </a:r>
            <a:r>
              <a:rPr lang="es-CL" dirty="0" smtClean="0"/>
              <a:t>te </a:t>
            </a:r>
            <a:r>
              <a:rPr lang="es-CL" dirty="0"/>
              <a:t>sugiere la </a:t>
            </a:r>
            <a:r>
              <a:rPr lang="es-CL" dirty="0" smtClean="0"/>
              <a:t>música.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s-CL" dirty="0" smtClean="0"/>
              <a:t>Explica brevemente de qué trata la canción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s-CL" dirty="0" smtClean="0"/>
              <a:t>¿Crees tú que la canción es triste? ¿Por qué?</a:t>
            </a:r>
          </a:p>
          <a:p>
            <a:pPr marL="596646" indent="-514350">
              <a:buFont typeface="+mj-lt"/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71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Información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PLAZO DE ENTREGA:</a:t>
            </a:r>
          </a:p>
          <a:p>
            <a:r>
              <a:rPr lang="es-CL" dirty="0" smtClean="0"/>
              <a:t>Viernes 03 </a:t>
            </a:r>
            <a:r>
              <a:rPr lang="es-CL" dirty="0" smtClean="0"/>
              <a:t>de </a:t>
            </a:r>
            <a:r>
              <a:rPr lang="es-CL" dirty="0" smtClean="0"/>
              <a:t>Julio</a:t>
            </a:r>
            <a:endParaRPr lang="es-CL" dirty="0" smtClean="0"/>
          </a:p>
          <a:p>
            <a:r>
              <a:rPr lang="es-CL" dirty="0" smtClean="0"/>
              <a:t>Indicar </a:t>
            </a:r>
            <a:r>
              <a:rPr lang="es-CL" b="1" dirty="0" smtClean="0"/>
              <a:t>NOMBRE Y CURSO </a:t>
            </a:r>
            <a:r>
              <a:rPr lang="es-CL" dirty="0" smtClean="0"/>
              <a:t>CUANDO SE ENVÍE LA TAREA </a:t>
            </a:r>
          </a:p>
          <a:p>
            <a:r>
              <a:rPr lang="es-CL" dirty="0" smtClean="0"/>
              <a:t>Correo: </a:t>
            </a:r>
            <a:r>
              <a:rPr lang="es-CL" dirty="0" smtClean="0">
                <a:hlinkClick r:id="rId2"/>
              </a:rPr>
              <a:t>cconuecar@emmanuel.cl</a:t>
            </a:r>
            <a:endParaRPr lang="es-CL" dirty="0" smtClean="0"/>
          </a:p>
          <a:p>
            <a:r>
              <a:rPr lang="es-CL" dirty="0" err="1" smtClean="0"/>
              <a:t>Whatsapp</a:t>
            </a:r>
            <a:r>
              <a:rPr lang="es-CL" dirty="0" smtClean="0"/>
              <a:t> de consultas: +569 78961502</a:t>
            </a:r>
          </a:p>
          <a:p>
            <a:r>
              <a:rPr lang="es-CL" dirty="0" smtClean="0"/>
              <a:t>Buzón de tareas en página del colegio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246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</TotalTime>
  <Words>181</Words>
  <Application>Microsoft Office PowerPoint</Application>
  <PresentationFormat>Presentación en pantalla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Solsticio</vt:lpstr>
      <vt:lpstr>  Clases de Música</vt:lpstr>
      <vt:lpstr>Expresando sentimientos a través de la música</vt:lpstr>
      <vt:lpstr>Presentación de PowerPoint</vt:lpstr>
      <vt:lpstr>Actividad:</vt:lpstr>
      <vt:lpstr>Presentación de PowerPoint</vt:lpstr>
      <vt:lpstr>Información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de Música</dc:title>
  <dc:creator>Sala Enlace</dc:creator>
  <cp:lastModifiedBy>Sala Enlace</cp:lastModifiedBy>
  <cp:revision>7</cp:revision>
  <dcterms:created xsi:type="dcterms:W3CDTF">2020-06-16T01:39:58Z</dcterms:created>
  <dcterms:modified xsi:type="dcterms:W3CDTF">2020-06-22T02:57:19Z</dcterms:modified>
</cp:coreProperties>
</file>