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  <p:sldId id="268" r:id="rId13"/>
    <p:sldId id="269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44B9A95-DFA1-45BD-A55A-7CC580BC0215}" type="datetimeFigureOut">
              <a:rPr lang="es-CL" smtClean="0"/>
              <a:t>01-06-2020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3207FAE-107D-4CFB-ADA4-E13A91CD2271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conuecar@emmanuel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223425"/>
            <a:ext cx="5723468" cy="1828090"/>
          </a:xfrm>
        </p:spPr>
        <p:txBody>
          <a:bodyPr/>
          <a:lstStyle/>
          <a:p>
            <a:r>
              <a:rPr lang="es-CL" dirty="0" smtClean="0"/>
              <a:t>Clases de Música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sz="2400" dirty="0" smtClean="0"/>
              <a:t>Quinto Año Básico </a:t>
            </a:r>
          </a:p>
          <a:p>
            <a:r>
              <a:rPr lang="es-CL" sz="2400" dirty="0" smtClean="0"/>
              <a:t>Prof. Claudia Coñuecar</a:t>
            </a:r>
            <a:endParaRPr lang="es-CL" sz="2400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de Trabajo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CL" dirty="0" smtClean="0"/>
              <a:t>El diapositiva 11 marca con una X los instrumentos de percusión de madera</a:t>
            </a:r>
            <a:endParaRPr lang="es-CL" dirty="0"/>
          </a:p>
          <a:p>
            <a:pPr algn="just">
              <a:lnSpc>
                <a:spcPct val="150000"/>
              </a:lnSpc>
            </a:pPr>
            <a:r>
              <a:rPr lang="es-CL" dirty="0" smtClean="0"/>
              <a:t>En la diapositiva 12 une con una línea el instrumento con su nombre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59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b="13236"/>
          <a:stretch/>
        </p:blipFill>
        <p:spPr bwMode="auto">
          <a:xfrm>
            <a:off x="971600" y="1268760"/>
            <a:ext cx="710636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AJA CHINA MADERA PEQUEÑA - MusicPlay Im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38" y="764704"/>
            <a:ext cx="1986186" cy="198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Maracas Instrumento Musical Con Decoración Colorida Mexican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23" y="2492896"/>
            <a:ext cx="154817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55" y="4221088"/>
            <a:ext cx="1665536" cy="12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097695" y="1539088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 Black" panose="020B0A04020102020204" pitchFamily="34" charset="0"/>
              </a:rPr>
              <a:t>Güiro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35604" y="3036149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latin typeface="Arial Black" panose="020B0A04020102020204" pitchFamily="34" charset="0"/>
              </a:rPr>
              <a:t>Caja China</a:t>
            </a:r>
            <a:endParaRPr lang="es-CL" sz="2400" dirty="0">
              <a:latin typeface="Arial Black" panose="020B0A04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21327" y="4509120"/>
            <a:ext cx="1624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latin typeface="Arial Black" panose="020B0A04020102020204" pitchFamily="34" charset="0"/>
              </a:rPr>
              <a:t>Maracas</a:t>
            </a:r>
            <a:endParaRPr lang="es-C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7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Información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Plazo de Entrega</a:t>
            </a:r>
          </a:p>
          <a:p>
            <a:r>
              <a:rPr lang="es-CL" dirty="0"/>
              <a:t>Lunes </a:t>
            </a:r>
            <a:r>
              <a:rPr lang="es-CL" dirty="0" smtClean="0"/>
              <a:t>15 </a:t>
            </a:r>
            <a:r>
              <a:rPr lang="es-CL" dirty="0"/>
              <a:t>de Junio</a:t>
            </a:r>
          </a:p>
          <a:p>
            <a:r>
              <a:rPr lang="es-CL" dirty="0"/>
              <a:t>Indicar </a:t>
            </a:r>
            <a:r>
              <a:rPr lang="es-CL" b="1" dirty="0"/>
              <a:t>NOMBRE Y CURSO </a:t>
            </a:r>
            <a:r>
              <a:rPr lang="es-CL" dirty="0"/>
              <a:t>en el archivo, aunque sea foto</a:t>
            </a:r>
          </a:p>
          <a:p>
            <a:r>
              <a:rPr lang="es-CL" dirty="0"/>
              <a:t>Correo: </a:t>
            </a:r>
            <a:r>
              <a:rPr lang="es-CL" dirty="0">
                <a:hlinkClick r:id="rId2"/>
              </a:rPr>
              <a:t>cconuecar@emmanuel.cl</a:t>
            </a:r>
            <a:endParaRPr lang="es-CL" dirty="0"/>
          </a:p>
          <a:p>
            <a:r>
              <a:rPr lang="es-CL" dirty="0" err="1"/>
              <a:t>Whatsapp</a:t>
            </a:r>
            <a:r>
              <a:rPr lang="es-CL" dirty="0"/>
              <a:t>: +56 978961502</a:t>
            </a:r>
          </a:p>
          <a:p>
            <a:r>
              <a:rPr lang="es-CL" dirty="0"/>
              <a:t>Buzón de Tareas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079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Los Instrumentos Musicales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Familias de Instrumentos: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Viento: Madera y Metal</a:t>
            </a:r>
          </a:p>
          <a:p>
            <a:r>
              <a:rPr lang="es-CL" dirty="0" smtClean="0"/>
              <a:t>Cuerda: Frotada, Pulsada y Percutida</a:t>
            </a:r>
          </a:p>
          <a:p>
            <a:r>
              <a:rPr lang="es-CL" dirty="0" smtClean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Instrumentos de Percusión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2311330" y="24208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2400" dirty="0" smtClean="0"/>
              <a:t>Los instrumentos de percusión son aquellos que producen el sonido al ser golpeados, entrechocados, sacudidos, etc.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64204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/>
              <a:t>Se clasifican en </a:t>
            </a:r>
            <a:r>
              <a:rPr lang="es-ES" sz="3200" dirty="0" smtClean="0"/>
              <a:t>tres </a:t>
            </a:r>
            <a:r>
              <a:rPr lang="es-ES" sz="3200" dirty="0"/>
              <a:t>grandes categorías:</a:t>
            </a:r>
            <a:r>
              <a:rPr lang="es-CL" sz="3200" dirty="0"/>
              <a:t/>
            </a:r>
            <a:br>
              <a:rPr lang="es-CL" sz="3200" dirty="0"/>
            </a:br>
            <a:endParaRPr lang="es-CL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348880"/>
            <a:ext cx="6196405" cy="3603812"/>
          </a:xfrm>
        </p:spPr>
        <p:txBody>
          <a:bodyPr/>
          <a:lstStyle/>
          <a:p>
            <a:r>
              <a:rPr lang="es-CL" dirty="0" smtClean="0"/>
              <a:t>Madera</a:t>
            </a:r>
          </a:p>
          <a:p>
            <a:endParaRPr lang="es-CL" dirty="0" smtClean="0"/>
          </a:p>
          <a:p>
            <a:r>
              <a:rPr lang="es-CL" dirty="0" smtClean="0"/>
              <a:t>Metal</a:t>
            </a:r>
          </a:p>
          <a:p>
            <a:endParaRPr lang="es-CL" dirty="0" smtClean="0"/>
          </a:p>
          <a:p>
            <a:r>
              <a:rPr lang="es-CL" dirty="0" smtClean="0"/>
              <a:t>Membrana</a:t>
            </a:r>
            <a:endParaRPr lang="es-CL" dirty="0"/>
          </a:p>
        </p:txBody>
      </p:sp>
      <p:pic>
        <p:nvPicPr>
          <p:cNvPr id="1026" name="Picture 2" descr="Las 10 percusiónes principales y sus nombres: ¿Cómo se llaman l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91" y="2276872"/>
            <a:ext cx="4511824" cy="266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Instrumento Percusión MADERA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7664" y="2420888"/>
            <a:ext cx="6196405" cy="3603812"/>
          </a:xfrm>
        </p:spPr>
        <p:txBody>
          <a:bodyPr>
            <a:normAutofit/>
          </a:bodyPr>
          <a:lstStyle/>
          <a:p>
            <a:r>
              <a:rPr lang="es-ES" dirty="0" smtClean="0"/>
              <a:t>En </a:t>
            </a:r>
            <a:r>
              <a:rPr lang="es-ES" dirty="0"/>
              <a:t>los que el sonido es producido por la materia misma del instrumento, gracias a su solidez y elasticidad, sin que se tenga el recurso a la tensión de membranas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2026196" cy="20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2561361" cy="19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9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Instrumentos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Castañuelas  </a:t>
            </a:r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17" y="2037308"/>
            <a:ext cx="2267569" cy="220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5"/>
          <a:stretch/>
        </p:blipFill>
        <p:spPr bwMode="auto">
          <a:xfrm>
            <a:off x="1619672" y="3357095"/>
            <a:ext cx="2471550" cy="22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5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Claves y Bastones</a:t>
            </a:r>
            <a:endParaRPr lang="es-CL" dirty="0"/>
          </a:p>
        </p:txBody>
      </p:sp>
      <p:pic>
        <p:nvPicPr>
          <p:cNvPr id="4098" name="Picture 2" descr="BQLZR – Instrumento de percusión madera Croak bloque con 2 ma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40309"/>
            <a:ext cx="2710458" cy="34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421304" cy="2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1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Güiro y Maraca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3636"/>
            <a:ext cx="30575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848" y="2915856"/>
            <a:ext cx="3181152" cy="279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7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Caja China</a:t>
            </a:r>
            <a:endParaRPr lang="es-CL" dirty="0"/>
          </a:p>
        </p:txBody>
      </p:sp>
      <p:pic>
        <p:nvPicPr>
          <p:cNvPr id="6146" name="Picture 2" descr="Caja china (con imágenes) | Caja china, Cajas,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9467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39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</TotalTime>
  <Words>177</Words>
  <Application>Microsoft Office PowerPoint</Application>
  <PresentationFormat>Presentación en pantalla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Clases de Música</vt:lpstr>
      <vt:lpstr>Los Instrumentos Musicales</vt:lpstr>
      <vt:lpstr>Instrumentos de Percusión</vt:lpstr>
      <vt:lpstr>Se clasifican en tres grandes categorías: </vt:lpstr>
      <vt:lpstr>Instrumento Percusión MADERA</vt:lpstr>
      <vt:lpstr>Instrumentos</vt:lpstr>
      <vt:lpstr>Claves y Bastones</vt:lpstr>
      <vt:lpstr>Güiro y Maraca</vt:lpstr>
      <vt:lpstr>Caja China</vt:lpstr>
      <vt:lpstr>Actividad de Trabajo</vt:lpstr>
      <vt:lpstr>Presentación de PowerPoint</vt:lpstr>
      <vt:lpstr>Presentación de PowerPoint</vt:lpstr>
      <vt:lpstr>Información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Sala Enlace</dc:creator>
  <cp:lastModifiedBy>Sala Enlace</cp:lastModifiedBy>
  <cp:revision>10</cp:revision>
  <dcterms:created xsi:type="dcterms:W3CDTF">2020-06-01T23:17:08Z</dcterms:created>
  <dcterms:modified xsi:type="dcterms:W3CDTF">2020-06-02T00:23:13Z</dcterms:modified>
</cp:coreProperties>
</file>