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5" r:id="rId5"/>
    <p:sldId id="266" r:id="rId6"/>
    <p:sldId id="268" r:id="rId7"/>
    <p:sldId id="257" r:id="rId8"/>
    <p:sldId id="269" r:id="rId9"/>
    <p:sldId id="278" r:id="rId10"/>
    <p:sldId id="273" r:id="rId11"/>
    <p:sldId id="274" r:id="rId12"/>
    <p:sldId id="275" r:id="rId13"/>
    <p:sldId id="276" r:id="rId14"/>
    <p:sldId id="279" r:id="rId15"/>
    <p:sldId id="277" r:id="rId16"/>
    <p:sldId id="280" r:id="rId17"/>
    <p:sldId id="281" r:id="rId18"/>
    <p:sldId id="272" r:id="rId1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DAFDCA-62A1-4EB8-B6E6-F37A6A4B723F}" v="12" dt="2020-10-18T01:13:29.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oñuecar" userId="40a48c7a74c5fee3" providerId="LiveId" clId="{B7DAFDCA-62A1-4EB8-B6E6-F37A6A4B723F}"/>
    <pc:docChg chg="custSel addSld modSld">
      <pc:chgData name="Claudia Coñuecar" userId="40a48c7a74c5fee3" providerId="LiveId" clId="{B7DAFDCA-62A1-4EB8-B6E6-F37A6A4B723F}" dt="2020-10-18T01:14:47.191" v="1006" actId="20577"/>
      <pc:docMkLst>
        <pc:docMk/>
      </pc:docMkLst>
      <pc:sldChg chg="delSp modSp mod">
        <pc:chgData name="Claudia Coñuecar" userId="40a48c7a74c5fee3" providerId="LiveId" clId="{B7DAFDCA-62A1-4EB8-B6E6-F37A6A4B723F}" dt="2020-10-18T00:47:56.294" v="9" actId="27636"/>
        <pc:sldMkLst>
          <pc:docMk/>
          <pc:sldMk cId="563636318" sldId="269"/>
        </pc:sldMkLst>
        <pc:spChg chg="del">
          <ac:chgData name="Claudia Coñuecar" userId="40a48c7a74c5fee3" providerId="LiveId" clId="{B7DAFDCA-62A1-4EB8-B6E6-F37A6A4B723F}" dt="2020-10-18T00:47:33.575" v="2" actId="21"/>
          <ac:spMkLst>
            <pc:docMk/>
            <pc:sldMk cId="563636318" sldId="269"/>
            <ac:spMk id="2" creationId="{2ED63F4F-2CE9-4646-8077-0DA8B720FCAA}"/>
          </ac:spMkLst>
        </pc:spChg>
        <pc:spChg chg="mod">
          <ac:chgData name="Claudia Coñuecar" userId="40a48c7a74c5fee3" providerId="LiveId" clId="{B7DAFDCA-62A1-4EB8-B6E6-F37A6A4B723F}" dt="2020-10-18T00:47:56.294" v="9" actId="27636"/>
          <ac:spMkLst>
            <pc:docMk/>
            <pc:sldMk cId="563636318" sldId="269"/>
            <ac:spMk id="3" creationId="{AA2CE6AA-38C7-41F6-B5DE-3E01CCB06E84}"/>
          </ac:spMkLst>
        </pc:spChg>
      </pc:sldChg>
      <pc:sldChg chg="modSp mod">
        <pc:chgData name="Claudia Coñuecar" userId="40a48c7a74c5fee3" providerId="LiveId" clId="{B7DAFDCA-62A1-4EB8-B6E6-F37A6A4B723F}" dt="2020-10-18T01:14:47.191" v="1006" actId="20577"/>
        <pc:sldMkLst>
          <pc:docMk/>
          <pc:sldMk cId="1526571201" sldId="272"/>
        </pc:sldMkLst>
        <pc:spChg chg="mod">
          <ac:chgData name="Claudia Coñuecar" userId="40a48c7a74c5fee3" providerId="LiveId" clId="{B7DAFDCA-62A1-4EB8-B6E6-F37A6A4B723F}" dt="2020-10-18T01:14:47.191" v="1006" actId="20577"/>
          <ac:spMkLst>
            <pc:docMk/>
            <pc:sldMk cId="1526571201" sldId="272"/>
            <ac:spMk id="3" creationId="{7EC775BE-304A-4BEB-A4B4-53C7EEA79328}"/>
          </ac:spMkLst>
        </pc:spChg>
      </pc:sldChg>
      <pc:sldChg chg="addSp modSp new mod setBg">
        <pc:chgData name="Claudia Coñuecar" userId="40a48c7a74c5fee3" providerId="LiveId" clId="{B7DAFDCA-62A1-4EB8-B6E6-F37A6A4B723F}" dt="2020-10-18T00:51:06.367" v="48" actId="27636"/>
        <pc:sldMkLst>
          <pc:docMk/>
          <pc:sldMk cId="3332888475" sldId="273"/>
        </pc:sldMkLst>
        <pc:spChg chg="mod">
          <ac:chgData name="Claudia Coñuecar" userId="40a48c7a74c5fee3" providerId="LiveId" clId="{B7DAFDCA-62A1-4EB8-B6E6-F37A6A4B723F}" dt="2020-10-18T00:50:33.226" v="42" actId="26606"/>
          <ac:spMkLst>
            <pc:docMk/>
            <pc:sldMk cId="3332888475" sldId="273"/>
            <ac:spMk id="2" creationId="{86654D05-2F8C-45BF-9226-9847BE74AF71}"/>
          </ac:spMkLst>
        </pc:spChg>
        <pc:spChg chg="mod">
          <ac:chgData name="Claudia Coñuecar" userId="40a48c7a74c5fee3" providerId="LiveId" clId="{B7DAFDCA-62A1-4EB8-B6E6-F37A6A4B723F}" dt="2020-10-18T00:51:06.367" v="48" actId="27636"/>
          <ac:spMkLst>
            <pc:docMk/>
            <pc:sldMk cId="3332888475" sldId="273"/>
            <ac:spMk id="3" creationId="{BE71E238-DFE0-4D1F-BF3D-8FE0620829AF}"/>
          </ac:spMkLst>
        </pc:spChg>
        <pc:spChg chg="add">
          <ac:chgData name="Claudia Coñuecar" userId="40a48c7a74c5fee3" providerId="LiveId" clId="{B7DAFDCA-62A1-4EB8-B6E6-F37A6A4B723F}" dt="2020-10-18T00:50:33.226" v="42" actId="26606"/>
          <ac:spMkLst>
            <pc:docMk/>
            <pc:sldMk cId="3332888475" sldId="273"/>
            <ac:spMk id="9" creationId="{201CC55D-ED54-4C5C-95E6-10947BD1103B}"/>
          </ac:spMkLst>
        </pc:spChg>
        <pc:spChg chg="add">
          <ac:chgData name="Claudia Coñuecar" userId="40a48c7a74c5fee3" providerId="LiveId" clId="{B7DAFDCA-62A1-4EB8-B6E6-F37A6A4B723F}" dt="2020-10-18T00:50:33.226" v="42" actId="26606"/>
          <ac:spMkLst>
            <pc:docMk/>
            <pc:sldMk cId="3332888475" sldId="273"/>
            <ac:spMk id="15" creationId="{3873B707-463F-40B0-8227-E8CC6C67EB25}"/>
          </ac:spMkLst>
        </pc:spChg>
        <pc:spChg chg="add">
          <ac:chgData name="Claudia Coñuecar" userId="40a48c7a74c5fee3" providerId="LiveId" clId="{B7DAFDCA-62A1-4EB8-B6E6-F37A6A4B723F}" dt="2020-10-18T00:50:33.226" v="42" actId="26606"/>
          <ac:spMkLst>
            <pc:docMk/>
            <pc:sldMk cId="3332888475" sldId="273"/>
            <ac:spMk id="17" creationId="{C13237C8-E62C-4F0D-A318-BD6FB6C2D138}"/>
          </ac:spMkLst>
        </pc:spChg>
        <pc:spChg chg="add">
          <ac:chgData name="Claudia Coñuecar" userId="40a48c7a74c5fee3" providerId="LiveId" clId="{B7DAFDCA-62A1-4EB8-B6E6-F37A6A4B723F}" dt="2020-10-18T00:50:33.226" v="42" actId="26606"/>
          <ac:spMkLst>
            <pc:docMk/>
            <pc:sldMk cId="3332888475" sldId="273"/>
            <ac:spMk id="19" creationId="{19C9EAEA-39D0-4B0E-A0EB-51E7B26740B1}"/>
          </ac:spMkLst>
        </pc:spChg>
        <pc:grpChg chg="add">
          <ac:chgData name="Claudia Coñuecar" userId="40a48c7a74c5fee3" providerId="LiveId" clId="{B7DAFDCA-62A1-4EB8-B6E6-F37A6A4B723F}" dt="2020-10-18T00:50:33.226" v="42" actId="26606"/>
          <ac:grpSpMkLst>
            <pc:docMk/>
            <pc:sldMk cId="3332888475" sldId="273"/>
            <ac:grpSpMk id="11" creationId="{1DE889C7-FAD6-4397-98E2-05D503484459}"/>
          </ac:grpSpMkLst>
        </pc:grpChg>
        <pc:picChg chg="add mod">
          <ac:chgData name="Claudia Coñuecar" userId="40a48c7a74c5fee3" providerId="LiveId" clId="{B7DAFDCA-62A1-4EB8-B6E6-F37A6A4B723F}" dt="2020-10-18T00:50:33.226" v="42" actId="26606"/>
          <ac:picMkLst>
            <pc:docMk/>
            <pc:sldMk cId="3332888475" sldId="273"/>
            <ac:picMk id="4" creationId="{FDE2DC65-3AB6-49DB-A8DC-4468BDA133C5}"/>
          </ac:picMkLst>
        </pc:picChg>
      </pc:sldChg>
      <pc:sldChg chg="addSp delSp modSp new mod">
        <pc:chgData name="Claudia Coñuecar" userId="40a48c7a74c5fee3" providerId="LiveId" clId="{B7DAFDCA-62A1-4EB8-B6E6-F37A6A4B723F}" dt="2020-10-18T00:52:51.419" v="67" actId="1076"/>
        <pc:sldMkLst>
          <pc:docMk/>
          <pc:sldMk cId="3920012847" sldId="274"/>
        </pc:sldMkLst>
        <pc:spChg chg="del">
          <ac:chgData name="Claudia Coñuecar" userId="40a48c7a74c5fee3" providerId="LiveId" clId="{B7DAFDCA-62A1-4EB8-B6E6-F37A6A4B723F}" dt="2020-10-18T00:51:25.122" v="51" actId="21"/>
          <ac:spMkLst>
            <pc:docMk/>
            <pc:sldMk cId="3920012847" sldId="274"/>
            <ac:spMk id="2" creationId="{A0E06CAC-25DC-412E-A85F-BE5BA450D0D6}"/>
          </ac:spMkLst>
        </pc:spChg>
        <pc:spChg chg="mod">
          <ac:chgData name="Claudia Coñuecar" userId="40a48c7a74c5fee3" providerId="LiveId" clId="{B7DAFDCA-62A1-4EB8-B6E6-F37A6A4B723F}" dt="2020-10-18T00:52:18.496" v="63" actId="1076"/>
          <ac:spMkLst>
            <pc:docMk/>
            <pc:sldMk cId="3920012847" sldId="274"/>
            <ac:spMk id="3" creationId="{4312D416-BDB7-4A99-BD13-0222B6810DE9}"/>
          </ac:spMkLst>
        </pc:spChg>
        <pc:picChg chg="add mod">
          <ac:chgData name="Claudia Coñuecar" userId="40a48c7a74c5fee3" providerId="LiveId" clId="{B7DAFDCA-62A1-4EB8-B6E6-F37A6A4B723F}" dt="2020-10-18T00:52:51.419" v="67" actId="1076"/>
          <ac:picMkLst>
            <pc:docMk/>
            <pc:sldMk cId="3920012847" sldId="274"/>
            <ac:picMk id="4" creationId="{38201812-8D02-4731-8B4A-2202427284EF}"/>
          </ac:picMkLst>
        </pc:picChg>
      </pc:sldChg>
      <pc:sldChg chg="addSp delSp modSp new mod setBg">
        <pc:chgData name="Claudia Coñuecar" userId="40a48c7a74c5fee3" providerId="LiveId" clId="{B7DAFDCA-62A1-4EB8-B6E6-F37A6A4B723F}" dt="2020-10-18T00:54:15.429" v="77" actId="26606"/>
        <pc:sldMkLst>
          <pc:docMk/>
          <pc:sldMk cId="3695712116" sldId="275"/>
        </pc:sldMkLst>
        <pc:spChg chg="del">
          <ac:chgData name="Claudia Coñuecar" userId="40a48c7a74c5fee3" providerId="LiveId" clId="{B7DAFDCA-62A1-4EB8-B6E6-F37A6A4B723F}" dt="2020-10-18T00:53:33.501" v="73" actId="21"/>
          <ac:spMkLst>
            <pc:docMk/>
            <pc:sldMk cId="3695712116" sldId="275"/>
            <ac:spMk id="2" creationId="{0C871E75-7932-46DE-9868-8E2FF2DEB89C}"/>
          </ac:spMkLst>
        </pc:spChg>
        <pc:spChg chg="mod">
          <ac:chgData name="Claudia Coñuecar" userId="40a48c7a74c5fee3" providerId="LiveId" clId="{B7DAFDCA-62A1-4EB8-B6E6-F37A6A4B723F}" dt="2020-10-18T00:54:15.429" v="77" actId="26606"/>
          <ac:spMkLst>
            <pc:docMk/>
            <pc:sldMk cId="3695712116" sldId="275"/>
            <ac:spMk id="3" creationId="{9B636604-6E96-4044-A096-AB491275E9A7}"/>
          </ac:spMkLst>
        </pc:spChg>
        <pc:spChg chg="add">
          <ac:chgData name="Claudia Coñuecar" userId="40a48c7a74c5fee3" providerId="LiveId" clId="{B7DAFDCA-62A1-4EB8-B6E6-F37A6A4B723F}" dt="2020-10-18T00:54:15.429" v="77" actId="26606"/>
          <ac:spMkLst>
            <pc:docMk/>
            <pc:sldMk cId="3695712116" sldId="275"/>
            <ac:spMk id="9" creationId="{201CC55D-ED54-4C5C-95E6-10947BD1103B}"/>
          </ac:spMkLst>
        </pc:spChg>
        <pc:spChg chg="add">
          <ac:chgData name="Claudia Coñuecar" userId="40a48c7a74c5fee3" providerId="LiveId" clId="{B7DAFDCA-62A1-4EB8-B6E6-F37A6A4B723F}" dt="2020-10-18T00:54:15.429" v="77" actId="26606"/>
          <ac:spMkLst>
            <pc:docMk/>
            <pc:sldMk cId="3695712116" sldId="275"/>
            <ac:spMk id="15" creationId="{3873B707-463F-40B0-8227-E8CC6C67EB25}"/>
          </ac:spMkLst>
        </pc:spChg>
        <pc:spChg chg="add">
          <ac:chgData name="Claudia Coñuecar" userId="40a48c7a74c5fee3" providerId="LiveId" clId="{B7DAFDCA-62A1-4EB8-B6E6-F37A6A4B723F}" dt="2020-10-18T00:54:15.429" v="77" actId="26606"/>
          <ac:spMkLst>
            <pc:docMk/>
            <pc:sldMk cId="3695712116" sldId="275"/>
            <ac:spMk id="17" creationId="{C13237C8-E62C-4F0D-A318-BD6FB6C2D138}"/>
          </ac:spMkLst>
        </pc:spChg>
        <pc:spChg chg="add">
          <ac:chgData name="Claudia Coñuecar" userId="40a48c7a74c5fee3" providerId="LiveId" clId="{B7DAFDCA-62A1-4EB8-B6E6-F37A6A4B723F}" dt="2020-10-18T00:54:15.429" v="77" actId="26606"/>
          <ac:spMkLst>
            <pc:docMk/>
            <pc:sldMk cId="3695712116" sldId="275"/>
            <ac:spMk id="19" creationId="{19C9EAEA-39D0-4B0E-A0EB-51E7B26740B1}"/>
          </ac:spMkLst>
        </pc:spChg>
        <pc:grpChg chg="add">
          <ac:chgData name="Claudia Coñuecar" userId="40a48c7a74c5fee3" providerId="LiveId" clId="{B7DAFDCA-62A1-4EB8-B6E6-F37A6A4B723F}" dt="2020-10-18T00:54:15.429" v="77" actId="26606"/>
          <ac:grpSpMkLst>
            <pc:docMk/>
            <pc:sldMk cId="3695712116" sldId="275"/>
            <ac:grpSpMk id="11" creationId="{1DE889C7-FAD6-4397-98E2-05D503484459}"/>
          </ac:grpSpMkLst>
        </pc:grpChg>
        <pc:picChg chg="add mod">
          <ac:chgData name="Claudia Coñuecar" userId="40a48c7a74c5fee3" providerId="LiveId" clId="{B7DAFDCA-62A1-4EB8-B6E6-F37A6A4B723F}" dt="2020-10-18T00:54:15.429" v="77" actId="26606"/>
          <ac:picMkLst>
            <pc:docMk/>
            <pc:sldMk cId="3695712116" sldId="275"/>
            <ac:picMk id="4" creationId="{A9579180-D76A-4BF0-A159-51FBA8FFDD45}"/>
          </ac:picMkLst>
        </pc:picChg>
      </pc:sldChg>
      <pc:sldChg chg="addSp delSp modSp new mod setBg">
        <pc:chgData name="Claudia Coñuecar" userId="40a48c7a74c5fee3" providerId="LiveId" clId="{B7DAFDCA-62A1-4EB8-B6E6-F37A6A4B723F}" dt="2020-10-18T00:55:46.148" v="83" actId="26606"/>
        <pc:sldMkLst>
          <pc:docMk/>
          <pc:sldMk cId="4224079504" sldId="276"/>
        </pc:sldMkLst>
        <pc:spChg chg="del">
          <ac:chgData name="Claudia Coñuecar" userId="40a48c7a74c5fee3" providerId="LiveId" clId="{B7DAFDCA-62A1-4EB8-B6E6-F37A6A4B723F}" dt="2020-10-18T00:54:57.777" v="81" actId="21"/>
          <ac:spMkLst>
            <pc:docMk/>
            <pc:sldMk cId="4224079504" sldId="276"/>
            <ac:spMk id="2" creationId="{88D3AD3A-7DBF-45FE-A7D3-8F4915C1926A}"/>
          </ac:spMkLst>
        </pc:spChg>
        <pc:spChg chg="mod">
          <ac:chgData name="Claudia Coñuecar" userId="40a48c7a74c5fee3" providerId="LiveId" clId="{B7DAFDCA-62A1-4EB8-B6E6-F37A6A4B723F}" dt="2020-10-18T00:55:46.148" v="83" actId="26606"/>
          <ac:spMkLst>
            <pc:docMk/>
            <pc:sldMk cId="4224079504" sldId="276"/>
            <ac:spMk id="3" creationId="{533D1588-6C02-4C31-BBBE-C480296E17D5}"/>
          </ac:spMkLst>
        </pc:spChg>
        <pc:spChg chg="add">
          <ac:chgData name="Claudia Coñuecar" userId="40a48c7a74c5fee3" providerId="LiveId" clId="{B7DAFDCA-62A1-4EB8-B6E6-F37A6A4B723F}" dt="2020-10-18T00:55:46.148" v="83" actId="26606"/>
          <ac:spMkLst>
            <pc:docMk/>
            <pc:sldMk cId="4224079504" sldId="276"/>
            <ac:spMk id="9" creationId="{201CC55D-ED54-4C5C-95E6-10947BD1103B}"/>
          </ac:spMkLst>
        </pc:spChg>
        <pc:spChg chg="add">
          <ac:chgData name="Claudia Coñuecar" userId="40a48c7a74c5fee3" providerId="LiveId" clId="{B7DAFDCA-62A1-4EB8-B6E6-F37A6A4B723F}" dt="2020-10-18T00:55:46.148" v="83" actId="26606"/>
          <ac:spMkLst>
            <pc:docMk/>
            <pc:sldMk cId="4224079504" sldId="276"/>
            <ac:spMk id="15" creationId="{3873B707-463F-40B0-8227-E8CC6C67EB25}"/>
          </ac:spMkLst>
        </pc:spChg>
        <pc:spChg chg="add">
          <ac:chgData name="Claudia Coñuecar" userId="40a48c7a74c5fee3" providerId="LiveId" clId="{B7DAFDCA-62A1-4EB8-B6E6-F37A6A4B723F}" dt="2020-10-18T00:55:46.148" v="83" actId="26606"/>
          <ac:spMkLst>
            <pc:docMk/>
            <pc:sldMk cId="4224079504" sldId="276"/>
            <ac:spMk id="17" creationId="{C13237C8-E62C-4F0D-A318-BD6FB6C2D138}"/>
          </ac:spMkLst>
        </pc:spChg>
        <pc:spChg chg="add">
          <ac:chgData name="Claudia Coñuecar" userId="40a48c7a74c5fee3" providerId="LiveId" clId="{B7DAFDCA-62A1-4EB8-B6E6-F37A6A4B723F}" dt="2020-10-18T00:55:46.148" v="83" actId="26606"/>
          <ac:spMkLst>
            <pc:docMk/>
            <pc:sldMk cId="4224079504" sldId="276"/>
            <ac:spMk id="19" creationId="{19C9EAEA-39D0-4B0E-A0EB-51E7B26740B1}"/>
          </ac:spMkLst>
        </pc:spChg>
        <pc:grpChg chg="add">
          <ac:chgData name="Claudia Coñuecar" userId="40a48c7a74c5fee3" providerId="LiveId" clId="{B7DAFDCA-62A1-4EB8-B6E6-F37A6A4B723F}" dt="2020-10-18T00:55:46.148" v="83" actId="26606"/>
          <ac:grpSpMkLst>
            <pc:docMk/>
            <pc:sldMk cId="4224079504" sldId="276"/>
            <ac:grpSpMk id="11" creationId="{1DE889C7-FAD6-4397-98E2-05D503484459}"/>
          </ac:grpSpMkLst>
        </pc:grpChg>
        <pc:picChg chg="add mod">
          <ac:chgData name="Claudia Coñuecar" userId="40a48c7a74c5fee3" providerId="LiveId" clId="{B7DAFDCA-62A1-4EB8-B6E6-F37A6A4B723F}" dt="2020-10-18T00:55:46.148" v="83" actId="26606"/>
          <ac:picMkLst>
            <pc:docMk/>
            <pc:sldMk cId="4224079504" sldId="276"/>
            <ac:picMk id="4" creationId="{A402778B-C6CC-4D58-8182-34FD51F16524}"/>
          </ac:picMkLst>
        </pc:picChg>
      </pc:sldChg>
      <pc:sldChg chg="addSp modSp new mod setBg">
        <pc:chgData name="Claudia Coñuecar" userId="40a48c7a74c5fee3" providerId="LiveId" clId="{B7DAFDCA-62A1-4EB8-B6E6-F37A6A4B723F}" dt="2020-10-18T00:58:44.084" v="380" actId="26606"/>
        <pc:sldMkLst>
          <pc:docMk/>
          <pc:sldMk cId="2088383063" sldId="277"/>
        </pc:sldMkLst>
        <pc:spChg chg="mod">
          <ac:chgData name="Claudia Coñuecar" userId="40a48c7a74c5fee3" providerId="LiveId" clId="{B7DAFDCA-62A1-4EB8-B6E6-F37A6A4B723F}" dt="2020-10-18T00:58:44.084" v="380" actId="26606"/>
          <ac:spMkLst>
            <pc:docMk/>
            <pc:sldMk cId="2088383063" sldId="277"/>
            <ac:spMk id="2" creationId="{A9A59F3F-A958-4C0C-B71D-997A90C5EE27}"/>
          </ac:spMkLst>
        </pc:spChg>
        <pc:spChg chg="mod">
          <ac:chgData name="Claudia Coñuecar" userId="40a48c7a74c5fee3" providerId="LiveId" clId="{B7DAFDCA-62A1-4EB8-B6E6-F37A6A4B723F}" dt="2020-10-18T00:58:44.084" v="380" actId="26606"/>
          <ac:spMkLst>
            <pc:docMk/>
            <pc:sldMk cId="2088383063" sldId="277"/>
            <ac:spMk id="3" creationId="{D15BD2D1-3FB3-4CBE-A069-958AB805E049}"/>
          </ac:spMkLst>
        </pc:spChg>
        <pc:spChg chg="add">
          <ac:chgData name="Claudia Coñuecar" userId="40a48c7a74c5fee3" providerId="LiveId" clId="{B7DAFDCA-62A1-4EB8-B6E6-F37A6A4B723F}" dt="2020-10-18T00:58:44.084" v="380" actId="26606"/>
          <ac:spMkLst>
            <pc:docMk/>
            <pc:sldMk cId="2088383063" sldId="277"/>
            <ac:spMk id="9" creationId="{201CC55D-ED54-4C5C-95E6-10947BD1103B}"/>
          </ac:spMkLst>
        </pc:spChg>
        <pc:spChg chg="add">
          <ac:chgData name="Claudia Coñuecar" userId="40a48c7a74c5fee3" providerId="LiveId" clId="{B7DAFDCA-62A1-4EB8-B6E6-F37A6A4B723F}" dt="2020-10-18T00:58:44.084" v="380" actId="26606"/>
          <ac:spMkLst>
            <pc:docMk/>
            <pc:sldMk cId="2088383063" sldId="277"/>
            <ac:spMk id="15" creationId="{3873B707-463F-40B0-8227-E8CC6C67EB25}"/>
          </ac:spMkLst>
        </pc:spChg>
        <pc:spChg chg="add">
          <ac:chgData name="Claudia Coñuecar" userId="40a48c7a74c5fee3" providerId="LiveId" clId="{B7DAFDCA-62A1-4EB8-B6E6-F37A6A4B723F}" dt="2020-10-18T00:58:44.084" v="380" actId="26606"/>
          <ac:spMkLst>
            <pc:docMk/>
            <pc:sldMk cId="2088383063" sldId="277"/>
            <ac:spMk id="17" creationId="{C13237C8-E62C-4F0D-A318-BD6FB6C2D138}"/>
          </ac:spMkLst>
        </pc:spChg>
        <pc:spChg chg="add">
          <ac:chgData name="Claudia Coñuecar" userId="40a48c7a74c5fee3" providerId="LiveId" clId="{B7DAFDCA-62A1-4EB8-B6E6-F37A6A4B723F}" dt="2020-10-18T00:58:44.084" v="380" actId="26606"/>
          <ac:spMkLst>
            <pc:docMk/>
            <pc:sldMk cId="2088383063" sldId="277"/>
            <ac:spMk id="19" creationId="{19C9EAEA-39D0-4B0E-A0EB-51E7B26740B1}"/>
          </ac:spMkLst>
        </pc:spChg>
        <pc:grpChg chg="add">
          <ac:chgData name="Claudia Coñuecar" userId="40a48c7a74c5fee3" providerId="LiveId" clId="{B7DAFDCA-62A1-4EB8-B6E6-F37A6A4B723F}" dt="2020-10-18T00:58:44.084" v="380" actId="26606"/>
          <ac:grpSpMkLst>
            <pc:docMk/>
            <pc:sldMk cId="2088383063" sldId="277"/>
            <ac:grpSpMk id="11" creationId="{1DE889C7-FAD6-4397-98E2-05D503484459}"/>
          </ac:grpSpMkLst>
        </pc:grpChg>
        <pc:picChg chg="add mod">
          <ac:chgData name="Claudia Coñuecar" userId="40a48c7a74c5fee3" providerId="LiveId" clId="{B7DAFDCA-62A1-4EB8-B6E6-F37A6A4B723F}" dt="2020-10-18T00:58:44.084" v="380" actId="26606"/>
          <ac:picMkLst>
            <pc:docMk/>
            <pc:sldMk cId="2088383063" sldId="277"/>
            <ac:picMk id="4" creationId="{606A02ED-783A-4EEA-BEB4-81BFE1546C2B}"/>
          </ac:picMkLst>
        </pc:picChg>
      </pc:sldChg>
      <pc:sldChg chg="addSp delSp modSp new mod setBg">
        <pc:chgData name="Claudia Coñuecar" userId="40a48c7a74c5fee3" providerId="LiveId" clId="{B7DAFDCA-62A1-4EB8-B6E6-F37A6A4B723F}" dt="2020-10-18T00:59:11.132" v="383" actId="26606"/>
        <pc:sldMkLst>
          <pc:docMk/>
          <pc:sldMk cId="4110251315" sldId="278"/>
        </pc:sldMkLst>
        <pc:spChg chg="del">
          <ac:chgData name="Claudia Coñuecar" userId="40a48c7a74c5fee3" providerId="LiveId" clId="{B7DAFDCA-62A1-4EB8-B6E6-F37A6A4B723F}" dt="2020-10-18T00:59:11.132" v="383" actId="26606"/>
          <ac:spMkLst>
            <pc:docMk/>
            <pc:sldMk cId="4110251315" sldId="278"/>
            <ac:spMk id="2" creationId="{22F339EF-D401-4CC0-8A81-3FDFFBC7C770}"/>
          </ac:spMkLst>
        </pc:spChg>
        <pc:spChg chg="del">
          <ac:chgData name="Claudia Coñuecar" userId="40a48c7a74c5fee3" providerId="LiveId" clId="{B7DAFDCA-62A1-4EB8-B6E6-F37A6A4B723F}" dt="2020-10-18T00:59:11.132" v="383" actId="26606"/>
          <ac:spMkLst>
            <pc:docMk/>
            <pc:sldMk cId="4110251315" sldId="278"/>
            <ac:spMk id="3" creationId="{CD52DBAF-ABC3-4F26-8333-27AC93FA6335}"/>
          </ac:spMkLst>
        </pc:spChg>
        <pc:spChg chg="add">
          <ac:chgData name="Claudia Coñuecar" userId="40a48c7a74c5fee3" providerId="LiveId" clId="{B7DAFDCA-62A1-4EB8-B6E6-F37A6A4B723F}" dt="2020-10-18T00:59:11.132" v="383" actId="26606"/>
          <ac:spMkLst>
            <pc:docMk/>
            <pc:sldMk cId="4110251315" sldId="278"/>
            <ac:spMk id="9" creationId="{E5093ECC-8BEB-4546-A80D-0B48876623DE}"/>
          </ac:spMkLst>
        </pc:spChg>
        <pc:picChg chg="add mod">
          <ac:chgData name="Claudia Coñuecar" userId="40a48c7a74c5fee3" providerId="LiveId" clId="{B7DAFDCA-62A1-4EB8-B6E6-F37A6A4B723F}" dt="2020-10-18T00:59:11.132" v="383" actId="26606"/>
          <ac:picMkLst>
            <pc:docMk/>
            <pc:sldMk cId="4110251315" sldId="278"/>
            <ac:picMk id="4" creationId="{28D0E0F9-5FF1-4C49-95E0-A4BEDF97DC7E}"/>
          </ac:picMkLst>
        </pc:picChg>
      </pc:sldChg>
      <pc:sldChg chg="addSp delSp modSp new mod setBg">
        <pc:chgData name="Claudia Coñuecar" userId="40a48c7a74c5fee3" providerId="LiveId" clId="{B7DAFDCA-62A1-4EB8-B6E6-F37A6A4B723F}" dt="2020-10-18T00:59:52.136" v="386" actId="26606"/>
        <pc:sldMkLst>
          <pc:docMk/>
          <pc:sldMk cId="1930426476" sldId="279"/>
        </pc:sldMkLst>
        <pc:spChg chg="del">
          <ac:chgData name="Claudia Coñuecar" userId="40a48c7a74c5fee3" providerId="LiveId" clId="{B7DAFDCA-62A1-4EB8-B6E6-F37A6A4B723F}" dt="2020-10-18T00:59:52.136" v="386" actId="26606"/>
          <ac:spMkLst>
            <pc:docMk/>
            <pc:sldMk cId="1930426476" sldId="279"/>
            <ac:spMk id="2" creationId="{520933D2-6EC3-4956-96D3-B39469EBA22B}"/>
          </ac:spMkLst>
        </pc:spChg>
        <pc:spChg chg="del">
          <ac:chgData name="Claudia Coñuecar" userId="40a48c7a74c5fee3" providerId="LiveId" clId="{B7DAFDCA-62A1-4EB8-B6E6-F37A6A4B723F}" dt="2020-10-18T00:59:52.136" v="386" actId="26606"/>
          <ac:spMkLst>
            <pc:docMk/>
            <pc:sldMk cId="1930426476" sldId="279"/>
            <ac:spMk id="3" creationId="{3CF9FA13-0173-4C56-B8A8-F9D9CED9F4F1}"/>
          </ac:spMkLst>
        </pc:spChg>
        <pc:spChg chg="add">
          <ac:chgData name="Claudia Coñuecar" userId="40a48c7a74c5fee3" providerId="LiveId" clId="{B7DAFDCA-62A1-4EB8-B6E6-F37A6A4B723F}" dt="2020-10-18T00:59:52.136" v="386" actId="26606"/>
          <ac:spMkLst>
            <pc:docMk/>
            <pc:sldMk cId="1930426476" sldId="279"/>
            <ac:spMk id="9" creationId="{B670DBD5-770C-4383-9F54-5B86E86BD5BB}"/>
          </ac:spMkLst>
        </pc:spChg>
        <pc:picChg chg="add mod">
          <ac:chgData name="Claudia Coñuecar" userId="40a48c7a74c5fee3" providerId="LiveId" clId="{B7DAFDCA-62A1-4EB8-B6E6-F37A6A4B723F}" dt="2020-10-18T00:59:52.136" v="386" actId="26606"/>
          <ac:picMkLst>
            <pc:docMk/>
            <pc:sldMk cId="1930426476" sldId="279"/>
            <ac:picMk id="4" creationId="{50BFF07C-F156-4D1D-940A-10B44CF4EE69}"/>
          </ac:picMkLst>
        </pc:picChg>
      </pc:sldChg>
      <pc:sldChg chg="modSp new mod">
        <pc:chgData name="Claudia Coñuecar" userId="40a48c7a74c5fee3" providerId="LiveId" clId="{B7DAFDCA-62A1-4EB8-B6E6-F37A6A4B723F}" dt="2020-10-18T01:14:20.747" v="995" actId="13900"/>
        <pc:sldMkLst>
          <pc:docMk/>
          <pc:sldMk cId="2135120735" sldId="280"/>
        </pc:sldMkLst>
        <pc:spChg chg="mod">
          <ac:chgData name="Claudia Coñuecar" userId="40a48c7a74c5fee3" providerId="LiveId" clId="{B7DAFDCA-62A1-4EB8-B6E6-F37A6A4B723F}" dt="2020-10-18T01:04:18.637" v="422" actId="6549"/>
          <ac:spMkLst>
            <pc:docMk/>
            <pc:sldMk cId="2135120735" sldId="280"/>
            <ac:spMk id="2" creationId="{563C2F36-1365-461F-9D3D-38526BE073AD}"/>
          </ac:spMkLst>
        </pc:spChg>
        <pc:spChg chg="mod">
          <ac:chgData name="Claudia Coñuecar" userId="40a48c7a74c5fee3" providerId="LiveId" clId="{B7DAFDCA-62A1-4EB8-B6E6-F37A6A4B723F}" dt="2020-10-18T01:14:20.747" v="995" actId="13900"/>
          <ac:spMkLst>
            <pc:docMk/>
            <pc:sldMk cId="2135120735" sldId="280"/>
            <ac:spMk id="3" creationId="{175C5A87-3E31-40E8-9EBC-D44D0AAADCB7}"/>
          </ac:spMkLst>
        </pc:spChg>
      </pc:sldChg>
      <pc:sldChg chg="addSp delSp modSp new mod">
        <pc:chgData name="Claudia Coñuecar" userId="40a48c7a74c5fee3" providerId="LiveId" clId="{B7DAFDCA-62A1-4EB8-B6E6-F37A6A4B723F}" dt="2020-10-18T01:14:05.524" v="993" actId="1076"/>
        <pc:sldMkLst>
          <pc:docMk/>
          <pc:sldMk cId="273256280" sldId="281"/>
        </pc:sldMkLst>
        <pc:spChg chg="del">
          <ac:chgData name="Claudia Coñuecar" userId="40a48c7a74c5fee3" providerId="LiveId" clId="{B7DAFDCA-62A1-4EB8-B6E6-F37A6A4B723F}" dt="2020-10-18T01:12:23.434" v="944" actId="21"/>
          <ac:spMkLst>
            <pc:docMk/>
            <pc:sldMk cId="273256280" sldId="281"/>
            <ac:spMk id="2" creationId="{1CD51A9B-95F1-4D69-B43B-04A70C64AF94}"/>
          </ac:spMkLst>
        </pc:spChg>
        <pc:spChg chg="del">
          <ac:chgData name="Claudia Coñuecar" userId="40a48c7a74c5fee3" providerId="LiveId" clId="{B7DAFDCA-62A1-4EB8-B6E6-F37A6A4B723F}" dt="2020-10-18T01:12:12.089" v="939"/>
          <ac:spMkLst>
            <pc:docMk/>
            <pc:sldMk cId="273256280" sldId="281"/>
            <ac:spMk id="3" creationId="{C7F330E9-C511-4600-AA79-23D7217EE512}"/>
          </ac:spMkLst>
        </pc:spChg>
        <pc:spChg chg="add mod">
          <ac:chgData name="Claudia Coñuecar" userId="40a48c7a74c5fee3" providerId="LiveId" clId="{B7DAFDCA-62A1-4EB8-B6E6-F37A6A4B723F}" dt="2020-10-18T01:13:21.062" v="955" actId="1076"/>
          <ac:spMkLst>
            <pc:docMk/>
            <pc:sldMk cId="273256280" sldId="281"/>
            <ac:spMk id="6" creationId="{B309ACEB-AAC3-413A-B0DD-32F469F0CA5E}"/>
          </ac:spMkLst>
        </pc:spChg>
        <pc:spChg chg="add mod">
          <ac:chgData name="Claudia Coñuecar" userId="40a48c7a74c5fee3" providerId="LiveId" clId="{B7DAFDCA-62A1-4EB8-B6E6-F37A6A4B723F}" dt="2020-10-18T01:14:05.524" v="993" actId="1076"/>
          <ac:spMkLst>
            <pc:docMk/>
            <pc:sldMk cId="273256280" sldId="281"/>
            <ac:spMk id="7" creationId="{2BE3F92E-D039-40D3-848B-4F3C93195814}"/>
          </ac:spMkLst>
        </pc:spChg>
        <pc:picChg chg="add mod">
          <ac:chgData name="Claudia Coñuecar" userId="40a48c7a74c5fee3" providerId="LiveId" clId="{B7DAFDCA-62A1-4EB8-B6E6-F37A6A4B723F}" dt="2020-10-18T01:13:22.063" v="956" actId="1076"/>
          <ac:picMkLst>
            <pc:docMk/>
            <pc:sldMk cId="273256280" sldId="281"/>
            <ac:picMk id="4" creationId="{B4986879-1710-408E-BAFA-EE4795119ED2}"/>
          </ac:picMkLst>
        </pc:picChg>
        <pc:picChg chg="add mod">
          <ac:chgData name="Claudia Coñuecar" userId="40a48c7a74c5fee3" providerId="LiveId" clId="{B7DAFDCA-62A1-4EB8-B6E6-F37A6A4B723F}" dt="2020-10-18T01:13:18.262" v="954" actId="1076"/>
          <ac:picMkLst>
            <pc:docMk/>
            <pc:sldMk cId="273256280" sldId="281"/>
            <ac:picMk id="5" creationId="{005C27BC-4849-40B7-A643-25590F0EB35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FDE523-294D-40C4-97D6-F9444C4AD250}" type="doc">
      <dgm:prSet loTypeId="urn:microsoft.com/office/officeart/2005/8/layout/hProcess9" loCatId="process" qsTypeId="urn:microsoft.com/office/officeart/2005/8/quickstyle/simple1" qsCatId="simple" csTypeId="urn:microsoft.com/office/officeart/2005/8/colors/accent1_2" csCatId="accent1" phldr="1"/>
      <dgm:spPr/>
    </dgm:pt>
    <dgm:pt modelId="{B267D22B-626B-4BD3-8E90-45EB54D2F0C3}">
      <dgm:prSet phldrT="[Texto]"/>
      <dgm:spPr/>
      <dgm:t>
        <a:bodyPr/>
        <a:lstStyle/>
        <a:p>
          <a:r>
            <a:rPr lang="es-CL" dirty="0">
              <a:solidFill>
                <a:schemeClr val="tx1"/>
              </a:solidFill>
            </a:rPr>
            <a:t>Presentar obras relacionadas con la Dictadura Militar y la desigualdad social</a:t>
          </a:r>
        </a:p>
      </dgm:t>
    </dgm:pt>
    <dgm:pt modelId="{29417F52-196A-4039-AE04-2F74A9E87F6A}" type="parTrans" cxnId="{5BDA6E7E-4753-46CF-93B5-6F9B6519AEB7}">
      <dgm:prSet/>
      <dgm:spPr/>
      <dgm:t>
        <a:bodyPr/>
        <a:lstStyle/>
        <a:p>
          <a:endParaRPr lang="es-CL"/>
        </a:p>
      </dgm:t>
    </dgm:pt>
    <dgm:pt modelId="{62A17AAA-8CA2-409C-B352-FD5AEB69BFEF}" type="sibTrans" cxnId="{5BDA6E7E-4753-46CF-93B5-6F9B6519AEB7}">
      <dgm:prSet/>
      <dgm:spPr/>
      <dgm:t>
        <a:bodyPr/>
        <a:lstStyle/>
        <a:p>
          <a:endParaRPr lang="es-CL"/>
        </a:p>
      </dgm:t>
    </dgm:pt>
    <dgm:pt modelId="{DA41FF25-6457-4F39-B61E-2204F3299600}">
      <dgm:prSet phldrT="[Texto]"/>
      <dgm:spPr/>
      <dgm:t>
        <a:bodyPr/>
        <a:lstStyle/>
        <a:p>
          <a:r>
            <a:rPr lang="es-CL" dirty="0">
              <a:solidFill>
                <a:schemeClr val="tx1"/>
              </a:solidFill>
            </a:rPr>
            <a:t>Crear conciencia de la necesidad de un cambio en las estructuras socioeconómicas</a:t>
          </a:r>
        </a:p>
      </dgm:t>
    </dgm:pt>
    <dgm:pt modelId="{BD9D2B06-3F01-416B-8EF4-E0CCF1A08A0D}" type="parTrans" cxnId="{A2B5260D-8AA8-4BA9-9A69-05945BC312FC}">
      <dgm:prSet/>
      <dgm:spPr/>
      <dgm:t>
        <a:bodyPr/>
        <a:lstStyle/>
        <a:p>
          <a:endParaRPr lang="es-CL"/>
        </a:p>
      </dgm:t>
    </dgm:pt>
    <dgm:pt modelId="{644DFDE2-7B95-494A-ABDC-41A7988A825F}" type="sibTrans" cxnId="{A2B5260D-8AA8-4BA9-9A69-05945BC312FC}">
      <dgm:prSet/>
      <dgm:spPr/>
      <dgm:t>
        <a:bodyPr/>
        <a:lstStyle/>
        <a:p>
          <a:endParaRPr lang="es-CL"/>
        </a:p>
      </dgm:t>
    </dgm:pt>
    <dgm:pt modelId="{D4691C72-F4E0-449F-8A21-FEC305C069CB}">
      <dgm:prSet phldrT="[Texto]"/>
      <dgm:spPr/>
      <dgm:t>
        <a:bodyPr/>
        <a:lstStyle/>
        <a:p>
          <a:r>
            <a:rPr lang="es-CL" dirty="0">
              <a:solidFill>
                <a:schemeClr val="tx1"/>
              </a:solidFill>
            </a:rPr>
            <a:t>Busca fomentar una unidad latinoamericana y “despertar” a la conciencia social </a:t>
          </a:r>
        </a:p>
      </dgm:t>
    </dgm:pt>
    <dgm:pt modelId="{70F96F4D-C98F-4912-8FE8-62D5D158C452}" type="parTrans" cxnId="{B87B1A4F-F814-46D7-A604-11BEB0CA7D3F}">
      <dgm:prSet/>
      <dgm:spPr/>
      <dgm:t>
        <a:bodyPr/>
        <a:lstStyle/>
        <a:p>
          <a:endParaRPr lang="es-CL"/>
        </a:p>
      </dgm:t>
    </dgm:pt>
    <dgm:pt modelId="{56D47B11-2E7A-48AF-811D-2446E285E81D}" type="sibTrans" cxnId="{B87B1A4F-F814-46D7-A604-11BEB0CA7D3F}">
      <dgm:prSet/>
      <dgm:spPr/>
      <dgm:t>
        <a:bodyPr/>
        <a:lstStyle/>
        <a:p>
          <a:endParaRPr lang="es-CL"/>
        </a:p>
      </dgm:t>
    </dgm:pt>
    <dgm:pt modelId="{0A149EC5-78B7-4E3F-AFE2-009739157900}" type="pres">
      <dgm:prSet presAssocID="{C9FDE523-294D-40C4-97D6-F9444C4AD250}" presName="CompostProcess" presStyleCnt="0">
        <dgm:presLayoutVars>
          <dgm:dir/>
          <dgm:resizeHandles val="exact"/>
        </dgm:presLayoutVars>
      </dgm:prSet>
      <dgm:spPr/>
    </dgm:pt>
    <dgm:pt modelId="{9A4D2F0D-044F-44F6-AF4D-2721038661C2}" type="pres">
      <dgm:prSet presAssocID="{C9FDE523-294D-40C4-97D6-F9444C4AD250}" presName="arrow" presStyleLbl="bgShp" presStyleIdx="0" presStyleCnt="1" custScaleX="104762"/>
      <dgm:spPr>
        <a:solidFill>
          <a:schemeClr val="tx2">
            <a:lumMod val="60000"/>
            <a:lumOff val="40000"/>
          </a:schemeClr>
        </a:solidFill>
      </dgm:spPr>
    </dgm:pt>
    <dgm:pt modelId="{90AE4C84-303D-48FF-8850-B37C7A5F2ECC}" type="pres">
      <dgm:prSet presAssocID="{C9FDE523-294D-40C4-97D6-F9444C4AD250}" presName="linearProcess" presStyleCnt="0"/>
      <dgm:spPr/>
    </dgm:pt>
    <dgm:pt modelId="{8665CCB6-DCB5-4224-BE1C-9859E121AAC0}" type="pres">
      <dgm:prSet presAssocID="{B267D22B-626B-4BD3-8E90-45EB54D2F0C3}" presName="textNode" presStyleLbl="node1" presStyleIdx="0" presStyleCnt="3" custScaleY="144844">
        <dgm:presLayoutVars>
          <dgm:bulletEnabled val="1"/>
        </dgm:presLayoutVars>
      </dgm:prSet>
      <dgm:spPr/>
    </dgm:pt>
    <dgm:pt modelId="{FECCF7B6-9BD7-4773-8A96-866D8F6B27AB}" type="pres">
      <dgm:prSet presAssocID="{62A17AAA-8CA2-409C-B352-FD5AEB69BFEF}" presName="sibTrans" presStyleCnt="0"/>
      <dgm:spPr/>
    </dgm:pt>
    <dgm:pt modelId="{E924805E-35EB-492B-99E3-645F694F85FD}" type="pres">
      <dgm:prSet presAssocID="{DA41FF25-6457-4F39-B61E-2204F3299600}" presName="textNode" presStyleLbl="node1" presStyleIdx="1" presStyleCnt="3">
        <dgm:presLayoutVars>
          <dgm:bulletEnabled val="1"/>
        </dgm:presLayoutVars>
      </dgm:prSet>
      <dgm:spPr/>
    </dgm:pt>
    <dgm:pt modelId="{421C889E-1F91-4AF0-B0A2-13BEC4C9DF34}" type="pres">
      <dgm:prSet presAssocID="{644DFDE2-7B95-494A-ABDC-41A7988A825F}" presName="sibTrans" presStyleCnt="0"/>
      <dgm:spPr/>
    </dgm:pt>
    <dgm:pt modelId="{63E3544E-7839-4B7F-8EA0-0ADCA1E02BF1}" type="pres">
      <dgm:prSet presAssocID="{D4691C72-F4E0-449F-8A21-FEC305C069CB}" presName="textNode" presStyleLbl="node1" presStyleIdx="2" presStyleCnt="3">
        <dgm:presLayoutVars>
          <dgm:bulletEnabled val="1"/>
        </dgm:presLayoutVars>
      </dgm:prSet>
      <dgm:spPr/>
    </dgm:pt>
  </dgm:ptLst>
  <dgm:cxnLst>
    <dgm:cxn modelId="{A2B5260D-8AA8-4BA9-9A69-05945BC312FC}" srcId="{C9FDE523-294D-40C4-97D6-F9444C4AD250}" destId="{DA41FF25-6457-4F39-B61E-2204F3299600}" srcOrd="1" destOrd="0" parTransId="{BD9D2B06-3F01-416B-8EF4-E0CCF1A08A0D}" sibTransId="{644DFDE2-7B95-494A-ABDC-41A7988A825F}"/>
    <dgm:cxn modelId="{B87B1A4F-F814-46D7-A604-11BEB0CA7D3F}" srcId="{C9FDE523-294D-40C4-97D6-F9444C4AD250}" destId="{D4691C72-F4E0-449F-8A21-FEC305C069CB}" srcOrd="2" destOrd="0" parTransId="{70F96F4D-C98F-4912-8FE8-62D5D158C452}" sibTransId="{56D47B11-2E7A-48AF-811D-2446E285E81D}"/>
    <dgm:cxn modelId="{2962227D-DCE7-4AAD-8868-A0825AEB43B5}" type="presOf" srcId="{B267D22B-626B-4BD3-8E90-45EB54D2F0C3}" destId="{8665CCB6-DCB5-4224-BE1C-9859E121AAC0}" srcOrd="0" destOrd="0" presId="urn:microsoft.com/office/officeart/2005/8/layout/hProcess9"/>
    <dgm:cxn modelId="{5BDA6E7E-4753-46CF-93B5-6F9B6519AEB7}" srcId="{C9FDE523-294D-40C4-97D6-F9444C4AD250}" destId="{B267D22B-626B-4BD3-8E90-45EB54D2F0C3}" srcOrd="0" destOrd="0" parTransId="{29417F52-196A-4039-AE04-2F74A9E87F6A}" sibTransId="{62A17AAA-8CA2-409C-B352-FD5AEB69BFEF}"/>
    <dgm:cxn modelId="{11162A86-3846-461B-B2A5-A45E39F196CD}" type="presOf" srcId="{DA41FF25-6457-4F39-B61E-2204F3299600}" destId="{E924805E-35EB-492B-99E3-645F694F85FD}" srcOrd="0" destOrd="0" presId="urn:microsoft.com/office/officeart/2005/8/layout/hProcess9"/>
    <dgm:cxn modelId="{ED8623BB-8FA6-4449-ACD2-5CCE3407F2C7}" type="presOf" srcId="{C9FDE523-294D-40C4-97D6-F9444C4AD250}" destId="{0A149EC5-78B7-4E3F-AFE2-009739157900}" srcOrd="0" destOrd="0" presId="urn:microsoft.com/office/officeart/2005/8/layout/hProcess9"/>
    <dgm:cxn modelId="{45EEB7E7-5EB3-4D61-8DA6-0B3CA3A3E12B}" type="presOf" srcId="{D4691C72-F4E0-449F-8A21-FEC305C069CB}" destId="{63E3544E-7839-4B7F-8EA0-0ADCA1E02BF1}" srcOrd="0" destOrd="0" presId="urn:microsoft.com/office/officeart/2005/8/layout/hProcess9"/>
    <dgm:cxn modelId="{A17B4B1C-8A26-44E1-B0B0-5DEF43248C4A}" type="presParOf" srcId="{0A149EC5-78B7-4E3F-AFE2-009739157900}" destId="{9A4D2F0D-044F-44F6-AF4D-2721038661C2}" srcOrd="0" destOrd="0" presId="urn:microsoft.com/office/officeart/2005/8/layout/hProcess9"/>
    <dgm:cxn modelId="{945119E8-A5F1-4387-9DBD-8773CB6DC2E6}" type="presParOf" srcId="{0A149EC5-78B7-4E3F-AFE2-009739157900}" destId="{90AE4C84-303D-48FF-8850-B37C7A5F2ECC}" srcOrd="1" destOrd="0" presId="urn:microsoft.com/office/officeart/2005/8/layout/hProcess9"/>
    <dgm:cxn modelId="{4FDAD704-7764-4ABE-8A30-4B4C3AB042F5}" type="presParOf" srcId="{90AE4C84-303D-48FF-8850-B37C7A5F2ECC}" destId="{8665CCB6-DCB5-4224-BE1C-9859E121AAC0}" srcOrd="0" destOrd="0" presId="urn:microsoft.com/office/officeart/2005/8/layout/hProcess9"/>
    <dgm:cxn modelId="{76C17473-E4D6-4A60-AD35-A28207B4A084}" type="presParOf" srcId="{90AE4C84-303D-48FF-8850-B37C7A5F2ECC}" destId="{FECCF7B6-9BD7-4773-8A96-866D8F6B27AB}" srcOrd="1" destOrd="0" presId="urn:microsoft.com/office/officeart/2005/8/layout/hProcess9"/>
    <dgm:cxn modelId="{E4E86061-8A26-438C-A199-67B403F33CF9}" type="presParOf" srcId="{90AE4C84-303D-48FF-8850-B37C7A5F2ECC}" destId="{E924805E-35EB-492B-99E3-645F694F85FD}" srcOrd="2" destOrd="0" presId="urn:microsoft.com/office/officeart/2005/8/layout/hProcess9"/>
    <dgm:cxn modelId="{83A22FFA-FA93-410C-8790-D486771E1A56}" type="presParOf" srcId="{90AE4C84-303D-48FF-8850-B37C7A5F2ECC}" destId="{421C889E-1F91-4AF0-B0A2-13BEC4C9DF34}" srcOrd="3" destOrd="0" presId="urn:microsoft.com/office/officeart/2005/8/layout/hProcess9"/>
    <dgm:cxn modelId="{3F786D3E-508C-44B6-A946-20ABDD496540}" type="presParOf" srcId="{90AE4C84-303D-48FF-8850-B37C7A5F2ECC}" destId="{63E3544E-7839-4B7F-8EA0-0ADCA1E02BF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D2F0D-044F-44F6-AF4D-2721038661C2}">
      <dsp:nvSpPr>
        <dsp:cNvPr id="0" name=""/>
        <dsp:cNvSpPr/>
      </dsp:nvSpPr>
      <dsp:spPr>
        <a:xfrm>
          <a:off x="429801" y="0"/>
          <a:ext cx="6988997" cy="4144963"/>
        </a:xfrm>
        <a:prstGeom prst="rightArrow">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8665CCB6-DCB5-4224-BE1C-9859E121AAC0}">
      <dsp:nvSpPr>
        <dsp:cNvPr id="0" name=""/>
        <dsp:cNvSpPr/>
      </dsp:nvSpPr>
      <dsp:spPr>
        <a:xfrm>
          <a:off x="265963" y="871735"/>
          <a:ext cx="2354580" cy="24014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solidFill>
                <a:schemeClr val="tx1"/>
              </a:solidFill>
            </a:rPr>
            <a:t>Presentar obras relacionadas con la Dictadura Militar y la desigualdad social</a:t>
          </a:r>
        </a:p>
      </dsp:txBody>
      <dsp:txXfrm>
        <a:off x="380904" y="986676"/>
        <a:ext cx="2124698" cy="2171610"/>
      </dsp:txXfrm>
    </dsp:sp>
    <dsp:sp modelId="{E924805E-35EB-492B-99E3-645F694F85FD}">
      <dsp:nvSpPr>
        <dsp:cNvPr id="0" name=""/>
        <dsp:cNvSpPr/>
      </dsp:nvSpPr>
      <dsp:spPr>
        <a:xfrm>
          <a:off x="2747010" y="1243488"/>
          <a:ext cx="2354580" cy="165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solidFill>
                <a:schemeClr val="tx1"/>
              </a:solidFill>
            </a:rPr>
            <a:t>Crear conciencia de la necesidad de un cambio en las estructuras socioeconómicas</a:t>
          </a:r>
        </a:p>
      </dsp:txBody>
      <dsp:txXfrm>
        <a:off x="2827946" y="1324424"/>
        <a:ext cx="2192708" cy="1496113"/>
      </dsp:txXfrm>
    </dsp:sp>
    <dsp:sp modelId="{63E3544E-7839-4B7F-8EA0-0ADCA1E02BF1}">
      <dsp:nvSpPr>
        <dsp:cNvPr id="0" name=""/>
        <dsp:cNvSpPr/>
      </dsp:nvSpPr>
      <dsp:spPr>
        <a:xfrm>
          <a:off x="5228056" y="1243488"/>
          <a:ext cx="2354580" cy="165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solidFill>
                <a:schemeClr val="tx1"/>
              </a:solidFill>
            </a:rPr>
            <a:t>Busca fomentar una unidad latinoamericana y “despertar” a la conciencia social </a:t>
          </a:r>
        </a:p>
      </dsp:txBody>
      <dsp:txXfrm>
        <a:off x="5308992" y="1324424"/>
        <a:ext cx="2192708" cy="149611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961F06-D97C-4F87-A89E-1EC559C907A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790DB4AB-6F56-4872-98B9-DB873B82E3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C87A6549-B557-46C3-9339-D4974812D4A0}"/>
              </a:ext>
            </a:extLst>
          </p:cNvPr>
          <p:cNvSpPr>
            <a:spLocks noGrp="1"/>
          </p:cNvSpPr>
          <p:nvPr>
            <p:ph type="dt" sz="half" idx="10"/>
          </p:nvPr>
        </p:nvSpPr>
        <p:spPr/>
        <p:txBody>
          <a:bodyPr/>
          <a:lstStyle/>
          <a:p>
            <a:fld id="{B51AAA67-07FF-4C05-918D-8646C939F0B7}" type="datetimeFigureOut">
              <a:rPr lang="es-CL" smtClean="0"/>
              <a:t>17-10-2020</a:t>
            </a:fld>
            <a:endParaRPr lang="es-CL"/>
          </a:p>
        </p:txBody>
      </p:sp>
      <p:sp>
        <p:nvSpPr>
          <p:cNvPr id="5" name="Marcador de pie de página 4">
            <a:extLst>
              <a:ext uri="{FF2B5EF4-FFF2-40B4-BE49-F238E27FC236}">
                <a16:creationId xmlns:a16="http://schemas.microsoft.com/office/drawing/2014/main" id="{A7ED0B30-82B2-4F49-AEBE-E1912DCF17D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2622C6C-4AF9-405C-8FBC-5D6FBFB4C4FA}"/>
              </a:ext>
            </a:extLst>
          </p:cNvPr>
          <p:cNvSpPr>
            <a:spLocks noGrp="1"/>
          </p:cNvSpPr>
          <p:nvPr>
            <p:ph type="sldNum" sz="quarter" idx="12"/>
          </p:nvPr>
        </p:nvSpPr>
        <p:spPr/>
        <p:txBody>
          <a:bodyPr/>
          <a:lstStyle/>
          <a:p>
            <a:fld id="{5F307697-73AF-4531-95FC-F220F9E3B261}" type="slidenum">
              <a:rPr lang="es-CL" smtClean="0"/>
              <a:t>‹Nº›</a:t>
            </a:fld>
            <a:endParaRPr lang="es-CL"/>
          </a:p>
        </p:txBody>
      </p:sp>
    </p:spTree>
    <p:extLst>
      <p:ext uri="{BB962C8B-B14F-4D97-AF65-F5344CB8AC3E}">
        <p14:creationId xmlns:p14="http://schemas.microsoft.com/office/powerpoint/2010/main" val="14433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DBB28-8E15-40E9-ADF1-7F88109F8AF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C16983F-C60A-4997-B289-32DF400EEDF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A58C22F-2637-4853-88E6-0FB56EB3852D}"/>
              </a:ext>
            </a:extLst>
          </p:cNvPr>
          <p:cNvSpPr>
            <a:spLocks noGrp="1"/>
          </p:cNvSpPr>
          <p:nvPr>
            <p:ph type="dt" sz="half" idx="10"/>
          </p:nvPr>
        </p:nvSpPr>
        <p:spPr/>
        <p:txBody>
          <a:bodyPr/>
          <a:lstStyle/>
          <a:p>
            <a:fld id="{B51AAA67-07FF-4C05-918D-8646C939F0B7}" type="datetimeFigureOut">
              <a:rPr lang="es-CL" smtClean="0"/>
              <a:t>17-10-2020</a:t>
            </a:fld>
            <a:endParaRPr lang="es-CL"/>
          </a:p>
        </p:txBody>
      </p:sp>
      <p:sp>
        <p:nvSpPr>
          <p:cNvPr id="5" name="Marcador de pie de página 4">
            <a:extLst>
              <a:ext uri="{FF2B5EF4-FFF2-40B4-BE49-F238E27FC236}">
                <a16:creationId xmlns:a16="http://schemas.microsoft.com/office/drawing/2014/main" id="{A86B77EA-C16A-4379-A8CD-30BCF00E80A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A412842-A5A0-4E2C-B908-77A8F9C852E9}"/>
              </a:ext>
            </a:extLst>
          </p:cNvPr>
          <p:cNvSpPr>
            <a:spLocks noGrp="1"/>
          </p:cNvSpPr>
          <p:nvPr>
            <p:ph type="sldNum" sz="quarter" idx="12"/>
          </p:nvPr>
        </p:nvSpPr>
        <p:spPr/>
        <p:txBody>
          <a:bodyPr/>
          <a:lstStyle/>
          <a:p>
            <a:fld id="{5F307697-73AF-4531-95FC-F220F9E3B261}" type="slidenum">
              <a:rPr lang="es-CL" smtClean="0"/>
              <a:t>‹Nº›</a:t>
            </a:fld>
            <a:endParaRPr lang="es-CL"/>
          </a:p>
        </p:txBody>
      </p:sp>
    </p:spTree>
    <p:extLst>
      <p:ext uri="{BB962C8B-B14F-4D97-AF65-F5344CB8AC3E}">
        <p14:creationId xmlns:p14="http://schemas.microsoft.com/office/powerpoint/2010/main" val="2918073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311F86-7249-4F91-A8C5-27AEE9DB2DF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2B2356D5-88AD-45DA-A505-6A456494F28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364DD17-C4FF-45BA-BCD1-3F53BDC18771}"/>
              </a:ext>
            </a:extLst>
          </p:cNvPr>
          <p:cNvSpPr>
            <a:spLocks noGrp="1"/>
          </p:cNvSpPr>
          <p:nvPr>
            <p:ph type="dt" sz="half" idx="10"/>
          </p:nvPr>
        </p:nvSpPr>
        <p:spPr/>
        <p:txBody>
          <a:bodyPr/>
          <a:lstStyle/>
          <a:p>
            <a:fld id="{B51AAA67-07FF-4C05-918D-8646C939F0B7}" type="datetimeFigureOut">
              <a:rPr lang="es-CL" smtClean="0"/>
              <a:t>17-10-2020</a:t>
            </a:fld>
            <a:endParaRPr lang="es-CL"/>
          </a:p>
        </p:txBody>
      </p:sp>
      <p:sp>
        <p:nvSpPr>
          <p:cNvPr id="5" name="Marcador de pie de página 4">
            <a:extLst>
              <a:ext uri="{FF2B5EF4-FFF2-40B4-BE49-F238E27FC236}">
                <a16:creationId xmlns:a16="http://schemas.microsoft.com/office/drawing/2014/main" id="{D9DB4982-3D9B-424D-B37A-F8BB5CA9504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61FCDDB-46C3-4963-A288-5FF57672AEC4}"/>
              </a:ext>
            </a:extLst>
          </p:cNvPr>
          <p:cNvSpPr>
            <a:spLocks noGrp="1"/>
          </p:cNvSpPr>
          <p:nvPr>
            <p:ph type="sldNum" sz="quarter" idx="12"/>
          </p:nvPr>
        </p:nvSpPr>
        <p:spPr/>
        <p:txBody>
          <a:bodyPr/>
          <a:lstStyle/>
          <a:p>
            <a:fld id="{5F307697-73AF-4531-95FC-F220F9E3B261}" type="slidenum">
              <a:rPr lang="es-CL" smtClean="0"/>
              <a:t>‹Nº›</a:t>
            </a:fld>
            <a:endParaRPr lang="es-CL"/>
          </a:p>
        </p:txBody>
      </p:sp>
    </p:spTree>
    <p:extLst>
      <p:ext uri="{BB962C8B-B14F-4D97-AF65-F5344CB8AC3E}">
        <p14:creationId xmlns:p14="http://schemas.microsoft.com/office/powerpoint/2010/main" val="391369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06C1F-12E8-40C2-94C6-548258C442F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C402A71-5797-487B-A94D-EDBEBE2891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C7A4F42-C487-4B65-8660-A465E10AC4D7}"/>
              </a:ext>
            </a:extLst>
          </p:cNvPr>
          <p:cNvSpPr>
            <a:spLocks noGrp="1"/>
          </p:cNvSpPr>
          <p:nvPr>
            <p:ph type="dt" sz="half" idx="10"/>
          </p:nvPr>
        </p:nvSpPr>
        <p:spPr/>
        <p:txBody>
          <a:bodyPr/>
          <a:lstStyle/>
          <a:p>
            <a:fld id="{B51AAA67-07FF-4C05-918D-8646C939F0B7}" type="datetimeFigureOut">
              <a:rPr lang="es-CL" smtClean="0"/>
              <a:t>17-10-2020</a:t>
            </a:fld>
            <a:endParaRPr lang="es-CL"/>
          </a:p>
        </p:txBody>
      </p:sp>
      <p:sp>
        <p:nvSpPr>
          <p:cNvPr id="5" name="Marcador de pie de página 4">
            <a:extLst>
              <a:ext uri="{FF2B5EF4-FFF2-40B4-BE49-F238E27FC236}">
                <a16:creationId xmlns:a16="http://schemas.microsoft.com/office/drawing/2014/main" id="{5AC01F2E-0F3C-47C2-803D-6BFC88360FE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E04755A-B75A-429E-BCC3-5B78FCE190A9}"/>
              </a:ext>
            </a:extLst>
          </p:cNvPr>
          <p:cNvSpPr>
            <a:spLocks noGrp="1"/>
          </p:cNvSpPr>
          <p:nvPr>
            <p:ph type="sldNum" sz="quarter" idx="12"/>
          </p:nvPr>
        </p:nvSpPr>
        <p:spPr/>
        <p:txBody>
          <a:bodyPr/>
          <a:lstStyle/>
          <a:p>
            <a:fld id="{5F307697-73AF-4531-95FC-F220F9E3B261}" type="slidenum">
              <a:rPr lang="es-CL" smtClean="0"/>
              <a:t>‹Nº›</a:t>
            </a:fld>
            <a:endParaRPr lang="es-CL"/>
          </a:p>
        </p:txBody>
      </p:sp>
    </p:spTree>
    <p:extLst>
      <p:ext uri="{BB962C8B-B14F-4D97-AF65-F5344CB8AC3E}">
        <p14:creationId xmlns:p14="http://schemas.microsoft.com/office/powerpoint/2010/main" val="99708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5EA96-FDA4-44E7-B027-DB846B1B104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0A5797E-68DE-4119-A70D-E4B274273A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4F8A0D8-E81B-4313-BCC8-E8D30B51912F}"/>
              </a:ext>
            </a:extLst>
          </p:cNvPr>
          <p:cNvSpPr>
            <a:spLocks noGrp="1"/>
          </p:cNvSpPr>
          <p:nvPr>
            <p:ph type="dt" sz="half" idx="10"/>
          </p:nvPr>
        </p:nvSpPr>
        <p:spPr/>
        <p:txBody>
          <a:bodyPr/>
          <a:lstStyle/>
          <a:p>
            <a:fld id="{B51AAA67-07FF-4C05-918D-8646C939F0B7}" type="datetimeFigureOut">
              <a:rPr lang="es-CL" smtClean="0"/>
              <a:t>17-10-2020</a:t>
            </a:fld>
            <a:endParaRPr lang="es-CL"/>
          </a:p>
        </p:txBody>
      </p:sp>
      <p:sp>
        <p:nvSpPr>
          <p:cNvPr id="5" name="Marcador de pie de página 4">
            <a:extLst>
              <a:ext uri="{FF2B5EF4-FFF2-40B4-BE49-F238E27FC236}">
                <a16:creationId xmlns:a16="http://schemas.microsoft.com/office/drawing/2014/main" id="{6F90A686-1F9D-4DBE-9FCC-DF69A67EC0D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7A95CBB-D7C8-41C3-90A6-5B032ED902B4}"/>
              </a:ext>
            </a:extLst>
          </p:cNvPr>
          <p:cNvSpPr>
            <a:spLocks noGrp="1"/>
          </p:cNvSpPr>
          <p:nvPr>
            <p:ph type="sldNum" sz="quarter" idx="12"/>
          </p:nvPr>
        </p:nvSpPr>
        <p:spPr/>
        <p:txBody>
          <a:bodyPr/>
          <a:lstStyle/>
          <a:p>
            <a:fld id="{5F307697-73AF-4531-95FC-F220F9E3B261}" type="slidenum">
              <a:rPr lang="es-CL" smtClean="0"/>
              <a:t>‹Nº›</a:t>
            </a:fld>
            <a:endParaRPr lang="es-CL"/>
          </a:p>
        </p:txBody>
      </p:sp>
    </p:spTree>
    <p:extLst>
      <p:ext uri="{BB962C8B-B14F-4D97-AF65-F5344CB8AC3E}">
        <p14:creationId xmlns:p14="http://schemas.microsoft.com/office/powerpoint/2010/main" val="171493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2B9D3-0D3C-4D7A-B845-714212D4BD6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6D34100-1427-49FD-8FE3-57EB018E222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0DBBD6AF-1F98-4610-ACD3-F3AC404EF17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8047C7C4-E262-4371-9F32-717DA6302BAA}"/>
              </a:ext>
            </a:extLst>
          </p:cNvPr>
          <p:cNvSpPr>
            <a:spLocks noGrp="1"/>
          </p:cNvSpPr>
          <p:nvPr>
            <p:ph type="dt" sz="half" idx="10"/>
          </p:nvPr>
        </p:nvSpPr>
        <p:spPr/>
        <p:txBody>
          <a:bodyPr/>
          <a:lstStyle/>
          <a:p>
            <a:fld id="{B51AAA67-07FF-4C05-918D-8646C939F0B7}" type="datetimeFigureOut">
              <a:rPr lang="es-CL" smtClean="0"/>
              <a:t>17-10-2020</a:t>
            </a:fld>
            <a:endParaRPr lang="es-CL"/>
          </a:p>
        </p:txBody>
      </p:sp>
      <p:sp>
        <p:nvSpPr>
          <p:cNvPr id="6" name="Marcador de pie de página 5">
            <a:extLst>
              <a:ext uri="{FF2B5EF4-FFF2-40B4-BE49-F238E27FC236}">
                <a16:creationId xmlns:a16="http://schemas.microsoft.com/office/drawing/2014/main" id="{FFC584CB-9A2F-4555-89C3-D60AF6D0CDF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9D41393-4919-4871-AFA2-C3CDEF3F872E}"/>
              </a:ext>
            </a:extLst>
          </p:cNvPr>
          <p:cNvSpPr>
            <a:spLocks noGrp="1"/>
          </p:cNvSpPr>
          <p:nvPr>
            <p:ph type="sldNum" sz="quarter" idx="12"/>
          </p:nvPr>
        </p:nvSpPr>
        <p:spPr/>
        <p:txBody>
          <a:bodyPr/>
          <a:lstStyle/>
          <a:p>
            <a:fld id="{5F307697-73AF-4531-95FC-F220F9E3B261}" type="slidenum">
              <a:rPr lang="es-CL" smtClean="0"/>
              <a:t>‹Nº›</a:t>
            </a:fld>
            <a:endParaRPr lang="es-CL"/>
          </a:p>
        </p:txBody>
      </p:sp>
    </p:spTree>
    <p:extLst>
      <p:ext uri="{BB962C8B-B14F-4D97-AF65-F5344CB8AC3E}">
        <p14:creationId xmlns:p14="http://schemas.microsoft.com/office/powerpoint/2010/main" val="193397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073FE-33F8-4226-98AC-DB2E6D4599C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8243771-DFDC-47F6-A248-C7AB9B2A2A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D7D42A2-B7F2-4E7B-894D-08EA9759284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73CEE33F-1C00-4D70-A64B-66E5D00158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ED82723-6824-4552-887F-D5D9935AA5F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BBFC7601-5DDD-4841-B24B-D0B4CA357FB8}"/>
              </a:ext>
            </a:extLst>
          </p:cNvPr>
          <p:cNvSpPr>
            <a:spLocks noGrp="1"/>
          </p:cNvSpPr>
          <p:nvPr>
            <p:ph type="dt" sz="half" idx="10"/>
          </p:nvPr>
        </p:nvSpPr>
        <p:spPr/>
        <p:txBody>
          <a:bodyPr/>
          <a:lstStyle/>
          <a:p>
            <a:fld id="{B51AAA67-07FF-4C05-918D-8646C939F0B7}" type="datetimeFigureOut">
              <a:rPr lang="es-CL" smtClean="0"/>
              <a:t>17-10-2020</a:t>
            </a:fld>
            <a:endParaRPr lang="es-CL"/>
          </a:p>
        </p:txBody>
      </p:sp>
      <p:sp>
        <p:nvSpPr>
          <p:cNvPr id="8" name="Marcador de pie de página 7">
            <a:extLst>
              <a:ext uri="{FF2B5EF4-FFF2-40B4-BE49-F238E27FC236}">
                <a16:creationId xmlns:a16="http://schemas.microsoft.com/office/drawing/2014/main" id="{B75A473B-269C-4120-8381-35ED7B13D605}"/>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F415E477-1B58-427E-A5BF-4FBEC4FCB8B2}"/>
              </a:ext>
            </a:extLst>
          </p:cNvPr>
          <p:cNvSpPr>
            <a:spLocks noGrp="1"/>
          </p:cNvSpPr>
          <p:nvPr>
            <p:ph type="sldNum" sz="quarter" idx="12"/>
          </p:nvPr>
        </p:nvSpPr>
        <p:spPr/>
        <p:txBody>
          <a:bodyPr/>
          <a:lstStyle/>
          <a:p>
            <a:fld id="{5F307697-73AF-4531-95FC-F220F9E3B261}" type="slidenum">
              <a:rPr lang="es-CL" smtClean="0"/>
              <a:t>‹Nº›</a:t>
            </a:fld>
            <a:endParaRPr lang="es-CL"/>
          </a:p>
        </p:txBody>
      </p:sp>
    </p:spTree>
    <p:extLst>
      <p:ext uri="{BB962C8B-B14F-4D97-AF65-F5344CB8AC3E}">
        <p14:creationId xmlns:p14="http://schemas.microsoft.com/office/powerpoint/2010/main" val="2912889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520A9E-B63D-4226-9C1A-54749451CA7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8086F0C3-9EDB-4184-8961-F05756D57F17}"/>
              </a:ext>
            </a:extLst>
          </p:cNvPr>
          <p:cNvSpPr>
            <a:spLocks noGrp="1"/>
          </p:cNvSpPr>
          <p:nvPr>
            <p:ph type="dt" sz="half" idx="10"/>
          </p:nvPr>
        </p:nvSpPr>
        <p:spPr/>
        <p:txBody>
          <a:bodyPr/>
          <a:lstStyle/>
          <a:p>
            <a:fld id="{B51AAA67-07FF-4C05-918D-8646C939F0B7}" type="datetimeFigureOut">
              <a:rPr lang="es-CL" smtClean="0"/>
              <a:t>17-10-2020</a:t>
            </a:fld>
            <a:endParaRPr lang="es-CL"/>
          </a:p>
        </p:txBody>
      </p:sp>
      <p:sp>
        <p:nvSpPr>
          <p:cNvPr id="4" name="Marcador de pie de página 3">
            <a:extLst>
              <a:ext uri="{FF2B5EF4-FFF2-40B4-BE49-F238E27FC236}">
                <a16:creationId xmlns:a16="http://schemas.microsoft.com/office/drawing/2014/main" id="{FDE59BCC-FFDC-476F-826D-3DEC9346517E}"/>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BE02684A-92F6-4DE2-A918-B3C8A19EE40A}"/>
              </a:ext>
            </a:extLst>
          </p:cNvPr>
          <p:cNvSpPr>
            <a:spLocks noGrp="1"/>
          </p:cNvSpPr>
          <p:nvPr>
            <p:ph type="sldNum" sz="quarter" idx="12"/>
          </p:nvPr>
        </p:nvSpPr>
        <p:spPr/>
        <p:txBody>
          <a:bodyPr/>
          <a:lstStyle/>
          <a:p>
            <a:fld id="{5F307697-73AF-4531-95FC-F220F9E3B261}" type="slidenum">
              <a:rPr lang="es-CL" smtClean="0"/>
              <a:t>‹Nº›</a:t>
            </a:fld>
            <a:endParaRPr lang="es-CL"/>
          </a:p>
        </p:txBody>
      </p:sp>
    </p:spTree>
    <p:extLst>
      <p:ext uri="{BB962C8B-B14F-4D97-AF65-F5344CB8AC3E}">
        <p14:creationId xmlns:p14="http://schemas.microsoft.com/office/powerpoint/2010/main" val="1808194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8C6DCE-ED67-4FC5-BF9D-B621D938B572}"/>
              </a:ext>
            </a:extLst>
          </p:cNvPr>
          <p:cNvSpPr>
            <a:spLocks noGrp="1"/>
          </p:cNvSpPr>
          <p:nvPr>
            <p:ph type="dt" sz="half" idx="10"/>
          </p:nvPr>
        </p:nvSpPr>
        <p:spPr/>
        <p:txBody>
          <a:bodyPr/>
          <a:lstStyle/>
          <a:p>
            <a:fld id="{B51AAA67-07FF-4C05-918D-8646C939F0B7}" type="datetimeFigureOut">
              <a:rPr lang="es-CL" smtClean="0"/>
              <a:t>17-10-2020</a:t>
            </a:fld>
            <a:endParaRPr lang="es-CL"/>
          </a:p>
        </p:txBody>
      </p:sp>
      <p:sp>
        <p:nvSpPr>
          <p:cNvPr id="3" name="Marcador de pie de página 2">
            <a:extLst>
              <a:ext uri="{FF2B5EF4-FFF2-40B4-BE49-F238E27FC236}">
                <a16:creationId xmlns:a16="http://schemas.microsoft.com/office/drawing/2014/main" id="{70366710-57AE-48A0-BED1-F64122B130FC}"/>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EA76682-E33A-4BE3-B1A0-598B0F971D2A}"/>
              </a:ext>
            </a:extLst>
          </p:cNvPr>
          <p:cNvSpPr>
            <a:spLocks noGrp="1"/>
          </p:cNvSpPr>
          <p:nvPr>
            <p:ph type="sldNum" sz="quarter" idx="12"/>
          </p:nvPr>
        </p:nvSpPr>
        <p:spPr/>
        <p:txBody>
          <a:bodyPr/>
          <a:lstStyle/>
          <a:p>
            <a:fld id="{5F307697-73AF-4531-95FC-F220F9E3B261}" type="slidenum">
              <a:rPr lang="es-CL" smtClean="0"/>
              <a:t>‹Nº›</a:t>
            </a:fld>
            <a:endParaRPr lang="es-CL"/>
          </a:p>
        </p:txBody>
      </p:sp>
    </p:spTree>
    <p:extLst>
      <p:ext uri="{BB962C8B-B14F-4D97-AF65-F5344CB8AC3E}">
        <p14:creationId xmlns:p14="http://schemas.microsoft.com/office/powerpoint/2010/main" val="115849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33C61C-E885-44A8-8D96-1F876BCF833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2A93F83-5657-49A2-A7E9-773F8EA76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111140C-71F5-4477-B9FB-BADC0947CB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48CA88-D424-4BC9-A62F-DF373A6C9DAE}"/>
              </a:ext>
            </a:extLst>
          </p:cNvPr>
          <p:cNvSpPr>
            <a:spLocks noGrp="1"/>
          </p:cNvSpPr>
          <p:nvPr>
            <p:ph type="dt" sz="half" idx="10"/>
          </p:nvPr>
        </p:nvSpPr>
        <p:spPr/>
        <p:txBody>
          <a:bodyPr/>
          <a:lstStyle/>
          <a:p>
            <a:fld id="{B51AAA67-07FF-4C05-918D-8646C939F0B7}" type="datetimeFigureOut">
              <a:rPr lang="es-CL" smtClean="0"/>
              <a:t>17-10-2020</a:t>
            </a:fld>
            <a:endParaRPr lang="es-CL"/>
          </a:p>
        </p:txBody>
      </p:sp>
      <p:sp>
        <p:nvSpPr>
          <p:cNvPr id="6" name="Marcador de pie de página 5">
            <a:extLst>
              <a:ext uri="{FF2B5EF4-FFF2-40B4-BE49-F238E27FC236}">
                <a16:creationId xmlns:a16="http://schemas.microsoft.com/office/drawing/2014/main" id="{F47D5920-C243-487F-830C-2D365C3B23C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424BD4B-2752-4FB1-8668-FD4B176D5262}"/>
              </a:ext>
            </a:extLst>
          </p:cNvPr>
          <p:cNvSpPr>
            <a:spLocks noGrp="1"/>
          </p:cNvSpPr>
          <p:nvPr>
            <p:ph type="sldNum" sz="quarter" idx="12"/>
          </p:nvPr>
        </p:nvSpPr>
        <p:spPr/>
        <p:txBody>
          <a:bodyPr/>
          <a:lstStyle/>
          <a:p>
            <a:fld id="{5F307697-73AF-4531-95FC-F220F9E3B261}" type="slidenum">
              <a:rPr lang="es-CL" smtClean="0"/>
              <a:t>‹Nº›</a:t>
            </a:fld>
            <a:endParaRPr lang="es-CL"/>
          </a:p>
        </p:txBody>
      </p:sp>
    </p:spTree>
    <p:extLst>
      <p:ext uri="{BB962C8B-B14F-4D97-AF65-F5344CB8AC3E}">
        <p14:creationId xmlns:p14="http://schemas.microsoft.com/office/powerpoint/2010/main" val="383591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2AB315-3C68-4F36-BCAF-ED1A507FA29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AFE8CA98-43D7-4EFB-8270-D4B8B97DE8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55118EE8-1A3A-4399-89B2-0E88A9097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6101C47-0EF5-4AB8-B119-FDF635D3F9CD}"/>
              </a:ext>
            </a:extLst>
          </p:cNvPr>
          <p:cNvSpPr>
            <a:spLocks noGrp="1"/>
          </p:cNvSpPr>
          <p:nvPr>
            <p:ph type="dt" sz="half" idx="10"/>
          </p:nvPr>
        </p:nvSpPr>
        <p:spPr/>
        <p:txBody>
          <a:bodyPr/>
          <a:lstStyle/>
          <a:p>
            <a:fld id="{B51AAA67-07FF-4C05-918D-8646C939F0B7}" type="datetimeFigureOut">
              <a:rPr lang="es-CL" smtClean="0"/>
              <a:t>17-10-2020</a:t>
            </a:fld>
            <a:endParaRPr lang="es-CL"/>
          </a:p>
        </p:txBody>
      </p:sp>
      <p:sp>
        <p:nvSpPr>
          <p:cNvPr id="6" name="Marcador de pie de página 5">
            <a:extLst>
              <a:ext uri="{FF2B5EF4-FFF2-40B4-BE49-F238E27FC236}">
                <a16:creationId xmlns:a16="http://schemas.microsoft.com/office/drawing/2014/main" id="{A4856AE8-A0F7-4811-B74B-EFBAA408BB2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4E78DA1-EF73-4C41-B363-7E156A8F81B7}"/>
              </a:ext>
            </a:extLst>
          </p:cNvPr>
          <p:cNvSpPr>
            <a:spLocks noGrp="1"/>
          </p:cNvSpPr>
          <p:nvPr>
            <p:ph type="sldNum" sz="quarter" idx="12"/>
          </p:nvPr>
        </p:nvSpPr>
        <p:spPr/>
        <p:txBody>
          <a:bodyPr/>
          <a:lstStyle/>
          <a:p>
            <a:fld id="{5F307697-73AF-4531-95FC-F220F9E3B261}" type="slidenum">
              <a:rPr lang="es-CL" smtClean="0"/>
              <a:t>‹Nº›</a:t>
            </a:fld>
            <a:endParaRPr lang="es-CL"/>
          </a:p>
        </p:txBody>
      </p:sp>
    </p:spTree>
    <p:extLst>
      <p:ext uri="{BB962C8B-B14F-4D97-AF65-F5344CB8AC3E}">
        <p14:creationId xmlns:p14="http://schemas.microsoft.com/office/powerpoint/2010/main" val="421037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A373FD4-49EC-4D12-ADC6-5107406EC8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2B05DF9-99D6-47AD-B19E-814CACB56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7F08657-437A-4E5F-A70D-7AF88502E0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AAA67-07FF-4C05-918D-8646C939F0B7}" type="datetimeFigureOut">
              <a:rPr lang="es-CL" smtClean="0"/>
              <a:t>17-10-2020</a:t>
            </a:fld>
            <a:endParaRPr lang="es-CL"/>
          </a:p>
        </p:txBody>
      </p:sp>
      <p:sp>
        <p:nvSpPr>
          <p:cNvPr id="5" name="Marcador de pie de página 4">
            <a:extLst>
              <a:ext uri="{FF2B5EF4-FFF2-40B4-BE49-F238E27FC236}">
                <a16:creationId xmlns:a16="http://schemas.microsoft.com/office/drawing/2014/main" id="{5D9B2F62-F9E0-4A4B-8F9A-EE2AE9C85A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61E206BA-D5E9-4D7C-A936-2A628A489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07697-73AF-4531-95FC-F220F9E3B261}" type="slidenum">
              <a:rPr lang="es-CL" smtClean="0"/>
              <a:t>‹Nº›</a:t>
            </a:fld>
            <a:endParaRPr lang="es-CL"/>
          </a:p>
        </p:txBody>
      </p:sp>
    </p:spTree>
    <p:extLst>
      <p:ext uri="{BB962C8B-B14F-4D97-AF65-F5344CB8AC3E}">
        <p14:creationId xmlns:p14="http://schemas.microsoft.com/office/powerpoint/2010/main" val="2327000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FwrewRghjz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s.wikipedia.org/wiki/Illapu" TargetMode="External"/><Relationship Id="rId13" Type="http://schemas.openxmlformats.org/officeDocument/2006/relationships/hyperlink" Target="https://es.wikipedia.org/wiki/Horacio_Salinas" TargetMode="External"/><Relationship Id="rId18" Type="http://schemas.openxmlformats.org/officeDocument/2006/relationships/hyperlink" Target="https://es.wikipedia.org/wiki/Payo_Grondona" TargetMode="External"/><Relationship Id="rId3" Type="http://schemas.openxmlformats.org/officeDocument/2006/relationships/hyperlink" Target="https://es.wikipedia.org/wiki/V%C3%ADctor_Jara" TargetMode="External"/><Relationship Id="rId21" Type="http://schemas.openxmlformats.org/officeDocument/2006/relationships/hyperlink" Target="https://es.wikipedia.org/wiki/Tiemponuevo" TargetMode="External"/><Relationship Id="rId7" Type="http://schemas.openxmlformats.org/officeDocument/2006/relationships/hyperlink" Target="https://es.wikipedia.org/wiki/Los_Jaivas" TargetMode="External"/><Relationship Id="rId12" Type="http://schemas.openxmlformats.org/officeDocument/2006/relationships/hyperlink" Target="https://es.wikipedia.org/wiki/H%C3%A9ctor_Pavez" TargetMode="External"/><Relationship Id="rId17" Type="http://schemas.openxmlformats.org/officeDocument/2006/relationships/hyperlink" Target="https://es.wikipedia.org/wiki/Tito_Fern%C3%A1ndez_(cantautor)" TargetMode="External"/><Relationship Id="rId2" Type="http://schemas.openxmlformats.org/officeDocument/2006/relationships/hyperlink" Target="https://es.wikipedia.org/wiki/Violeta_Parra" TargetMode="External"/><Relationship Id="rId16" Type="http://schemas.openxmlformats.org/officeDocument/2006/relationships/hyperlink" Target="https://es.wikipedia.org/wiki/Rolando_Alarc%C3%B3n" TargetMode="External"/><Relationship Id="rId20" Type="http://schemas.openxmlformats.org/officeDocument/2006/relationships/hyperlink" Target="https://es.wikipedia.org/wiki/Isabel_Parra" TargetMode="External"/><Relationship Id="rId1" Type="http://schemas.openxmlformats.org/officeDocument/2006/relationships/slideLayout" Target="../slideLayouts/slideLayout2.xml"/><Relationship Id="rId6" Type="http://schemas.openxmlformats.org/officeDocument/2006/relationships/hyperlink" Target="https://es.wikipedia.org/wiki/Grupo_Congreso" TargetMode="External"/><Relationship Id="rId11" Type="http://schemas.openxmlformats.org/officeDocument/2006/relationships/hyperlink" Target="https://es.wikipedia.org/wiki/Luis_Advis" TargetMode="External"/><Relationship Id="rId24" Type="http://schemas.openxmlformats.org/officeDocument/2006/relationships/hyperlink" Target="https://es.wikipedia.org/wiki/Tr%C3%ADo_Lonqui" TargetMode="External"/><Relationship Id="rId5" Type="http://schemas.openxmlformats.org/officeDocument/2006/relationships/hyperlink" Target="https://es.wikipedia.org/wiki/Quilapay%C3%BAn" TargetMode="External"/><Relationship Id="rId15" Type="http://schemas.openxmlformats.org/officeDocument/2006/relationships/hyperlink" Target="https://es.wikipedia.org/wiki/Quelentaro" TargetMode="External"/><Relationship Id="rId23" Type="http://schemas.openxmlformats.org/officeDocument/2006/relationships/hyperlink" Target="https://es.wikipedia.org/wiki/Conjunto_folcl%C3%B3rico_Cuncum%C3%A9n" TargetMode="External"/><Relationship Id="rId10" Type="http://schemas.openxmlformats.org/officeDocument/2006/relationships/hyperlink" Target="https://es.wikipedia.org/wiki/Patricio_Manns" TargetMode="External"/><Relationship Id="rId19" Type="http://schemas.openxmlformats.org/officeDocument/2006/relationships/hyperlink" Target="https://es.wikipedia.org/wiki/%C3%81ngel_Parra" TargetMode="External"/><Relationship Id="rId4" Type="http://schemas.openxmlformats.org/officeDocument/2006/relationships/hyperlink" Target="https://es.wikipedia.org/wiki/Inti-Illimani" TargetMode="External"/><Relationship Id="rId9" Type="http://schemas.openxmlformats.org/officeDocument/2006/relationships/hyperlink" Target="https://es.wikipedia.org/wiki/Barroco_Andino_(banda)" TargetMode="External"/><Relationship Id="rId14" Type="http://schemas.openxmlformats.org/officeDocument/2006/relationships/hyperlink" Target="https://es.wikipedia.org/wiki/Pedro_Y%C3%A1%C3%B1ez" TargetMode="External"/><Relationship Id="rId22" Type="http://schemas.openxmlformats.org/officeDocument/2006/relationships/hyperlink" Target="https://es.wikipedia.org/w/index.php?title=Wirakocha&amp;action=edit&amp;redlink=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2FA6E4-5CF0-4324-9BD6-AAC8928048A2}"/>
              </a:ext>
            </a:extLst>
          </p:cNvPr>
          <p:cNvSpPr>
            <a:spLocks noGrp="1"/>
          </p:cNvSpPr>
          <p:nvPr>
            <p:ph type="ctrTitle"/>
          </p:nvPr>
        </p:nvSpPr>
        <p:spPr>
          <a:xfrm>
            <a:off x="645858" y="5110423"/>
            <a:ext cx="10906061" cy="671540"/>
          </a:xfrm>
          <a:noFill/>
        </p:spPr>
        <p:txBody>
          <a:bodyPr anchor="ctr">
            <a:normAutofit fontScale="90000"/>
          </a:bodyPr>
          <a:lstStyle/>
          <a:p>
            <a:r>
              <a:rPr lang="es-CL" sz="4800" dirty="0"/>
              <a:t>Clases de Música</a:t>
            </a:r>
          </a:p>
        </p:txBody>
      </p:sp>
      <p:sp>
        <p:nvSpPr>
          <p:cNvPr id="3" name="Subtítulo 2">
            <a:extLst>
              <a:ext uri="{FF2B5EF4-FFF2-40B4-BE49-F238E27FC236}">
                <a16:creationId xmlns:a16="http://schemas.microsoft.com/office/drawing/2014/main" id="{6003B986-7F8D-4DBC-850B-0E79E3674103}"/>
              </a:ext>
            </a:extLst>
          </p:cNvPr>
          <p:cNvSpPr>
            <a:spLocks noGrp="1"/>
          </p:cNvSpPr>
          <p:nvPr>
            <p:ph type="subTitle" idx="1"/>
          </p:nvPr>
        </p:nvSpPr>
        <p:spPr>
          <a:xfrm>
            <a:off x="645858" y="5855843"/>
            <a:ext cx="10906061" cy="458470"/>
          </a:xfrm>
          <a:noFill/>
        </p:spPr>
        <p:txBody>
          <a:bodyPr>
            <a:normAutofit/>
          </a:bodyPr>
          <a:lstStyle/>
          <a:p>
            <a:r>
              <a:rPr lang="es-CL" dirty="0"/>
              <a:t>NM3 Prof. Claudia Coñuecar </a:t>
            </a:r>
          </a:p>
        </p:txBody>
      </p:sp>
      <p:sp>
        <p:nvSpPr>
          <p:cNvPr id="9" name="Rectangle 8">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n 3">
            <a:extLst>
              <a:ext uri="{FF2B5EF4-FFF2-40B4-BE49-F238E27FC236}">
                <a16:creationId xmlns:a16="http://schemas.microsoft.com/office/drawing/2014/main" id="{77305C20-77AA-4BDB-9F7E-C012E768E89A}"/>
              </a:ext>
            </a:extLst>
          </p:cNvPr>
          <p:cNvPicPr>
            <a:picLocks noChangeAspect="1"/>
          </p:cNvPicPr>
          <p:nvPr/>
        </p:nvPicPr>
        <p:blipFill rotWithShape="1">
          <a:blip r:embed="rId2"/>
          <a:srcRect t="21445" r="1" b="18194"/>
          <a:stretch/>
        </p:blipFill>
        <p:spPr>
          <a:xfrm>
            <a:off x="2170029" y="804672"/>
            <a:ext cx="7851943" cy="3554676"/>
          </a:xfrm>
          <a:prstGeom prst="rect">
            <a:avLst/>
          </a:prstGeom>
          <a:effectLst/>
        </p:spPr>
      </p:pic>
      <p:pic>
        <p:nvPicPr>
          <p:cNvPr id="6" name="Imagen 5">
            <a:extLst>
              <a:ext uri="{FF2B5EF4-FFF2-40B4-BE49-F238E27FC236}">
                <a16:creationId xmlns:a16="http://schemas.microsoft.com/office/drawing/2014/main" id="{8CE025AC-743A-457E-A5CF-E26176BE2874}"/>
              </a:ext>
            </a:extLst>
          </p:cNvPr>
          <p:cNvPicPr>
            <a:picLocks noChangeAspect="1"/>
          </p:cNvPicPr>
          <p:nvPr/>
        </p:nvPicPr>
        <p:blipFill>
          <a:blip r:embed="rId3"/>
          <a:stretch>
            <a:fillRect/>
          </a:stretch>
        </p:blipFill>
        <p:spPr>
          <a:xfrm>
            <a:off x="10274758" y="5206202"/>
            <a:ext cx="1152244" cy="1225402"/>
          </a:xfrm>
          <a:prstGeom prst="rect">
            <a:avLst/>
          </a:prstGeom>
        </p:spPr>
      </p:pic>
    </p:spTree>
    <p:extLst>
      <p:ext uri="{BB962C8B-B14F-4D97-AF65-F5344CB8AC3E}">
        <p14:creationId xmlns:p14="http://schemas.microsoft.com/office/powerpoint/2010/main" val="1881789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6654D05-2F8C-45BF-9226-9847BE74AF71}"/>
              </a:ext>
            </a:extLst>
          </p:cNvPr>
          <p:cNvSpPr>
            <a:spLocks noGrp="1"/>
          </p:cNvSpPr>
          <p:nvPr>
            <p:ph type="title"/>
          </p:nvPr>
        </p:nvSpPr>
        <p:spPr>
          <a:xfrm>
            <a:off x="589560" y="856180"/>
            <a:ext cx="4560584" cy="1128068"/>
          </a:xfrm>
        </p:spPr>
        <p:txBody>
          <a:bodyPr anchor="ctr">
            <a:normAutofit/>
          </a:bodyPr>
          <a:lstStyle/>
          <a:p>
            <a:r>
              <a:rPr lang="es-CL" sz="4000"/>
              <a:t>Integrantes</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E71E238-DFE0-4D1F-BF3D-8FE0620829AF}"/>
              </a:ext>
            </a:extLst>
          </p:cNvPr>
          <p:cNvSpPr>
            <a:spLocks noGrp="1"/>
          </p:cNvSpPr>
          <p:nvPr>
            <p:ph idx="1"/>
          </p:nvPr>
        </p:nvSpPr>
        <p:spPr>
          <a:xfrm>
            <a:off x="590719" y="2330505"/>
            <a:ext cx="4559425" cy="4303975"/>
          </a:xfrm>
        </p:spPr>
        <p:txBody>
          <a:bodyPr anchor="ctr">
            <a:normAutofit/>
          </a:bodyPr>
          <a:lstStyle/>
          <a:p>
            <a:r>
              <a:rPr lang="es-CL" sz="1400" b="1" i="0" dirty="0">
                <a:effectLst/>
                <a:latin typeface="+mj-lt"/>
              </a:rPr>
              <a:t>Roberto Márquez</a:t>
            </a:r>
            <a:r>
              <a:rPr lang="es-CL" sz="1400" b="0" i="0" dirty="0">
                <a:effectLst/>
                <a:latin typeface="+mj-lt"/>
              </a:rPr>
              <a:t>: voz, guitarra, charango, tiple, cuatro, zampoña y dirección </a:t>
            </a:r>
          </a:p>
          <a:p>
            <a:pPr marL="0" indent="0">
              <a:buNone/>
            </a:pPr>
            <a:r>
              <a:rPr lang="es-CL" sz="1400" b="0" i="0" dirty="0">
                <a:effectLst/>
                <a:latin typeface="+mj-lt"/>
              </a:rPr>
              <a:t>   (1970 - •).</a:t>
            </a:r>
            <a:br>
              <a:rPr lang="es-CL" sz="1400" b="0" i="0" dirty="0">
                <a:effectLst/>
                <a:latin typeface="+mj-lt"/>
              </a:rPr>
            </a:br>
            <a:endParaRPr lang="es-CL" sz="1400" b="0" i="0" dirty="0">
              <a:effectLst/>
              <a:latin typeface="+mj-lt"/>
            </a:endParaRPr>
          </a:p>
          <a:p>
            <a:r>
              <a:rPr lang="es-CL" sz="1400" b="1" i="0" dirty="0">
                <a:effectLst/>
                <a:latin typeface="+mj-lt"/>
              </a:rPr>
              <a:t>José Miguel Márquez</a:t>
            </a:r>
            <a:r>
              <a:rPr lang="es-CL" sz="1400" b="0" i="0" dirty="0">
                <a:effectLst/>
                <a:latin typeface="+mj-lt"/>
              </a:rPr>
              <a:t>: voz, guitarra, quena, </a:t>
            </a:r>
            <a:r>
              <a:rPr lang="es-CL" sz="1400" b="0" i="0" dirty="0" err="1">
                <a:effectLst/>
                <a:latin typeface="+mj-lt"/>
              </a:rPr>
              <a:t>quenacho</a:t>
            </a:r>
            <a:r>
              <a:rPr lang="es-CL" sz="1400" b="0" i="0" dirty="0">
                <a:effectLst/>
                <a:latin typeface="+mj-lt"/>
              </a:rPr>
              <a:t>, zampoña, </a:t>
            </a:r>
            <a:r>
              <a:rPr lang="es-CL" sz="1400" b="0" i="0" dirty="0" err="1">
                <a:effectLst/>
                <a:latin typeface="+mj-lt"/>
              </a:rPr>
              <a:t>sicura</a:t>
            </a:r>
            <a:r>
              <a:rPr lang="es-CL" sz="1400" b="0" i="0" dirty="0">
                <a:effectLst/>
                <a:latin typeface="+mj-lt"/>
              </a:rPr>
              <a:t> y </a:t>
            </a:r>
          </a:p>
          <a:p>
            <a:pPr marL="0" indent="0">
              <a:buNone/>
            </a:pPr>
            <a:r>
              <a:rPr lang="es-CL" sz="1400" b="0" i="0" dirty="0">
                <a:effectLst/>
                <a:latin typeface="+mj-lt"/>
              </a:rPr>
              <a:t>   percusión (1970 - 1986 / 1998 - 2004 / 2007 - •).</a:t>
            </a:r>
            <a:br>
              <a:rPr lang="es-CL" sz="1400" b="0" i="0" dirty="0">
                <a:effectLst/>
                <a:latin typeface="+mj-lt"/>
              </a:rPr>
            </a:br>
            <a:endParaRPr lang="es-CL" sz="1400" b="0" i="0" dirty="0">
              <a:effectLst/>
              <a:latin typeface="+mj-lt"/>
            </a:endParaRPr>
          </a:p>
          <a:p>
            <a:r>
              <a:rPr lang="es-CL" sz="1400" b="1" i="0" dirty="0">
                <a:effectLst/>
                <a:latin typeface="+mj-lt"/>
              </a:rPr>
              <a:t>Jaime Márquez</a:t>
            </a:r>
            <a:r>
              <a:rPr lang="es-CL" sz="1400" b="0" i="0" dirty="0">
                <a:effectLst/>
                <a:latin typeface="+mj-lt"/>
              </a:rPr>
              <a:t>: voz (1970 - 1984).</a:t>
            </a:r>
            <a:br>
              <a:rPr lang="es-CL" sz="1400" b="0" i="0" dirty="0">
                <a:effectLst/>
                <a:latin typeface="+mj-lt"/>
              </a:rPr>
            </a:br>
            <a:endParaRPr lang="es-CL" sz="1400" b="0" i="0" dirty="0">
              <a:effectLst/>
              <a:latin typeface="+mj-lt"/>
            </a:endParaRPr>
          </a:p>
          <a:p>
            <a:r>
              <a:rPr lang="es-CL" sz="1400" b="1" i="0" dirty="0">
                <a:effectLst/>
                <a:latin typeface="+mj-lt"/>
              </a:rPr>
              <a:t>Osvaldo Torres:</a:t>
            </a:r>
            <a:r>
              <a:rPr lang="es-CL" sz="1400" b="0" i="0" dirty="0">
                <a:effectLst/>
                <a:latin typeface="+mj-lt"/>
              </a:rPr>
              <a:t> voz y guitarra (1970 - 1975).</a:t>
            </a:r>
          </a:p>
          <a:p>
            <a:endParaRPr lang="es-CL" sz="1400" b="1" i="0" dirty="0">
              <a:effectLst/>
              <a:latin typeface="+mj-lt"/>
            </a:endParaRPr>
          </a:p>
          <a:p>
            <a:r>
              <a:rPr lang="es-CL" sz="1400" b="1" i="0" dirty="0">
                <a:effectLst/>
                <a:latin typeface="+mj-lt"/>
              </a:rPr>
              <a:t>Raúl </a:t>
            </a:r>
            <a:r>
              <a:rPr lang="es-CL" sz="1400" b="1" i="0" dirty="0" err="1">
                <a:effectLst/>
                <a:latin typeface="+mj-lt"/>
              </a:rPr>
              <a:t>Maurakis</a:t>
            </a:r>
            <a:r>
              <a:rPr lang="es-CL" sz="1400" b="0" i="0" dirty="0">
                <a:effectLst/>
                <a:latin typeface="+mj-lt"/>
              </a:rPr>
              <a:t>: voz (1970 - 1972).</a:t>
            </a:r>
            <a:br>
              <a:rPr lang="es-CL" sz="1400" b="0" i="0" dirty="0">
                <a:effectLst/>
                <a:latin typeface="+mj-lt"/>
              </a:rPr>
            </a:br>
            <a:endParaRPr lang="es-CL" sz="1400" b="0" i="0" dirty="0">
              <a:effectLst/>
              <a:latin typeface="+mj-lt"/>
            </a:endParaRPr>
          </a:p>
          <a:p>
            <a:r>
              <a:rPr lang="es-CL" sz="1400" b="1" i="0" dirty="0">
                <a:effectLst/>
                <a:latin typeface="+mj-lt"/>
              </a:rPr>
              <a:t>Luis Alberto </a:t>
            </a:r>
            <a:r>
              <a:rPr lang="es-CL" sz="1400" b="1" i="1" dirty="0">
                <a:effectLst/>
                <a:latin typeface="+mj-lt"/>
              </a:rPr>
              <a:t>Pato</a:t>
            </a:r>
            <a:r>
              <a:rPr lang="es-CL" sz="1400" b="1" i="0" dirty="0">
                <a:effectLst/>
                <a:latin typeface="+mj-lt"/>
              </a:rPr>
              <a:t> Valdivia</a:t>
            </a:r>
            <a:r>
              <a:rPr lang="es-CL" sz="1400" b="0" i="0" dirty="0">
                <a:effectLst/>
                <a:latin typeface="+mj-lt"/>
              </a:rPr>
              <a:t>: voz y guitarra (1971 - 1973).</a:t>
            </a:r>
            <a:br>
              <a:rPr lang="es-CL" sz="1400" b="0" i="0" dirty="0">
                <a:effectLst/>
                <a:latin typeface="+mj-lt"/>
              </a:rPr>
            </a:br>
            <a:endParaRPr lang="es-CL" sz="1400" b="0" i="0" dirty="0">
              <a:effectLst/>
              <a:latin typeface="+mj-lt"/>
            </a:endParaRPr>
          </a:p>
          <a:p>
            <a:endParaRPr lang="es-CL" sz="11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FDE2DC65-3AB6-49DB-A8DC-4468BDA133C5}"/>
              </a:ext>
            </a:extLst>
          </p:cNvPr>
          <p:cNvPicPr>
            <a:picLocks noChangeAspect="1"/>
          </p:cNvPicPr>
          <p:nvPr/>
        </p:nvPicPr>
        <p:blipFill rotWithShape="1">
          <a:blip r:embed="rId2"/>
          <a:srcRect r="4" b="3065"/>
          <a:stretch/>
        </p:blipFill>
        <p:spPr>
          <a:xfrm>
            <a:off x="5977788" y="799352"/>
            <a:ext cx="5425410" cy="5259296"/>
          </a:xfrm>
          <a:prstGeom prst="rect">
            <a:avLst/>
          </a:prstGeom>
        </p:spPr>
      </p:pic>
    </p:spTree>
    <p:extLst>
      <p:ext uri="{BB962C8B-B14F-4D97-AF65-F5344CB8AC3E}">
        <p14:creationId xmlns:p14="http://schemas.microsoft.com/office/powerpoint/2010/main" val="3332888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312D416-BDB7-4A99-BD13-0222B6810DE9}"/>
              </a:ext>
            </a:extLst>
          </p:cNvPr>
          <p:cNvSpPr>
            <a:spLocks noGrp="1"/>
          </p:cNvSpPr>
          <p:nvPr>
            <p:ph idx="1"/>
          </p:nvPr>
        </p:nvSpPr>
        <p:spPr>
          <a:xfrm>
            <a:off x="838200" y="1577975"/>
            <a:ext cx="10515600" cy="4351338"/>
          </a:xfrm>
        </p:spPr>
        <p:txBody>
          <a:bodyPr>
            <a:normAutofit fontScale="85000" lnSpcReduction="20000"/>
          </a:bodyPr>
          <a:lstStyle/>
          <a:p>
            <a:r>
              <a:rPr lang="es-CL" sz="2800" i="0" dirty="0">
                <a:effectLst/>
                <a:latin typeface="+mj-lt"/>
              </a:rPr>
              <a:t>Eric Maluenda</a:t>
            </a:r>
            <a:r>
              <a:rPr lang="es-CL" sz="2800" b="0" i="0" dirty="0">
                <a:effectLst/>
                <a:latin typeface="+mj-lt"/>
              </a:rPr>
              <a:t>: voz, zampoña, </a:t>
            </a:r>
            <a:r>
              <a:rPr lang="es-CL" sz="2800" b="0" i="0" dirty="0" err="1">
                <a:effectLst/>
                <a:latin typeface="+mj-lt"/>
              </a:rPr>
              <a:t>sicura</a:t>
            </a:r>
            <a:r>
              <a:rPr lang="es-CL" sz="2800" b="0" i="0" dirty="0">
                <a:effectLst/>
                <a:latin typeface="+mj-lt"/>
              </a:rPr>
              <a:t>, trutruca, percusiones (1971 - 2003).</a:t>
            </a:r>
          </a:p>
          <a:p>
            <a:pPr algn="l"/>
            <a:endParaRPr lang="es-ES" i="0" dirty="0">
              <a:solidFill>
                <a:srgbClr val="000000"/>
              </a:solidFill>
              <a:effectLst/>
              <a:latin typeface="+mj-lt"/>
            </a:endParaRPr>
          </a:p>
          <a:p>
            <a:pPr algn="l"/>
            <a:r>
              <a:rPr lang="es-ES" i="0" dirty="0">
                <a:solidFill>
                  <a:srgbClr val="000000"/>
                </a:solidFill>
                <a:effectLst/>
                <a:latin typeface="+mj-lt"/>
              </a:rPr>
              <a:t>Fernando Sepúlveda: voz (1971 - 1972).</a:t>
            </a:r>
            <a:br>
              <a:rPr lang="es-ES" i="0" dirty="0">
                <a:solidFill>
                  <a:srgbClr val="000000"/>
                </a:solidFill>
                <a:effectLst/>
                <a:latin typeface="+mj-lt"/>
              </a:rPr>
            </a:br>
            <a:endParaRPr lang="es-ES" i="0" dirty="0">
              <a:solidFill>
                <a:srgbClr val="000000"/>
              </a:solidFill>
              <a:effectLst/>
              <a:latin typeface="+mj-lt"/>
            </a:endParaRPr>
          </a:p>
          <a:p>
            <a:pPr algn="l"/>
            <a:r>
              <a:rPr lang="es-ES" i="0" dirty="0">
                <a:solidFill>
                  <a:srgbClr val="000000"/>
                </a:solidFill>
                <a:effectLst/>
                <a:latin typeface="+mj-lt"/>
              </a:rPr>
              <a:t>Guillermo Jopia: voz (1971 - 1972).</a:t>
            </a:r>
            <a:br>
              <a:rPr lang="es-ES" i="0" dirty="0">
                <a:solidFill>
                  <a:srgbClr val="000000"/>
                </a:solidFill>
                <a:effectLst/>
                <a:latin typeface="+mj-lt"/>
              </a:rPr>
            </a:br>
            <a:endParaRPr lang="es-ES" i="0" dirty="0">
              <a:solidFill>
                <a:srgbClr val="000000"/>
              </a:solidFill>
              <a:effectLst/>
              <a:latin typeface="+mj-lt"/>
            </a:endParaRPr>
          </a:p>
          <a:p>
            <a:pPr algn="l"/>
            <a:r>
              <a:rPr lang="es-ES" i="0" dirty="0">
                <a:solidFill>
                  <a:srgbClr val="000000"/>
                </a:solidFill>
                <a:effectLst/>
                <a:latin typeface="+mj-lt"/>
              </a:rPr>
              <a:t>Andrés Márquez: voz y guitarra (1975 / 1978 - 1997).</a:t>
            </a:r>
            <a:br>
              <a:rPr lang="es-ES" i="0" dirty="0">
                <a:solidFill>
                  <a:srgbClr val="000000"/>
                </a:solidFill>
                <a:effectLst/>
                <a:latin typeface="+mj-lt"/>
              </a:rPr>
            </a:br>
            <a:endParaRPr lang="es-ES" i="0" dirty="0">
              <a:solidFill>
                <a:srgbClr val="000000"/>
              </a:solidFill>
              <a:effectLst/>
              <a:latin typeface="+mj-lt"/>
            </a:endParaRPr>
          </a:p>
          <a:p>
            <a:pPr algn="l"/>
            <a:r>
              <a:rPr lang="es-ES" i="0" dirty="0">
                <a:solidFill>
                  <a:srgbClr val="000000"/>
                </a:solidFill>
                <a:effectLst/>
                <a:latin typeface="+mj-lt"/>
              </a:rPr>
              <a:t>Marcelo </a:t>
            </a:r>
            <a:r>
              <a:rPr lang="es-ES" i="0" dirty="0" err="1">
                <a:solidFill>
                  <a:srgbClr val="000000"/>
                </a:solidFill>
                <a:effectLst/>
                <a:latin typeface="+mj-lt"/>
              </a:rPr>
              <a:t>Valsecchi</a:t>
            </a:r>
            <a:r>
              <a:rPr lang="es-ES" i="0" dirty="0">
                <a:solidFill>
                  <a:srgbClr val="000000"/>
                </a:solidFill>
                <a:effectLst/>
                <a:latin typeface="+mj-lt"/>
              </a:rPr>
              <a:t>: voz y guitarra (1975 - 1978).</a:t>
            </a:r>
            <a:br>
              <a:rPr lang="es-ES" i="0" dirty="0">
                <a:solidFill>
                  <a:srgbClr val="000000"/>
                </a:solidFill>
                <a:effectLst/>
                <a:latin typeface="+mj-lt"/>
              </a:rPr>
            </a:br>
            <a:endParaRPr lang="es-ES" i="0" dirty="0">
              <a:solidFill>
                <a:srgbClr val="000000"/>
              </a:solidFill>
              <a:effectLst/>
              <a:latin typeface="+mj-lt"/>
            </a:endParaRPr>
          </a:p>
          <a:p>
            <a:pPr algn="l"/>
            <a:r>
              <a:rPr lang="es-ES" i="0" dirty="0">
                <a:solidFill>
                  <a:srgbClr val="000000"/>
                </a:solidFill>
                <a:effectLst/>
                <a:latin typeface="+mj-lt"/>
              </a:rPr>
              <a:t>Juan Carlos Márquez: voz (1980 - 1984).</a:t>
            </a:r>
            <a:br>
              <a:rPr lang="es-ES" i="0" dirty="0">
                <a:solidFill>
                  <a:srgbClr val="000000"/>
                </a:solidFill>
                <a:effectLst/>
                <a:latin typeface="+mj-lt"/>
              </a:rPr>
            </a:br>
            <a:endParaRPr lang="es-ES" i="0" dirty="0">
              <a:solidFill>
                <a:srgbClr val="000000"/>
              </a:solidFill>
              <a:effectLst/>
              <a:latin typeface="+mj-lt"/>
            </a:endParaRPr>
          </a:p>
          <a:p>
            <a:pPr algn="l"/>
            <a:r>
              <a:rPr lang="es-ES" i="0" dirty="0">
                <a:solidFill>
                  <a:srgbClr val="000000"/>
                </a:solidFill>
                <a:effectLst/>
                <a:latin typeface="+mj-lt"/>
              </a:rPr>
              <a:t>Carlos Elgueta: voz, bajo y percusión (1986 - •).</a:t>
            </a:r>
          </a:p>
          <a:p>
            <a:endParaRPr lang="es-CL" sz="2800" b="0" i="0" dirty="0">
              <a:effectLst/>
              <a:latin typeface="+mj-lt"/>
            </a:endParaRPr>
          </a:p>
          <a:p>
            <a:endParaRPr lang="es-CL" dirty="0"/>
          </a:p>
        </p:txBody>
      </p:sp>
      <p:pic>
        <p:nvPicPr>
          <p:cNvPr id="4" name="Imagen 3">
            <a:extLst>
              <a:ext uri="{FF2B5EF4-FFF2-40B4-BE49-F238E27FC236}">
                <a16:creationId xmlns:a16="http://schemas.microsoft.com/office/drawing/2014/main" id="{38201812-8D02-4731-8B4A-2202427284EF}"/>
              </a:ext>
            </a:extLst>
          </p:cNvPr>
          <p:cNvPicPr>
            <a:picLocks noChangeAspect="1"/>
          </p:cNvPicPr>
          <p:nvPr/>
        </p:nvPicPr>
        <p:blipFill>
          <a:blip r:embed="rId2"/>
          <a:stretch>
            <a:fillRect/>
          </a:stretch>
        </p:blipFill>
        <p:spPr>
          <a:xfrm rot="5793171">
            <a:off x="8318817" y="3317557"/>
            <a:ext cx="2600325" cy="1762125"/>
          </a:xfrm>
          <a:prstGeom prst="rect">
            <a:avLst/>
          </a:prstGeom>
        </p:spPr>
      </p:pic>
    </p:spTree>
    <p:extLst>
      <p:ext uri="{BB962C8B-B14F-4D97-AF65-F5344CB8AC3E}">
        <p14:creationId xmlns:p14="http://schemas.microsoft.com/office/powerpoint/2010/main" val="3920012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B636604-6E96-4044-A096-AB491275E9A7}"/>
              </a:ext>
            </a:extLst>
          </p:cNvPr>
          <p:cNvSpPr>
            <a:spLocks noGrp="1"/>
          </p:cNvSpPr>
          <p:nvPr>
            <p:ph idx="1"/>
          </p:nvPr>
        </p:nvSpPr>
        <p:spPr>
          <a:xfrm>
            <a:off x="590719" y="2330505"/>
            <a:ext cx="4559425" cy="3979585"/>
          </a:xfrm>
        </p:spPr>
        <p:txBody>
          <a:bodyPr anchor="ctr">
            <a:normAutofit/>
          </a:bodyPr>
          <a:lstStyle/>
          <a:p>
            <a:r>
              <a:rPr lang="es-ES" sz="1700" i="0">
                <a:effectLst/>
                <a:latin typeface="+mj-lt"/>
              </a:rPr>
              <a:t>Raúl Acevedo: voz (1986 - 1992 / 2003 - 2007).</a:t>
            </a:r>
            <a:br>
              <a:rPr lang="es-ES" sz="1700" i="0">
                <a:effectLst/>
                <a:latin typeface="+mj-lt"/>
              </a:rPr>
            </a:br>
            <a:endParaRPr lang="es-ES" sz="1700" i="0">
              <a:effectLst/>
              <a:latin typeface="+mj-lt"/>
            </a:endParaRPr>
          </a:p>
          <a:p>
            <a:r>
              <a:rPr lang="es-ES" sz="1700" i="0">
                <a:effectLst/>
                <a:latin typeface="+mj-lt"/>
              </a:rPr>
              <a:t>Juan Flores: voz (1990 - 1994).</a:t>
            </a:r>
            <a:br>
              <a:rPr lang="es-ES" sz="1700" i="0">
                <a:effectLst/>
                <a:latin typeface="+mj-lt"/>
              </a:rPr>
            </a:br>
            <a:endParaRPr lang="es-ES" sz="1700" i="0">
              <a:effectLst/>
              <a:latin typeface="+mj-lt"/>
            </a:endParaRPr>
          </a:p>
          <a:p>
            <a:r>
              <a:rPr lang="es-ES" sz="1700" i="0">
                <a:effectLst/>
                <a:latin typeface="+mj-lt"/>
              </a:rPr>
              <a:t>Luis Enrique Galdames: saxos, flauta traversa, quena y zampoña (1991 - 2003 / 2007 - •).</a:t>
            </a:r>
            <a:br>
              <a:rPr lang="es-ES" sz="1700" i="0">
                <a:effectLst/>
                <a:latin typeface="+mj-lt"/>
              </a:rPr>
            </a:br>
            <a:endParaRPr lang="es-ES" sz="1700" i="0">
              <a:effectLst/>
              <a:latin typeface="+mj-lt"/>
            </a:endParaRPr>
          </a:p>
          <a:p>
            <a:r>
              <a:rPr lang="es-ES" sz="1700" i="0">
                <a:effectLst/>
                <a:latin typeface="+mj-lt"/>
              </a:rPr>
              <a:t>Antonio Morales: voz y quena (1993 - 1994).</a:t>
            </a:r>
            <a:br>
              <a:rPr lang="es-ES" sz="1700" i="0">
                <a:effectLst/>
                <a:latin typeface="+mj-lt"/>
              </a:rPr>
            </a:br>
            <a:endParaRPr lang="es-ES" sz="1700" i="0">
              <a:effectLst/>
              <a:latin typeface="+mj-lt"/>
            </a:endParaRPr>
          </a:p>
          <a:p>
            <a:r>
              <a:rPr lang="es-ES" sz="1700" i="0">
                <a:effectLst/>
                <a:latin typeface="+mj-lt"/>
              </a:rPr>
              <a:t>Cristián Márquez: voz y guitarra (1997 - 2003 / 2007 - •).</a:t>
            </a:r>
            <a:br>
              <a:rPr lang="es-ES" sz="1700" i="0">
                <a:effectLst/>
                <a:latin typeface="+mj-lt"/>
              </a:rPr>
            </a:br>
            <a:endParaRPr lang="es-ES" sz="1700" i="0">
              <a:effectLst/>
              <a:latin typeface="+mj-lt"/>
            </a:endParaRPr>
          </a:p>
          <a:p>
            <a:r>
              <a:rPr lang="es-ES" sz="1700" i="0">
                <a:effectLst/>
                <a:latin typeface="+mj-lt"/>
              </a:rPr>
              <a:t>Sydney Silva: batería y percusión (2003 - •).</a:t>
            </a:r>
          </a:p>
          <a:p>
            <a:endParaRPr lang="es-CL" sz="170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A9579180-D76A-4BF0-A159-51FBA8FFDD45}"/>
              </a:ext>
            </a:extLst>
          </p:cNvPr>
          <p:cNvPicPr>
            <a:picLocks noChangeAspect="1"/>
          </p:cNvPicPr>
          <p:nvPr/>
        </p:nvPicPr>
        <p:blipFill rotWithShape="1">
          <a:blip r:embed="rId2"/>
          <a:srcRect l="1757" r="27581" b="3"/>
          <a:stretch/>
        </p:blipFill>
        <p:spPr>
          <a:xfrm>
            <a:off x="5977788" y="799352"/>
            <a:ext cx="5425410" cy="5259296"/>
          </a:xfrm>
          <a:prstGeom prst="rect">
            <a:avLst/>
          </a:prstGeom>
        </p:spPr>
      </p:pic>
    </p:spTree>
    <p:extLst>
      <p:ext uri="{BB962C8B-B14F-4D97-AF65-F5344CB8AC3E}">
        <p14:creationId xmlns:p14="http://schemas.microsoft.com/office/powerpoint/2010/main" val="3695712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33D1588-6C02-4C31-BBBE-C480296E17D5}"/>
              </a:ext>
            </a:extLst>
          </p:cNvPr>
          <p:cNvSpPr>
            <a:spLocks noGrp="1"/>
          </p:cNvSpPr>
          <p:nvPr>
            <p:ph idx="1"/>
          </p:nvPr>
        </p:nvSpPr>
        <p:spPr>
          <a:xfrm>
            <a:off x="590719" y="2330505"/>
            <a:ext cx="4559425" cy="3979585"/>
          </a:xfrm>
        </p:spPr>
        <p:txBody>
          <a:bodyPr anchor="ctr">
            <a:normAutofit/>
          </a:bodyPr>
          <a:lstStyle/>
          <a:p>
            <a:r>
              <a:rPr lang="es-CL" sz="2000" b="0" i="0">
                <a:effectLst/>
                <a:latin typeface="Calibri" panose="020F0502020204030204" pitchFamily="34" charset="0"/>
              </a:rPr>
              <a:t>Vladimir Silva</a:t>
            </a:r>
            <a:r>
              <a:rPr lang="es-CL" sz="2000" b="1" i="0">
                <a:effectLst/>
                <a:latin typeface="Calibri" panose="020F0502020204030204" pitchFamily="34" charset="0"/>
              </a:rPr>
              <a:t> </a:t>
            </a:r>
            <a:r>
              <a:rPr lang="es-CL" sz="2000" b="0" i="0">
                <a:effectLst/>
                <a:latin typeface="Arial" panose="020B0604020202020204" pitchFamily="34" charset="0"/>
              </a:rPr>
              <a:t>(2003 - ).</a:t>
            </a:r>
            <a:br>
              <a:rPr lang="es-CL" sz="2000" b="0" i="0">
                <a:effectLst/>
                <a:latin typeface="Arial" panose="020B0604020202020204" pitchFamily="34" charset="0"/>
              </a:rPr>
            </a:br>
            <a:endParaRPr lang="es-CL" sz="2000" b="0" i="0">
              <a:effectLst/>
              <a:latin typeface="Arial" panose="020B0604020202020204" pitchFamily="34" charset="0"/>
            </a:endParaRPr>
          </a:p>
          <a:p>
            <a:r>
              <a:rPr lang="es-CL" sz="2000" b="0" i="0">
                <a:effectLst/>
                <a:latin typeface="Calibri" panose="020F0502020204030204" pitchFamily="34" charset="0"/>
              </a:rPr>
              <a:t>Juan Carlos Cancino</a:t>
            </a:r>
            <a:r>
              <a:rPr lang="es-CL" sz="2000" b="0" i="0">
                <a:effectLst/>
                <a:latin typeface="Arial" panose="020B0604020202020204" pitchFamily="34" charset="0"/>
              </a:rPr>
              <a:t> (2003 - ).</a:t>
            </a:r>
            <a:br>
              <a:rPr lang="es-CL" sz="2000" b="0" i="0">
                <a:effectLst/>
                <a:latin typeface="Arial" panose="020B0604020202020204" pitchFamily="34" charset="0"/>
              </a:rPr>
            </a:br>
            <a:endParaRPr lang="es-CL" sz="2000" b="0" i="0">
              <a:effectLst/>
              <a:latin typeface="Arial" panose="020B0604020202020204" pitchFamily="34" charset="0"/>
            </a:endParaRPr>
          </a:p>
          <a:p>
            <a:r>
              <a:rPr lang="es-CL" sz="2000" b="0" i="0">
                <a:effectLst/>
                <a:latin typeface="Calibri" panose="020F0502020204030204" pitchFamily="34" charset="0"/>
              </a:rPr>
              <a:t>Claudio Largo</a:t>
            </a:r>
            <a:r>
              <a:rPr lang="es-CL" sz="2000" b="0" i="0">
                <a:effectLst/>
                <a:latin typeface="Arial" panose="020B0604020202020204" pitchFamily="34" charset="0"/>
              </a:rPr>
              <a:t> (2004 - ).</a:t>
            </a:r>
            <a:br>
              <a:rPr lang="es-CL" sz="2000" b="0" i="0">
                <a:effectLst/>
                <a:latin typeface="Arial" panose="020B0604020202020204" pitchFamily="34" charset="0"/>
              </a:rPr>
            </a:br>
            <a:endParaRPr lang="es-CL" sz="2000" b="0" i="0">
              <a:effectLst/>
              <a:latin typeface="Arial" panose="020B0604020202020204" pitchFamily="34" charset="0"/>
            </a:endParaRPr>
          </a:p>
          <a:p>
            <a:r>
              <a:rPr lang="es-CL" sz="2000" i="0">
                <a:effectLst/>
                <a:latin typeface="Arial" panose="020B0604020202020204" pitchFamily="34" charset="0"/>
              </a:rPr>
              <a:t>Alfredo Ulloa </a:t>
            </a:r>
            <a:r>
              <a:rPr lang="es-CL" sz="2000" b="0" i="0">
                <a:effectLst/>
                <a:latin typeface="Arial" panose="020B0604020202020204" pitchFamily="34" charset="0"/>
              </a:rPr>
              <a:t>(2006 - •).</a:t>
            </a:r>
            <a:br>
              <a:rPr lang="es-CL" sz="2000" b="0" i="0">
                <a:effectLst/>
                <a:latin typeface="Arial" panose="020B0604020202020204" pitchFamily="34" charset="0"/>
              </a:rPr>
            </a:br>
            <a:endParaRPr lang="es-CL" sz="2000" b="0" i="0">
              <a:effectLst/>
              <a:latin typeface="Arial" panose="020B0604020202020204" pitchFamily="34" charset="0"/>
            </a:endParaRPr>
          </a:p>
          <a:p>
            <a:r>
              <a:rPr lang="es-CL" sz="2000" b="0" i="0">
                <a:effectLst/>
                <a:latin typeface="Arial" panose="020B0604020202020204" pitchFamily="34" charset="0"/>
              </a:rPr>
              <a:t>José Luis Contreras (2006 - 2007).</a:t>
            </a:r>
          </a:p>
          <a:p>
            <a:endParaRPr lang="es-CL" sz="200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A402778B-C6CC-4D58-8182-34FD51F16524}"/>
              </a:ext>
            </a:extLst>
          </p:cNvPr>
          <p:cNvPicPr>
            <a:picLocks noChangeAspect="1"/>
          </p:cNvPicPr>
          <p:nvPr/>
        </p:nvPicPr>
        <p:blipFill rotWithShape="1">
          <a:blip r:embed="rId2"/>
          <a:srcRect l="21332" r="9811" b="1"/>
          <a:stretch/>
        </p:blipFill>
        <p:spPr>
          <a:xfrm>
            <a:off x="5977788" y="799352"/>
            <a:ext cx="5425410" cy="5259296"/>
          </a:xfrm>
          <a:prstGeom prst="rect">
            <a:avLst/>
          </a:prstGeom>
        </p:spPr>
      </p:pic>
    </p:spTree>
    <p:extLst>
      <p:ext uri="{BB962C8B-B14F-4D97-AF65-F5344CB8AC3E}">
        <p14:creationId xmlns:p14="http://schemas.microsoft.com/office/powerpoint/2010/main" val="4224079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Marcador de contenido 3">
            <a:extLst>
              <a:ext uri="{FF2B5EF4-FFF2-40B4-BE49-F238E27FC236}">
                <a16:creationId xmlns:a16="http://schemas.microsoft.com/office/drawing/2014/main" id="{50BFF07C-F156-4D1D-940A-10B44CF4EE69}"/>
              </a:ext>
            </a:extLst>
          </p:cNvPr>
          <p:cNvPicPr>
            <a:picLocks noGrp="1" noChangeAspect="1"/>
          </p:cNvPicPr>
          <p:nvPr>
            <p:ph idx="1"/>
          </p:nvPr>
        </p:nvPicPr>
        <p:blipFill rotWithShape="1">
          <a:blip r:embed="rId2"/>
          <a:srcRect b="706"/>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930426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9A59F3F-A958-4C0C-B71D-997A90C5EE27}"/>
              </a:ext>
            </a:extLst>
          </p:cNvPr>
          <p:cNvSpPr>
            <a:spLocks noGrp="1"/>
          </p:cNvSpPr>
          <p:nvPr>
            <p:ph type="title"/>
          </p:nvPr>
        </p:nvSpPr>
        <p:spPr>
          <a:xfrm>
            <a:off x="589560" y="856180"/>
            <a:ext cx="4560584" cy="1128068"/>
          </a:xfrm>
        </p:spPr>
        <p:txBody>
          <a:bodyPr anchor="ctr">
            <a:normAutofit/>
          </a:bodyPr>
          <a:lstStyle/>
          <a:p>
            <a:r>
              <a:rPr lang="es-CL" sz="4000"/>
              <a:t>Actividad Musical</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15BD2D1-3FB3-4CBE-A069-958AB805E049}"/>
              </a:ext>
            </a:extLst>
          </p:cNvPr>
          <p:cNvSpPr>
            <a:spLocks noGrp="1"/>
          </p:cNvSpPr>
          <p:nvPr>
            <p:ph idx="1"/>
          </p:nvPr>
        </p:nvSpPr>
        <p:spPr>
          <a:xfrm>
            <a:off x="590719" y="2330505"/>
            <a:ext cx="4559425" cy="3979585"/>
          </a:xfrm>
        </p:spPr>
        <p:txBody>
          <a:bodyPr anchor="ctr">
            <a:normAutofit/>
          </a:bodyPr>
          <a:lstStyle/>
          <a:p>
            <a:r>
              <a:rPr lang="es-CL" sz="2000" dirty="0"/>
              <a:t>Las canciones de Illapu son varias y representativas de cada situación vivida en el país.</a:t>
            </a:r>
          </a:p>
          <a:p>
            <a:r>
              <a:rPr lang="es-CL" sz="2000" dirty="0"/>
              <a:t>Elige una canción y explica en pocas palabras el “porqué” de esa elección, tal como se desarrolla en el ejemplo.</a:t>
            </a:r>
          </a:p>
          <a:p>
            <a:r>
              <a:rPr lang="es-CL" sz="2000" dirty="0"/>
              <a:t>No olvides incluir el link de la canción</a:t>
            </a:r>
          </a:p>
          <a:p>
            <a:endParaRPr lang="es-CL"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606A02ED-783A-4EEA-BEB4-81BFE1546C2B}"/>
              </a:ext>
            </a:extLst>
          </p:cNvPr>
          <p:cNvPicPr>
            <a:picLocks noChangeAspect="1"/>
          </p:cNvPicPr>
          <p:nvPr/>
        </p:nvPicPr>
        <p:blipFill rotWithShape="1">
          <a:blip r:embed="rId2"/>
          <a:srcRect l="25646" r="25869"/>
          <a:stretch/>
        </p:blipFill>
        <p:spPr>
          <a:xfrm>
            <a:off x="5977788" y="799352"/>
            <a:ext cx="5425410" cy="5259296"/>
          </a:xfrm>
          <a:prstGeom prst="rect">
            <a:avLst/>
          </a:prstGeom>
        </p:spPr>
      </p:pic>
    </p:spTree>
    <p:extLst>
      <p:ext uri="{BB962C8B-B14F-4D97-AF65-F5344CB8AC3E}">
        <p14:creationId xmlns:p14="http://schemas.microsoft.com/office/powerpoint/2010/main" val="208838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3C2F36-1365-461F-9D3D-38526BE073AD}"/>
              </a:ext>
            </a:extLst>
          </p:cNvPr>
          <p:cNvSpPr>
            <a:spLocks noGrp="1"/>
          </p:cNvSpPr>
          <p:nvPr>
            <p:ph type="title"/>
          </p:nvPr>
        </p:nvSpPr>
        <p:spPr/>
        <p:txBody>
          <a:bodyPr/>
          <a:lstStyle/>
          <a:p>
            <a:r>
              <a:rPr lang="es-CL" dirty="0"/>
              <a:t>“Cacharpaya del </a:t>
            </a:r>
            <a:r>
              <a:rPr lang="es-CL" dirty="0" err="1"/>
              <a:t>Pasiri</a:t>
            </a:r>
            <a:r>
              <a:rPr lang="es-CL" dirty="0"/>
              <a:t>”</a:t>
            </a:r>
          </a:p>
        </p:txBody>
      </p:sp>
      <p:sp>
        <p:nvSpPr>
          <p:cNvPr id="3" name="Marcador de contenido 2">
            <a:extLst>
              <a:ext uri="{FF2B5EF4-FFF2-40B4-BE49-F238E27FC236}">
                <a16:creationId xmlns:a16="http://schemas.microsoft.com/office/drawing/2014/main" id="{175C5A87-3E31-40E8-9EBC-D44D0AAADCB7}"/>
              </a:ext>
            </a:extLst>
          </p:cNvPr>
          <p:cNvSpPr>
            <a:spLocks noGrp="1"/>
          </p:cNvSpPr>
          <p:nvPr>
            <p:ph idx="1"/>
          </p:nvPr>
        </p:nvSpPr>
        <p:spPr/>
        <p:txBody>
          <a:bodyPr/>
          <a:lstStyle/>
          <a:p>
            <a:pPr algn="just"/>
            <a:r>
              <a:rPr lang="es-CL" dirty="0"/>
              <a:t>Esta canción de Illapu me gusta porque el inicio es fantástico con tremendos bajones (Bajos de zampoña) que simulan alegría acorde a la letra: “Ya me voy yendo, me voy feliz desde mi pueblo donde nací”. Me gusta también porque se duplican la misma melodía con la quena y con la zampoña. La fuerza que tienen los instrumentos andinos se siente en la piel. Los tambores con las palmas en el icónico Festival de La Bandera es “Épico”.</a:t>
            </a:r>
          </a:p>
          <a:p>
            <a:endParaRPr lang="es-CL" dirty="0"/>
          </a:p>
          <a:p>
            <a:r>
              <a:rPr lang="es-CL" dirty="0"/>
              <a:t>Link: </a:t>
            </a:r>
            <a:r>
              <a:rPr lang="es-CL" dirty="0">
                <a:hlinkClick r:id="rId2"/>
              </a:rPr>
              <a:t>https://youtu.be/FwrewRghjzY</a:t>
            </a:r>
            <a:endParaRPr lang="es-CL" dirty="0"/>
          </a:p>
          <a:p>
            <a:endParaRPr lang="es-CL" dirty="0"/>
          </a:p>
        </p:txBody>
      </p:sp>
    </p:spTree>
    <p:extLst>
      <p:ext uri="{BB962C8B-B14F-4D97-AF65-F5344CB8AC3E}">
        <p14:creationId xmlns:p14="http://schemas.microsoft.com/office/powerpoint/2010/main" val="2135120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B4986879-1710-408E-BAFA-EE4795119ED2}"/>
              </a:ext>
            </a:extLst>
          </p:cNvPr>
          <p:cNvPicPr>
            <a:picLocks noGrp="1" noChangeAspect="1"/>
          </p:cNvPicPr>
          <p:nvPr>
            <p:ph idx="1"/>
          </p:nvPr>
        </p:nvPicPr>
        <p:blipFill>
          <a:blip r:embed="rId2"/>
          <a:stretch>
            <a:fillRect/>
          </a:stretch>
        </p:blipFill>
        <p:spPr>
          <a:xfrm>
            <a:off x="866775" y="1466593"/>
            <a:ext cx="2422525" cy="4891047"/>
          </a:xfrm>
          <a:prstGeom prst="rect">
            <a:avLst/>
          </a:prstGeom>
        </p:spPr>
      </p:pic>
      <p:pic>
        <p:nvPicPr>
          <p:cNvPr id="5" name="Imagen 4">
            <a:extLst>
              <a:ext uri="{FF2B5EF4-FFF2-40B4-BE49-F238E27FC236}">
                <a16:creationId xmlns:a16="http://schemas.microsoft.com/office/drawing/2014/main" id="{005C27BC-4849-40B7-A643-25590F0EB35F}"/>
              </a:ext>
            </a:extLst>
          </p:cNvPr>
          <p:cNvPicPr>
            <a:picLocks noChangeAspect="1"/>
          </p:cNvPicPr>
          <p:nvPr/>
        </p:nvPicPr>
        <p:blipFill>
          <a:blip r:embed="rId3"/>
          <a:stretch>
            <a:fillRect/>
          </a:stretch>
        </p:blipFill>
        <p:spPr>
          <a:xfrm>
            <a:off x="4232768" y="1716425"/>
            <a:ext cx="7730631" cy="4348480"/>
          </a:xfrm>
          <a:prstGeom prst="rect">
            <a:avLst/>
          </a:prstGeom>
        </p:spPr>
      </p:pic>
      <p:sp>
        <p:nvSpPr>
          <p:cNvPr id="6" name="Rectángulo 5">
            <a:extLst>
              <a:ext uri="{FF2B5EF4-FFF2-40B4-BE49-F238E27FC236}">
                <a16:creationId xmlns:a16="http://schemas.microsoft.com/office/drawing/2014/main" id="{B309ACEB-AAC3-413A-B0DD-32F469F0CA5E}"/>
              </a:ext>
            </a:extLst>
          </p:cNvPr>
          <p:cNvSpPr/>
          <p:nvPr/>
        </p:nvSpPr>
        <p:spPr>
          <a:xfrm>
            <a:off x="963540" y="500360"/>
            <a:ext cx="1787670" cy="923330"/>
          </a:xfrm>
          <a:prstGeom prst="rect">
            <a:avLst/>
          </a:prstGeom>
          <a:noFill/>
        </p:spPr>
        <p:txBody>
          <a:bodyPr wrap="none" lIns="91440" tIns="45720" rIns="91440" bIns="45720">
            <a:spAutoFit/>
          </a:bodyPr>
          <a:lstStyle/>
          <a:p>
            <a:pPr algn="ctr"/>
            <a:r>
              <a:rPr lang="es-ES" sz="5400" b="0" cap="none" spc="0" dirty="0">
                <a:ln w="0"/>
                <a:solidFill>
                  <a:schemeClr val="accent1"/>
                </a:solidFill>
                <a:effectLst>
                  <a:outerShdw blurRad="38100" dist="25400" dir="5400000" algn="ctr" rotWithShape="0">
                    <a:srgbClr val="6E747A">
                      <a:alpha val="43000"/>
                    </a:srgbClr>
                  </a:outerShdw>
                </a:effectLst>
              </a:rPr>
              <a:t>Bajón</a:t>
            </a:r>
          </a:p>
        </p:txBody>
      </p:sp>
      <p:sp>
        <p:nvSpPr>
          <p:cNvPr id="7" name="Rectángulo 6">
            <a:extLst>
              <a:ext uri="{FF2B5EF4-FFF2-40B4-BE49-F238E27FC236}">
                <a16:creationId xmlns:a16="http://schemas.microsoft.com/office/drawing/2014/main" id="{2BE3F92E-D039-40D3-848B-4F3C93195814}"/>
              </a:ext>
            </a:extLst>
          </p:cNvPr>
          <p:cNvSpPr/>
          <p:nvPr/>
        </p:nvSpPr>
        <p:spPr>
          <a:xfrm>
            <a:off x="4232768" y="439152"/>
            <a:ext cx="7730632" cy="707886"/>
          </a:xfrm>
          <a:prstGeom prst="rect">
            <a:avLst/>
          </a:prstGeom>
          <a:noFill/>
        </p:spPr>
        <p:txBody>
          <a:bodyPr wrap="square" lIns="91440" tIns="45720" rIns="91440" bIns="45720">
            <a:spAutoFit/>
          </a:bodyPr>
          <a:lstStyle/>
          <a:p>
            <a:pPr algn="ctr"/>
            <a:r>
              <a:rPr lang="es-ES" sz="4000" b="0" cap="none" spc="0" dirty="0">
                <a:ln w="0"/>
                <a:solidFill>
                  <a:schemeClr val="accent1"/>
                </a:solidFill>
                <a:effectLst>
                  <a:outerShdw blurRad="38100" dist="25400" dir="5400000" algn="ctr" rotWithShape="0">
                    <a:srgbClr val="6E747A">
                      <a:alpha val="43000"/>
                    </a:srgbClr>
                  </a:outerShdw>
                </a:effectLst>
              </a:rPr>
              <a:t>Concierto en Parque la Bandera</a:t>
            </a:r>
          </a:p>
        </p:txBody>
      </p:sp>
    </p:spTree>
    <p:extLst>
      <p:ext uri="{BB962C8B-B14F-4D97-AF65-F5344CB8AC3E}">
        <p14:creationId xmlns:p14="http://schemas.microsoft.com/office/powerpoint/2010/main" val="273256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FC111D-0B79-4DF2-B82C-5999411D79AD}"/>
              </a:ext>
            </a:extLst>
          </p:cNvPr>
          <p:cNvSpPr>
            <a:spLocks noGrp="1"/>
          </p:cNvSpPr>
          <p:nvPr>
            <p:ph type="title"/>
          </p:nvPr>
        </p:nvSpPr>
        <p:spPr>
          <a:xfrm>
            <a:off x="1307482" y="950976"/>
            <a:ext cx="9499092" cy="1263718"/>
          </a:xfrm>
        </p:spPr>
        <p:txBody>
          <a:bodyPr>
            <a:normAutofit/>
          </a:bodyPr>
          <a:lstStyle/>
          <a:p>
            <a:r>
              <a:rPr lang="es-CL" b="1" i="0" dirty="0">
                <a:solidFill>
                  <a:schemeClr val="tx1"/>
                </a:solidFill>
              </a:rPr>
              <a:t>Información</a:t>
            </a:r>
          </a:p>
        </p:txBody>
      </p:sp>
      <p:sp>
        <p:nvSpPr>
          <p:cNvPr id="3" name="Marcador de contenido 2">
            <a:extLst>
              <a:ext uri="{FF2B5EF4-FFF2-40B4-BE49-F238E27FC236}">
                <a16:creationId xmlns:a16="http://schemas.microsoft.com/office/drawing/2014/main" id="{7EC775BE-304A-4BEB-A4B4-53C7EEA79328}"/>
              </a:ext>
            </a:extLst>
          </p:cNvPr>
          <p:cNvSpPr>
            <a:spLocks noGrp="1"/>
          </p:cNvSpPr>
          <p:nvPr>
            <p:ph idx="1"/>
          </p:nvPr>
        </p:nvSpPr>
        <p:spPr>
          <a:xfrm>
            <a:off x="1383682" y="2367093"/>
            <a:ext cx="9346692" cy="3090732"/>
          </a:xfrm>
        </p:spPr>
        <p:txBody>
          <a:bodyPr>
            <a:normAutofit/>
          </a:bodyPr>
          <a:lstStyle/>
          <a:p>
            <a:r>
              <a:rPr lang="es-ES" sz="2800" b="1" dirty="0">
                <a:solidFill>
                  <a:srgbClr val="0070C0"/>
                </a:solidFill>
              </a:rPr>
              <a:t>PLAZO DE ENTREGA: </a:t>
            </a:r>
          </a:p>
          <a:p>
            <a:r>
              <a:rPr lang="es-ES" sz="2800" b="1" dirty="0">
                <a:solidFill>
                  <a:srgbClr val="0070C0"/>
                </a:solidFill>
              </a:rPr>
              <a:t>Viernes 30 de Octubre</a:t>
            </a:r>
          </a:p>
          <a:p>
            <a:r>
              <a:rPr lang="es-ES" sz="2800" b="1" dirty="0">
                <a:solidFill>
                  <a:srgbClr val="0070C0"/>
                </a:solidFill>
              </a:rPr>
              <a:t>CORREO: cconuecar@emmanuel.cl</a:t>
            </a:r>
          </a:p>
          <a:p>
            <a:r>
              <a:rPr lang="es-ES" sz="2800" b="1" dirty="0" err="1">
                <a:solidFill>
                  <a:srgbClr val="0070C0"/>
                </a:solidFill>
              </a:rPr>
              <a:t>Whatsapp</a:t>
            </a:r>
            <a:r>
              <a:rPr lang="es-ES" sz="2800" b="1" dirty="0">
                <a:solidFill>
                  <a:srgbClr val="0070C0"/>
                </a:solidFill>
              </a:rPr>
              <a:t>: +56978961502</a:t>
            </a:r>
          </a:p>
          <a:p>
            <a:r>
              <a:rPr lang="es-ES" sz="2800" b="1" dirty="0">
                <a:solidFill>
                  <a:srgbClr val="0070C0"/>
                </a:solidFill>
              </a:rPr>
              <a:t>Buzón de Tareas</a:t>
            </a:r>
          </a:p>
          <a:p>
            <a:r>
              <a:rPr lang="es-ES" sz="2800" b="1" dirty="0">
                <a:solidFill>
                  <a:srgbClr val="0070C0"/>
                </a:solidFill>
              </a:rPr>
              <a:t>Esta actividad puede ser realizada entre 2 estudiantes</a:t>
            </a:r>
          </a:p>
          <a:p>
            <a:endParaRPr lang="es-CL" dirty="0">
              <a:solidFill>
                <a:srgbClr val="FFFFFF"/>
              </a:solidFill>
            </a:endParaRPr>
          </a:p>
        </p:txBody>
      </p:sp>
    </p:spTree>
    <p:extLst>
      <p:ext uri="{BB962C8B-B14F-4D97-AF65-F5344CB8AC3E}">
        <p14:creationId xmlns:p14="http://schemas.microsoft.com/office/powerpoint/2010/main" val="152657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51580" y="804520"/>
            <a:ext cx="5550355" cy="1049235"/>
          </a:xfrm>
        </p:spPr>
        <p:txBody>
          <a:bodyPr>
            <a:normAutofit fontScale="90000"/>
          </a:bodyPr>
          <a:lstStyle/>
          <a:p>
            <a:r>
              <a:rPr lang="es-CL" dirty="0"/>
              <a:t>Canciones de la Nueva Trova</a:t>
            </a:r>
          </a:p>
        </p:txBody>
      </p:sp>
      <p:sp>
        <p:nvSpPr>
          <p:cNvPr id="3" name="2 Marcador de contenido"/>
          <p:cNvSpPr>
            <a:spLocks noGrp="1"/>
          </p:cNvSpPr>
          <p:nvPr>
            <p:ph idx="1"/>
          </p:nvPr>
        </p:nvSpPr>
        <p:spPr>
          <a:xfrm>
            <a:off x="1137255" y="2602867"/>
            <a:ext cx="5550355" cy="3450613"/>
          </a:xfrm>
        </p:spPr>
        <p:txBody>
          <a:bodyPr>
            <a:normAutofit fontScale="85000" lnSpcReduction="20000"/>
          </a:bodyPr>
          <a:lstStyle/>
          <a:p>
            <a:pPr>
              <a:lnSpc>
                <a:spcPct val="150000"/>
              </a:lnSpc>
            </a:pPr>
            <a:r>
              <a:rPr lang="es-CL" b="1" dirty="0"/>
              <a:t>Cuba</a:t>
            </a:r>
            <a:r>
              <a:rPr lang="es-CL" dirty="0"/>
              <a:t>: </a:t>
            </a:r>
            <a:r>
              <a:rPr lang="es-ES" dirty="0"/>
              <a:t>El movimiento Nueva Trova Cubana, surgido hacia fines del año 1967 y comienzos de 1968, fue uno de los más importantes dentro de la Nueva Canción Latinoamericana, en términos de difusión, calidad musical e influencia continental. </a:t>
            </a:r>
            <a:endParaRPr lang="es-CL" dirty="0"/>
          </a:p>
        </p:txBody>
      </p:sp>
      <p:pic>
        <p:nvPicPr>
          <p:cNvPr id="4" name="Imagen 3">
            <a:extLst>
              <a:ext uri="{FF2B5EF4-FFF2-40B4-BE49-F238E27FC236}">
                <a16:creationId xmlns:a16="http://schemas.microsoft.com/office/drawing/2014/main" id="{14936072-680D-4737-8D3D-B1B789C6C8F1}"/>
              </a:ext>
            </a:extLst>
          </p:cNvPr>
          <p:cNvPicPr>
            <a:picLocks noChangeAspect="1"/>
          </p:cNvPicPr>
          <p:nvPr/>
        </p:nvPicPr>
        <p:blipFill rotWithShape="1">
          <a:blip r:embed="rId2"/>
          <a:srcRect l="27600"/>
          <a:stretch/>
        </p:blipFill>
        <p:spPr>
          <a:xfrm>
            <a:off x="8116373" y="1116345"/>
            <a:ext cx="2799103" cy="3866172"/>
          </a:xfrm>
          <a:prstGeom prst="rect">
            <a:avLst/>
          </a:prstGeom>
        </p:spPr>
      </p:pic>
    </p:spTree>
    <p:extLst>
      <p:ext uri="{BB962C8B-B14F-4D97-AF65-F5344CB8AC3E}">
        <p14:creationId xmlns:p14="http://schemas.microsoft.com/office/powerpoint/2010/main" val="26721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Objetivos de la Nueva Trova</a:t>
            </a:r>
          </a:p>
        </p:txBody>
      </p:sp>
      <p:graphicFrame>
        <p:nvGraphicFramePr>
          <p:cNvPr id="4" name="3 Marcador de contenido"/>
          <p:cNvGraphicFramePr>
            <a:graphicFrameLocks noGrp="1"/>
          </p:cNvGraphicFramePr>
          <p:nvPr>
            <p:ph idx="1"/>
          </p:nvPr>
        </p:nvGraphicFramePr>
        <p:xfrm>
          <a:off x="2209800" y="1981201"/>
          <a:ext cx="78486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649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94110-8F33-4F33-A84F-611CD68D76BF}"/>
              </a:ext>
            </a:extLst>
          </p:cNvPr>
          <p:cNvSpPr>
            <a:spLocks noGrp="1"/>
          </p:cNvSpPr>
          <p:nvPr>
            <p:ph type="title"/>
          </p:nvPr>
        </p:nvSpPr>
        <p:spPr>
          <a:xfrm>
            <a:off x="1451580" y="804520"/>
            <a:ext cx="5550355" cy="1049235"/>
          </a:xfrm>
        </p:spPr>
        <p:txBody>
          <a:bodyPr>
            <a:normAutofit/>
          </a:bodyPr>
          <a:lstStyle/>
          <a:p>
            <a:r>
              <a:rPr lang="es-CL" dirty="0"/>
              <a:t>Nueva Canción Chilena</a:t>
            </a:r>
          </a:p>
        </p:txBody>
      </p:sp>
      <p:sp>
        <p:nvSpPr>
          <p:cNvPr id="3" name="Marcador de contenido 2">
            <a:extLst>
              <a:ext uri="{FF2B5EF4-FFF2-40B4-BE49-F238E27FC236}">
                <a16:creationId xmlns:a16="http://schemas.microsoft.com/office/drawing/2014/main" id="{B90E1FAA-1BC3-4CE0-9028-1B2AB490DB1B}"/>
              </a:ext>
            </a:extLst>
          </p:cNvPr>
          <p:cNvSpPr>
            <a:spLocks noGrp="1"/>
          </p:cNvSpPr>
          <p:nvPr>
            <p:ph idx="1"/>
          </p:nvPr>
        </p:nvSpPr>
        <p:spPr>
          <a:xfrm>
            <a:off x="1451580" y="2015732"/>
            <a:ext cx="5550355" cy="4299343"/>
          </a:xfrm>
        </p:spPr>
        <p:txBody>
          <a:bodyPr>
            <a:normAutofit fontScale="70000" lnSpcReduction="20000"/>
          </a:bodyPr>
          <a:lstStyle/>
          <a:p>
            <a:pPr>
              <a:lnSpc>
                <a:spcPct val="170000"/>
              </a:lnSpc>
            </a:pPr>
            <a:r>
              <a:rPr lang="es-ES" dirty="0"/>
              <a:t>La Nueva Canción Chilena se desarrolló desde la década de 1960, consolidándose a fines de esos años y proyectándose hacia los primeros años de la década siguiente.</a:t>
            </a:r>
          </a:p>
          <a:p>
            <a:pPr>
              <a:lnSpc>
                <a:spcPct val="170000"/>
              </a:lnSpc>
            </a:pPr>
            <a:r>
              <a:rPr lang="es-ES" dirty="0"/>
              <a:t>Basada en la recuperación de la música folclórica, sus cultores agregaron factores propios de la música continental, incorporando instrumentos y ritmos de toda el área hispanoamericana. </a:t>
            </a:r>
            <a:endParaRPr lang="es-CL" dirty="0"/>
          </a:p>
        </p:txBody>
      </p:sp>
      <p:pic>
        <p:nvPicPr>
          <p:cNvPr id="4" name="Imagen 3">
            <a:extLst>
              <a:ext uri="{FF2B5EF4-FFF2-40B4-BE49-F238E27FC236}">
                <a16:creationId xmlns:a16="http://schemas.microsoft.com/office/drawing/2014/main" id="{9C443D2E-9547-44E6-ADD7-DEFF004D0379}"/>
              </a:ext>
            </a:extLst>
          </p:cNvPr>
          <p:cNvPicPr>
            <a:picLocks noChangeAspect="1"/>
          </p:cNvPicPr>
          <p:nvPr/>
        </p:nvPicPr>
        <p:blipFill rotWithShape="1">
          <a:blip r:embed="rId2"/>
          <a:srcRect l="5096" r="22503" b="-2"/>
          <a:stretch/>
        </p:blipFill>
        <p:spPr>
          <a:xfrm>
            <a:off x="8116373" y="1116345"/>
            <a:ext cx="2799103" cy="3866172"/>
          </a:xfrm>
          <a:prstGeom prst="rect">
            <a:avLst/>
          </a:prstGeom>
        </p:spPr>
      </p:pic>
    </p:spTree>
    <p:extLst>
      <p:ext uri="{BB962C8B-B14F-4D97-AF65-F5344CB8AC3E}">
        <p14:creationId xmlns:p14="http://schemas.microsoft.com/office/powerpoint/2010/main" val="1069398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098B2CE-0BF0-454D-88B0-51F47850E791}"/>
              </a:ext>
            </a:extLst>
          </p:cNvPr>
          <p:cNvSpPr>
            <a:spLocks noGrp="1"/>
          </p:cNvSpPr>
          <p:nvPr>
            <p:ph idx="1"/>
          </p:nvPr>
        </p:nvSpPr>
        <p:spPr>
          <a:xfrm>
            <a:off x="1019176" y="1400176"/>
            <a:ext cx="5286374" cy="4772024"/>
          </a:xfrm>
        </p:spPr>
        <p:txBody>
          <a:bodyPr>
            <a:normAutofit/>
          </a:bodyPr>
          <a:lstStyle/>
          <a:p>
            <a:pPr>
              <a:lnSpc>
                <a:spcPct val="150000"/>
              </a:lnSpc>
            </a:pPr>
            <a:r>
              <a:rPr lang="es-ES" sz="2000" dirty="0"/>
              <a:t>La Nueva Canción incorporó un fuerte compromiso con el proceso de cambios sociales que vivía Chile en los años sesenta y setenta. De hecho, muchos de sus exponentes asumieron un compromiso efectivo con el gobierno de la Unidad Popular del Presidente Salvador Allende, transformándose en un movimiento musical con una clara militancia política.</a:t>
            </a:r>
            <a:endParaRPr lang="es-CL" sz="2000" dirty="0"/>
          </a:p>
        </p:txBody>
      </p:sp>
      <p:pic>
        <p:nvPicPr>
          <p:cNvPr id="4" name="Imagen 3" descr="Imagen que contiene señal&#10;&#10;Descripción generada automáticamente">
            <a:extLst>
              <a:ext uri="{FF2B5EF4-FFF2-40B4-BE49-F238E27FC236}">
                <a16:creationId xmlns:a16="http://schemas.microsoft.com/office/drawing/2014/main" id="{0B865F84-F061-431F-93B0-6E19C7BD65ED}"/>
              </a:ext>
            </a:extLst>
          </p:cNvPr>
          <p:cNvPicPr>
            <a:picLocks noChangeAspect="1"/>
          </p:cNvPicPr>
          <p:nvPr/>
        </p:nvPicPr>
        <p:blipFill rotWithShape="1">
          <a:blip r:embed="rId2"/>
          <a:srcRect l="1141" r="2321" b="-4"/>
          <a:stretch/>
        </p:blipFill>
        <p:spPr>
          <a:xfrm>
            <a:off x="7439025" y="1116344"/>
            <a:ext cx="3476451" cy="4801737"/>
          </a:xfrm>
          <a:prstGeom prst="rect">
            <a:avLst/>
          </a:prstGeom>
        </p:spPr>
      </p:pic>
    </p:spTree>
    <p:extLst>
      <p:ext uri="{BB962C8B-B14F-4D97-AF65-F5344CB8AC3E}">
        <p14:creationId xmlns:p14="http://schemas.microsoft.com/office/powerpoint/2010/main" val="2126317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663F0-3F72-444C-A511-29C43612FEE1}"/>
              </a:ext>
            </a:extLst>
          </p:cNvPr>
          <p:cNvSpPr>
            <a:spLocks noGrp="1"/>
          </p:cNvSpPr>
          <p:nvPr>
            <p:ph type="title"/>
          </p:nvPr>
        </p:nvSpPr>
        <p:spPr/>
        <p:txBody>
          <a:bodyPr>
            <a:normAutofit/>
          </a:bodyPr>
          <a:lstStyle/>
          <a:p>
            <a:r>
              <a:rPr lang="es-CL" dirty="0"/>
              <a:t>Principales exponentes de la Nueva Trova</a:t>
            </a:r>
          </a:p>
        </p:txBody>
      </p:sp>
      <p:sp>
        <p:nvSpPr>
          <p:cNvPr id="3" name="Marcador de contenido 2">
            <a:extLst>
              <a:ext uri="{FF2B5EF4-FFF2-40B4-BE49-F238E27FC236}">
                <a16:creationId xmlns:a16="http://schemas.microsoft.com/office/drawing/2014/main" id="{EBDA1D30-C785-4629-96E5-DC13857AD1EC}"/>
              </a:ext>
            </a:extLst>
          </p:cNvPr>
          <p:cNvSpPr>
            <a:spLocks noGrp="1"/>
          </p:cNvSpPr>
          <p:nvPr>
            <p:ph idx="1"/>
          </p:nvPr>
        </p:nvSpPr>
        <p:spPr>
          <a:xfrm>
            <a:off x="1451579" y="2015732"/>
            <a:ext cx="9603275" cy="4037749"/>
          </a:xfrm>
        </p:spPr>
        <p:txBody>
          <a:bodyPr>
            <a:normAutofit fontScale="92500"/>
          </a:bodyPr>
          <a:lstStyle/>
          <a:p>
            <a:pPr>
              <a:lnSpc>
                <a:spcPct val="150000"/>
              </a:lnSpc>
            </a:pPr>
            <a:r>
              <a:rPr lang="es-CL" sz="2000" dirty="0">
                <a:hlinkClick r:id="rId2" tooltip="Violeta Parra">
                  <a:extLst>
                    <a:ext uri="{A12FA001-AC4F-418D-AE19-62706E023703}">
                      <ahyp:hlinkClr xmlns:ahyp="http://schemas.microsoft.com/office/drawing/2018/hyperlinkcolor" val="tx"/>
                    </a:ext>
                  </a:extLst>
                </a:hlinkClick>
              </a:rPr>
              <a:t>Violeta Parra</a:t>
            </a:r>
            <a:r>
              <a:rPr lang="es-CL" sz="2000" dirty="0"/>
              <a:t>    		</a:t>
            </a:r>
            <a:r>
              <a:rPr lang="es-CL" sz="2000" dirty="0">
                <a:hlinkClick r:id="rId3" tooltip="Víctor Jara">
                  <a:extLst>
                    <a:ext uri="{A12FA001-AC4F-418D-AE19-62706E023703}">
                      <ahyp:hlinkClr xmlns:ahyp="http://schemas.microsoft.com/office/drawing/2018/hyperlinkcolor" val="tx"/>
                    </a:ext>
                  </a:extLst>
                </a:hlinkClick>
              </a:rPr>
              <a:t>Víctor Jara</a:t>
            </a:r>
            <a:r>
              <a:rPr lang="es-CL" sz="2000" dirty="0"/>
              <a:t> 		</a:t>
            </a:r>
            <a:r>
              <a:rPr lang="es-CL" sz="2000" dirty="0">
                <a:hlinkClick r:id="rId4" tooltip="Inti-Illimani">
                  <a:extLst>
                    <a:ext uri="{A12FA001-AC4F-418D-AE19-62706E023703}">
                      <ahyp:hlinkClr xmlns:ahyp="http://schemas.microsoft.com/office/drawing/2018/hyperlinkcolor" val="tx"/>
                    </a:ext>
                  </a:extLst>
                </a:hlinkClick>
              </a:rPr>
              <a:t>Inti-Illimani</a:t>
            </a:r>
            <a:r>
              <a:rPr lang="es-CL" sz="2000" dirty="0"/>
              <a:t>	</a:t>
            </a:r>
            <a:r>
              <a:rPr lang="es-CL" sz="2000" dirty="0">
                <a:hlinkClick r:id="rId5" tooltip="Quilapayún">
                  <a:extLst>
                    <a:ext uri="{A12FA001-AC4F-418D-AE19-62706E023703}">
                      <ahyp:hlinkClr xmlns:ahyp="http://schemas.microsoft.com/office/drawing/2018/hyperlinkcolor" val="tx"/>
                    </a:ext>
                  </a:extLst>
                </a:hlinkClick>
              </a:rPr>
              <a:t>Quilapayún</a:t>
            </a:r>
            <a:endParaRPr lang="es-CL" sz="2000" dirty="0"/>
          </a:p>
          <a:p>
            <a:pPr>
              <a:lnSpc>
                <a:spcPct val="150000"/>
              </a:lnSpc>
            </a:pPr>
            <a:r>
              <a:rPr lang="es-CL" sz="2000" dirty="0">
                <a:hlinkClick r:id="rId6" tooltip="Grupo Congreso">
                  <a:extLst>
                    <a:ext uri="{A12FA001-AC4F-418D-AE19-62706E023703}">
                      <ahyp:hlinkClr xmlns:ahyp="http://schemas.microsoft.com/office/drawing/2018/hyperlinkcolor" val="tx"/>
                    </a:ext>
                  </a:extLst>
                </a:hlinkClick>
              </a:rPr>
              <a:t>Congreso</a:t>
            </a:r>
            <a:r>
              <a:rPr lang="es-CL" sz="2000" dirty="0"/>
              <a:t> 		</a:t>
            </a:r>
            <a:r>
              <a:rPr lang="es-CL" sz="2000" dirty="0">
                <a:hlinkClick r:id="rId7" tooltip="Los Jaivas">
                  <a:extLst>
                    <a:ext uri="{A12FA001-AC4F-418D-AE19-62706E023703}">
                      <ahyp:hlinkClr xmlns:ahyp="http://schemas.microsoft.com/office/drawing/2018/hyperlinkcolor" val="tx"/>
                    </a:ext>
                  </a:extLst>
                </a:hlinkClick>
              </a:rPr>
              <a:t>Los Jaivas</a:t>
            </a:r>
            <a:r>
              <a:rPr lang="es-CL" sz="2000" dirty="0"/>
              <a:t> 		</a:t>
            </a:r>
            <a:r>
              <a:rPr lang="es-CL" sz="2000" dirty="0">
                <a:hlinkClick r:id="rId8" tooltip="Illapu">
                  <a:extLst>
                    <a:ext uri="{A12FA001-AC4F-418D-AE19-62706E023703}">
                      <ahyp:hlinkClr xmlns:ahyp="http://schemas.microsoft.com/office/drawing/2018/hyperlinkcolor" val="tx"/>
                    </a:ext>
                  </a:extLst>
                </a:hlinkClick>
              </a:rPr>
              <a:t>Illapu</a:t>
            </a:r>
            <a:r>
              <a:rPr lang="es-CL" sz="2000" dirty="0"/>
              <a:t> 		</a:t>
            </a:r>
            <a:r>
              <a:rPr lang="es-CL" sz="2000" dirty="0">
                <a:hlinkClick r:id="rId9" tooltip="Barroco Andino (banda)">
                  <a:extLst>
                    <a:ext uri="{A12FA001-AC4F-418D-AE19-62706E023703}">
                      <ahyp:hlinkClr xmlns:ahyp="http://schemas.microsoft.com/office/drawing/2018/hyperlinkcolor" val="tx"/>
                    </a:ext>
                  </a:extLst>
                </a:hlinkClick>
              </a:rPr>
              <a:t>Barroco Andino</a:t>
            </a:r>
            <a:endParaRPr lang="es-CL" sz="2000" dirty="0"/>
          </a:p>
          <a:p>
            <a:pPr>
              <a:lnSpc>
                <a:spcPct val="150000"/>
              </a:lnSpc>
            </a:pPr>
            <a:r>
              <a:rPr lang="es-CL" sz="2000" dirty="0">
                <a:hlinkClick r:id="rId10" tooltip="Patricio Manns">
                  <a:extLst>
                    <a:ext uri="{A12FA001-AC4F-418D-AE19-62706E023703}">
                      <ahyp:hlinkClr xmlns:ahyp="http://schemas.microsoft.com/office/drawing/2018/hyperlinkcolor" val="tx"/>
                    </a:ext>
                  </a:extLst>
                </a:hlinkClick>
              </a:rPr>
              <a:t>Patricio Manns</a:t>
            </a:r>
            <a:r>
              <a:rPr lang="es-CL" sz="2000" dirty="0"/>
              <a:t> 		</a:t>
            </a:r>
            <a:r>
              <a:rPr lang="es-CL" sz="2000" dirty="0">
                <a:hlinkClick r:id="rId11" tooltip="Luis Advis">
                  <a:extLst>
                    <a:ext uri="{A12FA001-AC4F-418D-AE19-62706E023703}">
                      <ahyp:hlinkClr xmlns:ahyp="http://schemas.microsoft.com/office/drawing/2018/hyperlinkcolor" val="tx"/>
                    </a:ext>
                  </a:extLst>
                </a:hlinkClick>
              </a:rPr>
              <a:t>Luis </a:t>
            </a:r>
            <a:r>
              <a:rPr lang="es-CL" sz="2000" dirty="0" err="1">
                <a:hlinkClick r:id="rId11" tooltip="Luis Advis">
                  <a:extLst>
                    <a:ext uri="{A12FA001-AC4F-418D-AE19-62706E023703}">
                      <ahyp:hlinkClr xmlns:ahyp="http://schemas.microsoft.com/office/drawing/2018/hyperlinkcolor" val="tx"/>
                    </a:ext>
                  </a:extLst>
                </a:hlinkClick>
              </a:rPr>
              <a:t>Advis</a:t>
            </a:r>
            <a:r>
              <a:rPr lang="es-CL" sz="2000" dirty="0"/>
              <a:t>    		</a:t>
            </a:r>
            <a:r>
              <a:rPr lang="pt-BR" sz="2000" dirty="0">
                <a:hlinkClick r:id="rId12" tooltip="Héctor Pavez">
                  <a:extLst>
                    <a:ext uri="{A12FA001-AC4F-418D-AE19-62706E023703}">
                      <ahyp:hlinkClr xmlns:ahyp="http://schemas.microsoft.com/office/drawing/2018/hyperlinkcolor" val="tx"/>
                    </a:ext>
                  </a:extLst>
                </a:hlinkClick>
              </a:rPr>
              <a:t>Héctor </a:t>
            </a:r>
            <a:r>
              <a:rPr lang="pt-BR" sz="2000" dirty="0" err="1">
                <a:hlinkClick r:id="rId12" tooltip="Héctor Pavez">
                  <a:extLst>
                    <a:ext uri="{A12FA001-AC4F-418D-AE19-62706E023703}">
                      <ahyp:hlinkClr xmlns:ahyp="http://schemas.microsoft.com/office/drawing/2018/hyperlinkcolor" val="tx"/>
                    </a:ext>
                  </a:extLst>
                </a:hlinkClick>
              </a:rPr>
              <a:t>Pavez</a:t>
            </a:r>
            <a:r>
              <a:rPr lang="pt-BR" sz="2000" dirty="0"/>
              <a:t>  	</a:t>
            </a:r>
            <a:r>
              <a:rPr lang="pt-BR" sz="2000" dirty="0" err="1">
                <a:hlinkClick r:id="rId13" tooltip="Horacio Salinas">
                  <a:extLst>
                    <a:ext uri="{A12FA001-AC4F-418D-AE19-62706E023703}">
                      <ahyp:hlinkClr xmlns:ahyp="http://schemas.microsoft.com/office/drawing/2018/hyperlinkcolor" val="tx"/>
                    </a:ext>
                  </a:extLst>
                </a:hlinkClick>
              </a:rPr>
              <a:t>Horacio</a:t>
            </a:r>
            <a:r>
              <a:rPr lang="pt-BR" sz="2000" dirty="0">
                <a:hlinkClick r:id="rId13" tooltip="Horacio Salinas">
                  <a:extLst>
                    <a:ext uri="{A12FA001-AC4F-418D-AE19-62706E023703}">
                      <ahyp:hlinkClr xmlns:ahyp="http://schemas.microsoft.com/office/drawing/2018/hyperlinkcolor" val="tx"/>
                    </a:ext>
                  </a:extLst>
                </a:hlinkClick>
              </a:rPr>
              <a:t> Salinas</a:t>
            </a:r>
            <a:endParaRPr lang="pt-BR" sz="2000" dirty="0"/>
          </a:p>
          <a:p>
            <a:pPr>
              <a:lnSpc>
                <a:spcPct val="150000"/>
              </a:lnSpc>
            </a:pPr>
            <a:r>
              <a:rPr lang="pt-BR" sz="2000" dirty="0">
                <a:hlinkClick r:id="rId14" tooltip="Pedro Yáñez">
                  <a:extLst>
                    <a:ext uri="{A12FA001-AC4F-418D-AE19-62706E023703}">
                      <ahyp:hlinkClr xmlns:ahyp="http://schemas.microsoft.com/office/drawing/2018/hyperlinkcolor" val="tx"/>
                    </a:ext>
                  </a:extLst>
                </a:hlinkClick>
              </a:rPr>
              <a:t>Pedro </a:t>
            </a:r>
            <a:r>
              <a:rPr lang="pt-BR" sz="2000" dirty="0" err="1">
                <a:hlinkClick r:id="rId14" tooltip="Pedro Yáñez">
                  <a:extLst>
                    <a:ext uri="{A12FA001-AC4F-418D-AE19-62706E023703}">
                      <ahyp:hlinkClr xmlns:ahyp="http://schemas.microsoft.com/office/drawing/2018/hyperlinkcolor" val="tx"/>
                    </a:ext>
                  </a:extLst>
                </a:hlinkClick>
              </a:rPr>
              <a:t>Yáñez</a:t>
            </a:r>
            <a:r>
              <a:rPr lang="pt-BR" sz="2000" dirty="0"/>
              <a:t>     		</a:t>
            </a:r>
            <a:r>
              <a:rPr lang="pt-BR" sz="2000" dirty="0" err="1">
                <a:hlinkClick r:id="rId15" tooltip="Quelentaro">
                  <a:extLst>
                    <a:ext uri="{A12FA001-AC4F-418D-AE19-62706E023703}">
                      <ahyp:hlinkClr xmlns:ahyp="http://schemas.microsoft.com/office/drawing/2018/hyperlinkcolor" val="tx"/>
                    </a:ext>
                  </a:extLst>
                </a:hlinkClick>
              </a:rPr>
              <a:t>Quelentaro</a:t>
            </a:r>
            <a:r>
              <a:rPr lang="pt-BR" sz="2000" dirty="0"/>
              <a:t> 		</a:t>
            </a:r>
            <a:r>
              <a:rPr lang="pt-BR" sz="2000" dirty="0">
                <a:hlinkClick r:id="rId16" tooltip="Rolando Alarcón">
                  <a:extLst>
                    <a:ext uri="{A12FA001-AC4F-418D-AE19-62706E023703}">
                      <ahyp:hlinkClr xmlns:ahyp="http://schemas.microsoft.com/office/drawing/2018/hyperlinkcolor" val="tx"/>
                    </a:ext>
                  </a:extLst>
                </a:hlinkClick>
              </a:rPr>
              <a:t>Rolando </a:t>
            </a:r>
            <a:r>
              <a:rPr lang="pt-BR" sz="2000" dirty="0" err="1">
                <a:hlinkClick r:id="rId16" tooltip="Rolando Alarcón">
                  <a:extLst>
                    <a:ext uri="{A12FA001-AC4F-418D-AE19-62706E023703}">
                      <ahyp:hlinkClr xmlns:ahyp="http://schemas.microsoft.com/office/drawing/2018/hyperlinkcolor" val="tx"/>
                    </a:ext>
                  </a:extLst>
                </a:hlinkClick>
              </a:rPr>
              <a:t>Alarcón</a:t>
            </a:r>
            <a:r>
              <a:rPr lang="pt-BR" sz="2000" dirty="0"/>
              <a:t> 	</a:t>
            </a:r>
          </a:p>
          <a:p>
            <a:pPr>
              <a:lnSpc>
                <a:spcPct val="150000"/>
              </a:lnSpc>
            </a:pPr>
            <a:r>
              <a:rPr lang="pt-BR" sz="2000" dirty="0">
                <a:hlinkClick r:id="rId17" tooltip="Tito Fernández (cantautor)">
                  <a:extLst>
                    <a:ext uri="{A12FA001-AC4F-418D-AE19-62706E023703}">
                      <ahyp:hlinkClr xmlns:ahyp="http://schemas.microsoft.com/office/drawing/2018/hyperlinkcolor" val="tx"/>
                    </a:ext>
                  </a:extLst>
                </a:hlinkClick>
              </a:rPr>
              <a:t>Tito Fernández</a:t>
            </a:r>
            <a:r>
              <a:rPr lang="pt-BR" sz="2000" dirty="0"/>
              <a:t> 		</a:t>
            </a:r>
            <a:r>
              <a:rPr lang="pt-BR" sz="2000" dirty="0" err="1">
                <a:hlinkClick r:id="rId18" tooltip="Payo Grondona">
                  <a:extLst>
                    <a:ext uri="{A12FA001-AC4F-418D-AE19-62706E023703}">
                      <ahyp:hlinkClr xmlns:ahyp="http://schemas.microsoft.com/office/drawing/2018/hyperlinkcolor" val="tx"/>
                    </a:ext>
                  </a:extLst>
                </a:hlinkClick>
              </a:rPr>
              <a:t>Payo</a:t>
            </a:r>
            <a:r>
              <a:rPr lang="pt-BR" sz="2000" dirty="0">
                <a:hlinkClick r:id="rId18" tooltip="Payo Grondona">
                  <a:extLst>
                    <a:ext uri="{A12FA001-AC4F-418D-AE19-62706E023703}">
                      <ahyp:hlinkClr xmlns:ahyp="http://schemas.microsoft.com/office/drawing/2018/hyperlinkcolor" val="tx"/>
                    </a:ext>
                  </a:extLst>
                </a:hlinkClick>
              </a:rPr>
              <a:t> </a:t>
            </a:r>
            <a:r>
              <a:rPr lang="pt-BR" sz="2000" dirty="0" err="1">
                <a:hlinkClick r:id="rId18" tooltip="Payo Grondona">
                  <a:extLst>
                    <a:ext uri="{A12FA001-AC4F-418D-AE19-62706E023703}">
                      <ahyp:hlinkClr xmlns:ahyp="http://schemas.microsoft.com/office/drawing/2018/hyperlinkcolor" val="tx"/>
                    </a:ext>
                  </a:extLst>
                </a:hlinkClick>
              </a:rPr>
              <a:t>Grondona</a:t>
            </a:r>
            <a:r>
              <a:rPr lang="pt-BR" sz="2000" dirty="0"/>
              <a:t> 		</a:t>
            </a:r>
            <a:r>
              <a:rPr lang="pt-BR" sz="2000" dirty="0" err="1">
                <a:hlinkClick r:id="rId19" tooltip="Ángel Parra">
                  <a:extLst>
                    <a:ext uri="{A12FA001-AC4F-418D-AE19-62706E023703}">
                      <ahyp:hlinkClr xmlns:ahyp="http://schemas.microsoft.com/office/drawing/2018/hyperlinkcolor" val="tx"/>
                    </a:ext>
                  </a:extLst>
                </a:hlinkClick>
              </a:rPr>
              <a:t>Ángel</a:t>
            </a:r>
            <a:r>
              <a:rPr lang="pt-BR" sz="2000" dirty="0">
                <a:hlinkClick r:id="rId19" tooltip="Ángel Parra">
                  <a:extLst>
                    <a:ext uri="{A12FA001-AC4F-418D-AE19-62706E023703}">
                      <ahyp:hlinkClr xmlns:ahyp="http://schemas.microsoft.com/office/drawing/2018/hyperlinkcolor" val="tx"/>
                    </a:ext>
                  </a:extLst>
                </a:hlinkClick>
              </a:rPr>
              <a:t> Parra</a:t>
            </a:r>
            <a:r>
              <a:rPr lang="pt-BR" sz="2000" dirty="0"/>
              <a:t> 	</a:t>
            </a:r>
          </a:p>
          <a:p>
            <a:pPr>
              <a:lnSpc>
                <a:spcPct val="150000"/>
              </a:lnSpc>
            </a:pPr>
            <a:r>
              <a:rPr lang="es-CL" sz="2000" dirty="0">
                <a:hlinkClick r:id="rId20" tooltip="Isabel Parra">
                  <a:extLst>
                    <a:ext uri="{A12FA001-AC4F-418D-AE19-62706E023703}">
                      <ahyp:hlinkClr xmlns:ahyp="http://schemas.microsoft.com/office/drawing/2018/hyperlinkcolor" val="tx"/>
                    </a:ext>
                  </a:extLst>
                </a:hlinkClick>
              </a:rPr>
              <a:t>Isabel Parra</a:t>
            </a:r>
            <a:r>
              <a:rPr lang="es-CL" sz="2000" dirty="0"/>
              <a:t>		</a:t>
            </a:r>
            <a:r>
              <a:rPr lang="es-CL" sz="2000" dirty="0">
                <a:hlinkClick r:id="rId21" tooltip="Tiemponuevo">
                  <a:extLst>
                    <a:ext uri="{A12FA001-AC4F-418D-AE19-62706E023703}">
                      <ahyp:hlinkClr xmlns:ahyp="http://schemas.microsoft.com/office/drawing/2018/hyperlinkcolor" val="tx"/>
                    </a:ext>
                  </a:extLst>
                </a:hlinkClick>
              </a:rPr>
              <a:t>Tiempo Nuevo</a:t>
            </a:r>
            <a:r>
              <a:rPr lang="es-CL" sz="2000" dirty="0"/>
              <a:t> 		</a:t>
            </a:r>
            <a:r>
              <a:rPr lang="es-CL" sz="2000" dirty="0" err="1">
                <a:hlinkClick r:id="rId22" tooltip="Wirakocha (aún no redactado)">
                  <a:extLst>
                    <a:ext uri="{A12FA001-AC4F-418D-AE19-62706E023703}">
                      <ahyp:hlinkClr xmlns:ahyp="http://schemas.microsoft.com/office/drawing/2018/hyperlinkcolor" val="tx"/>
                    </a:ext>
                  </a:extLst>
                </a:hlinkClick>
              </a:rPr>
              <a:t>Wirakocha</a:t>
            </a:r>
            <a:r>
              <a:rPr lang="es-CL" sz="2000" dirty="0"/>
              <a:t> 	</a:t>
            </a:r>
            <a:r>
              <a:rPr lang="es-CL" sz="2000" dirty="0" err="1">
                <a:hlinkClick r:id="rId23" tooltip="Conjunto folclórico Cuncumén">
                  <a:extLst>
                    <a:ext uri="{A12FA001-AC4F-418D-AE19-62706E023703}">
                      <ahyp:hlinkClr xmlns:ahyp="http://schemas.microsoft.com/office/drawing/2018/hyperlinkcolor" val="tx"/>
                    </a:ext>
                  </a:extLst>
                </a:hlinkClick>
              </a:rPr>
              <a:t>Cuncumén</a:t>
            </a:r>
            <a:r>
              <a:rPr lang="es-CL" sz="2000" dirty="0"/>
              <a:t>  </a:t>
            </a:r>
            <a:endParaRPr lang="es-CL" dirty="0"/>
          </a:p>
          <a:p>
            <a:pPr>
              <a:lnSpc>
                <a:spcPct val="150000"/>
              </a:lnSpc>
            </a:pPr>
            <a:r>
              <a:rPr lang="es-CL" sz="2000" dirty="0">
                <a:hlinkClick r:id="rId24">
                  <a:extLst>
                    <a:ext uri="{A12FA001-AC4F-418D-AE19-62706E023703}">
                      <ahyp:hlinkClr xmlns:ahyp="http://schemas.microsoft.com/office/drawing/2018/hyperlinkcolor" val="tx"/>
                    </a:ext>
                  </a:extLst>
                </a:hlinkClick>
              </a:rPr>
              <a:t>Trío </a:t>
            </a:r>
            <a:r>
              <a:rPr lang="es-CL" sz="2000" dirty="0" err="1">
                <a:hlinkClick r:id="rId24">
                  <a:extLst>
                    <a:ext uri="{A12FA001-AC4F-418D-AE19-62706E023703}">
                      <ahyp:hlinkClr xmlns:ahyp="http://schemas.microsoft.com/office/drawing/2018/hyperlinkcolor" val="tx"/>
                    </a:ext>
                  </a:extLst>
                </a:hlinkClick>
              </a:rPr>
              <a:t>Lonqui</a:t>
            </a:r>
            <a:endParaRPr lang="es-CL" sz="2000" dirty="0"/>
          </a:p>
          <a:p>
            <a:pPr>
              <a:lnSpc>
                <a:spcPct val="150000"/>
              </a:lnSpc>
            </a:pPr>
            <a:endParaRPr lang="pt-BR" sz="2000" dirty="0"/>
          </a:p>
          <a:p>
            <a:endParaRPr lang="es-CL" dirty="0"/>
          </a:p>
        </p:txBody>
      </p:sp>
    </p:spTree>
    <p:extLst>
      <p:ext uri="{BB962C8B-B14F-4D97-AF65-F5344CB8AC3E}">
        <p14:creationId xmlns:p14="http://schemas.microsoft.com/office/powerpoint/2010/main" val="100341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73B427-EAD9-4E34-B42B-A25B36D2AE6A}"/>
              </a:ext>
            </a:extLst>
          </p:cNvPr>
          <p:cNvSpPr>
            <a:spLocks noGrp="1"/>
          </p:cNvSpPr>
          <p:nvPr>
            <p:ph idx="1"/>
          </p:nvPr>
        </p:nvSpPr>
        <p:spPr>
          <a:xfrm>
            <a:off x="838200" y="1825625"/>
            <a:ext cx="5486400" cy="4584700"/>
          </a:xfrm>
        </p:spPr>
        <p:txBody>
          <a:bodyPr>
            <a:normAutofit fontScale="47500" lnSpcReduction="20000"/>
          </a:bodyPr>
          <a:lstStyle/>
          <a:p>
            <a:pPr algn="just">
              <a:lnSpc>
                <a:spcPct val="170000"/>
              </a:lnSpc>
            </a:pPr>
            <a:r>
              <a:rPr lang="es-ES" sz="4400" b="0" i="0" dirty="0">
                <a:effectLst/>
                <a:latin typeface="+mj-lt"/>
              </a:rPr>
              <a:t>Desde sus inicios en 1971, Illapu que significa “Rayo” en voz quechua, ha desarrollado un trabajo estético singular, innovador, experimental y bellamente concebido que ha convertido con los años en una propuesta musical y poética que sintetiza con fina sensibilidad los sueños y aspiraciones de varias generaciones. </a:t>
            </a:r>
            <a:r>
              <a:rPr lang="es-ES" b="0" i="0" dirty="0">
                <a:solidFill>
                  <a:srgbClr val="FFFFFF"/>
                </a:solidFill>
                <a:effectLst/>
                <a:latin typeface="+mj-lt"/>
              </a:rPr>
              <a:t>que </a:t>
            </a:r>
            <a:r>
              <a:rPr lang="es-ES" b="0" i="0" dirty="0">
                <a:solidFill>
                  <a:srgbClr val="FFFFFF"/>
                </a:solidFill>
                <a:effectLst/>
                <a:latin typeface="Roboto"/>
              </a:rPr>
              <a:t>ha convertido con los años en una propuesta musical y poética que sintetiza con fina sensibilidad los sueños y aspiraciones de varias generaciones.</a:t>
            </a:r>
            <a:endParaRPr lang="es-CL" dirty="0"/>
          </a:p>
        </p:txBody>
      </p:sp>
      <p:pic>
        <p:nvPicPr>
          <p:cNvPr id="4" name="Imagen 3">
            <a:extLst>
              <a:ext uri="{FF2B5EF4-FFF2-40B4-BE49-F238E27FC236}">
                <a16:creationId xmlns:a16="http://schemas.microsoft.com/office/drawing/2014/main" id="{7F788F53-5577-43E8-8EAC-71DD6B61582A}"/>
              </a:ext>
            </a:extLst>
          </p:cNvPr>
          <p:cNvPicPr>
            <a:picLocks noChangeAspect="1"/>
          </p:cNvPicPr>
          <p:nvPr/>
        </p:nvPicPr>
        <p:blipFill>
          <a:blip r:embed="rId2"/>
          <a:stretch>
            <a:fillRect/>
          </a:stretch>
        </p:blipFill>
        <p:spPr>
          <a:xfrm>
            <a:off x="838200" y="8731"/>
            <a:ext cx="2123440" cy="1690688"/>
          </a:xfrm>
          <a:prstGeom prst="rect">
            <a:avLst/>
          </a:prstGeom>
        </p:spPr>
      </p:pic>
      <p:pic>
        <p:nvPicPr>
          <p:cNvPr id="5" name="Imagen 4">
            <a:extLst>
              <a:ext uri="{FF2B5EF4-FFF2-40B4-BE49-F238E27FC236}">
                <a16:creationId xmlns:a16="http://schemas.microsoft.com/office/drawing/2014/main" id="{FEED2573-7E52-4924-8860-2093C94C9945}"/>
              </a:ext>
            </a:extLst>
          </p:cNvPr>
          <p:cNvPicPr>
            <a:picLocks noChangeAspect="1"/>
          </p:cNvPicPr>
          <p:nvPr/>
        </p:nvPicPr>
        <p:blipFill>
          <a:blip r:embed="rId3"/>
          <a:stretch>
            <a:fillRect/>
          </a:stretch>
        </p:blipFill>
        <p:spPr>
          <a:xfrm>
            <a:off x="6697798" y="2245360"/>
            <a:ext cx="4656002" cy="3373120"/>
          </a:xfrm>
          <a:prstGeom prst="rect">
            <a:avLst/>
          </a:prstGeom>
        </p:spPr>
      </p:pic>
    </p:spTree>
    <p:extLst>
      <p:ext uri="{BB962C8B-B14F-4D97-AF65-F5344CB8AC3E}">
        <p14:creationId xmlns:p14="http://schemas.microsoft.com/office/powerpoint/2010/main" val="3881124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A2CE6AA-38C7-41F6-B5DE-3E01CCB06E84}"/>
              </a:ext>
            </a:extLst>
          </p:cNvPr>
          <p:cNvSpPr>
            <a:spLocks noGrp="1"/>
          </p:cNvSpPr>
          <p:nvPr>
            <p:ph idx="1"/>
          </p:nvPr>
        </p:nvSpPr>
        <p:spPr>
          <a:xfrm>
            <a:off x="838200" y="1114425"/>
            <a:ext cx="10515600" cy="5200650"/>
          </a:xfrm>
        </p:spPr>
        <p:txBody>
          <a:bodyPr>
            <a:normAutofit fontScale="92500" lnSpcReduction="10000"/>
          </a:bodyPr>
          <a:lstStyle/>
          <a:p>
            <a:pPr algn="just">
              <a:lnSpc>
                <a:spcPct val="150000"/>
              </a:lnSpc>
            </a:pPr>
            <a:r>
              <a:rPr lang="es-ES" b="0" i="0" dirty="0">
                <a:solidFill>
                  <a:srgbClr val="000000"/>
                </a:solidFill>
                <a:effectLst/>
                <a:latin typeface="Times New Roman" panose="02020603050405020304" pitchFamily="18" charset="0"/>
              </a:rPr>
              <a:t>El grupo más popular de Chile en los años '90 fue Illapu, pero vino a cosechar entonces un trabajo desarrollado desde pleno auge de la Nueva Canción Chilena, y obligado luego a llegar al país desde el exilio.</a:t>
            </a:r>
          </a:p>
          <a:p>
            <a:pPr algn="just">
              <a:lnSpc>
                <a:spcPct val="150000"/>
              </a:lnSpc>
            </a:pPr>
            <a:r>
              <a:rPr lang="es-ES" b="0" i="0" dirty="0">
                <a:solidFill>
                  <a:srgbClr val="000000"/>
                </a:solidFill>
                <a:effectLst/>
                <a:latin typeface="Times New Roman" panose="02020603050405020304" pitchFamily="18" charset="0"/>
              </a:rPr>
              <a:t>El conjunto surgió como un sexteto de música andina, pero fue ampliando con los años su estilo musical, incorporando bajo eléctrico y hasta batería. Casi treinta años de vida, más de una veintena de músicos que han sido parte de sus filas (donde hoy queda sólo un miembro original), siete años de exilio y una preocupación consciente por las temáticas cotidianas son algunos episodios de su larga historia.</a:t>
            </a:r>
            <a:endParaRPr lang="es-CL" dirty="0"/>
          </a:p>
        </p:txBody>
      </p:sp>
    </p:spTree>
    <p:extLst>
      <p:ext uri="{BB962C8B-B14F-4D97-AF65-F5344CB8AC3E}">
        <p14:creationId xmlns:p14="http://schemas.microsoft.com/office/powerpoint/2010/main" val="56363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28D0E0F9-5FF1-4C49-95E0-A4BEDF97DC7E}"/>
              </a:ext>
            </a:extLst>
          </p:cNvPr>
          <p:cNvPicPr>
            <a:picLocks noGrp="1" noChangeAspect="1"/>
          </p:cNvPicPr>
          <p:nvPr>
            <p:ph idx="1"/>
          </p:nvPr>
        </p:nvPicPr>
        <p:blipFill rotWithShape="1">
          <a:blip r:embed="rId2"/>
          <a:srcRect b="27052"/>
          <a:stretch/>
        </p:blipFill>
        <p:spPr>
          <a:xfrm>
            <a:off x="684575" y="685800"/>
            <a:ext cx="10821625" cy="5486400"/>
          </a:xfrm>
          <a:prstGeom prst="rect">
            <a:avLst/>
          </a:prstGeom>
        </p:spPr>
      </p:pic>
    </p:spTree>
    <p:extLst>
      <p:ext uri="{BB962C8B-B14F-4D97-AF65-F5344CB8AC3E}">
        <p14:creationId xmlns:p14="http://schemas.microsoft.com/office/powerpoint/2010/main" val="41102513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979</Words>
  <Application>Microsoft Office PowerPoint</Application>
  <PresentationFormat>Panorámica</PresentationFormat>
  <Paragraphs>69</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Calibri Light</vt:lpstr>
      <vt:lpstr>Roboto</vt:lpstr>
      <vt:lpstr>Times New Roman</vt:lpstr>
      <vt:lpstr>Tema de Office</vt:lpstr>
      <vt:lpstr>Clases de Música</vt:lpstr>
      <vt:lpstr>Canciones de la Nueva Trova</vt:lpstr>
      <vt:lpstr>Objetivos de la Nueva Trova</vt:lpstr>
      <vt:lpstr>Nueva Canción Chilena</vt:lpstr>
      <vt:lpstr>Presentación de PowerPoint</vt:lpstr>
      <vt:lpstr>Principales exponentes de la Nueva Trova</vt:lpstr>
      <vt:lpstr>Presentación de PowerPoint</vt:lpstr>
      <vt:lpstr>Presentación de PowerPoint</vt:lpstr>
      <vt:lpstr>Presentación de PowerPoint</vt:lpstr>
      <vt:lpstr>Integrantes</vt:lpstr>
      <vt:lpstr>Presentación de PowerPoint</vt:lpstr>
      <vt:lpstr>Presentación de PowerPoint</vt:lpstr>
      <vt:lpstr>Presentación de PowerPoint</vt:lpstr>
      <vt:lpstr>Presentación de PowerPoint</vt:lpstr>
      <vt:lpstr>Actividad Musical</vt:lpstr>
      <vt:lpstr>“Cacharpaya del Pasiri”</vt:lpstr>
      <vt:lpstr>Presentación de PowerPoint</vt:lpstr>
      <vt:lpstr>Información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Clases de Música</dc:title>
  <dc:creator>Claudia Coñuecar</dc:creator>
  <cp:lastModifiedBy>Claudia Coñuecar</cp:lastModifiedBy>
  <cp:revision>1</cp:revision>
  <dcterms:created xsi:type="dcterms:W3CDTF">2020-10-18T00:37:16Z</dcterms:created>
  <dcterms:modified xsi:type="dcterms:W3CDTF">2020-10-18T01:14:50Z</dcterms:modified>
</cp:coreProperties>
</file>