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3F9DA-1B4C-494F-86E5-A59A3E6A64A9}" v="15" dt="2020-10-18T00:32:59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3823F9DA-1B4C-494F-86E5-A59A3E6A64A9}"/>
    <pc:docChg chg="undo custSel mod addSld delSld modSld sldOrd">
      <pc:chgData name="Claudia Coñuecar" userId="40a48c7a74c5fee3" providerId="LiveId" clId="{3823F9DA-1B4C-494F-86E5-A59A3E6A64A9}" dt="2020-10-23T00:07:18.132" v="779"/>
      <pc:docMkLst>
        <pc:docMk/>
      </pc:docMkLst>
      <pc:sldChg chg="addSp modSp new mod setBg">
        <pc:chgData name="Claudia Coñuecar" userId="40a48c7a74c5fee3" providerId="LiveId" clId="{3823F9DA-1B4C-494F-86E5-A59A3E6A64A9}" dt="2020-10-17T23:40:22.990" v="34" actId="1076"/>
        <pc:sldMkLst>
          <pc:docMk/>
          <pc:sldMk cId="1750744412" sldId="259"/>
        </pc:sldMkLst>
        <pc:spChg chg="mod">
          <ac:chgData name="Claudia Coñuecar" userId="40a48c7a74c5fee3" providerId="LiveId" clId="{3823F9DA-1B4C-494F-86E5-A59A3E6A64A9}" dt="2020-10-17T23:40:11.888" v="30" actId="26606"/>
          <ac:spMkLst>
            <pc:docMk/>
            <pc:sldMk cId="1750744412" sldId="259"/>
            <ac:spMk id="2" creationId="{231CEAD4-FF66-4ED1-B5E3-AEA1B81259E3}"/>
          </ac:spMkLst>
        </pc:spChg>
        <pc:spChg chg="mod">
          <ac:chgData name="Claudia Coñuecar" userId="40a48c7a74c5fee3" providerId="LiveId" clId="{3823F9DA-1B4C-494F-86E5-A59A3E6A64A9}" dt="2020-10-17T23:40:22.990" v="34" actId="1076"/>
          <ac:spMkLst>
            <pc:docMk/>
            <pc:sldMk cId="1750744412" sldId="259"/>
            <ac:spMk id="3" creationId="{82AA12AC-4668-44A8-B07D-701236FB0447}"/>
          </ac:spMkLst>
        </pc:spChg>
        <pc:spChg chg="add">
          <ac:chgData name="Claudia Coñuecar" userId="40a48c7a74c5fee3" providerId="LiveId" clId="{3823F9DA-1B4C-494F-86E5-A59A3E6A64A9}" dt="2020-10-17T23:40:11.888" v="30" actId="26606"/>
          <ac:spMkLst>
            <pc:docMk/>
            <pc:sldMk cId="1750744412" sldId="259"/>
            <ac:spMk id="9" creationId="{A4AC5506-6312-4701-8D3C-40187889A947}"/>
          </ac:spMkLst>
        </pc:spChg>
        <pc:picChg chg="add mod ord">
          <ac:chgData name="Claudia Coñuecar" userId="40a48c7a74c5fee3" providerId="LiveId" clId="{3823F9DA-1B4C-494F-86E5-A59A3E6A64A9}" dt="2020-10-17T23:40:19.315" v="32" actId="27614"/>
          <ac:picMkLst>
            <pc:docMk/>
            <pc:sldMk cId="1750744412" sldId="259"/>
            <ac:picMk id="4" creationId="{3480F51D-319D-4890-BE39-B4687C94C011}"/>
          </ac:picMkLst>
        </pc:picChg>
      </pc:sldChg>
      <pc:sldChg chg="addSp modSp new mod setBg">
        <pc:chgData name="Claudia Coñuecar" userId="40a48c7a74c5fee3" providerId="LiveId" clId="{3823F9DA-1B4C-494F-86E5-A59A3E6A64A9}" dt="2020-10-17T23:42:31.059" v="83" actId="26606"/>
        <pc:sldMkLst>
          <pc:docMk/>
          <pc:sldMk cId="272360444" sldId="260"/>
        </pc:sldMkLst>
        <pc:spChg chg="mod">
          <ac:chgData name="Claudia Coñuecar" userId="40a48c7a74c5fee3" providerId="LiveId" clId="{3823F9DA-1B4C-494F-86E5-A59A3E6A64A9}" dt="2020-10-17T23:42:31.059" v="83" actId="26606"/>
          <ac:spMkLst>
            <pc:docMk/>
            <pc:sldMk cId="272360444" sldId="260"/>
            <ac:spMk id="2" creationId="{B6EDDED5-4B27-4953-9C9C-448B86259F52}"/>
          </ac:spMkLst>
        </pc:spChg>
        <pc:spChg chg="mod">
          <ac:chgData name="Claudia Coñuecar" userId="40a48c7a74c5fee3" providerId="LiveId" clId="{3823F9DA-1B4C-494F-86E5-A59A3E6A64A9}" dt="2020-10-17T23:42:31.059" v="83" actId="26606"/>
          <ac:spMkLst>
            <pc:docMk/>
            <pc:sldMk cId="272360444" sldId="260"/>
            <ac:spMk id="3" creationId="{AD11F02B-3BA3-4E87-90D3-CF2322D18437}"/>
          </ac:spMkLst>
        </pc:spChg>
        <pc:spChg chg="add">
          <ac:chgData name="Claudia Coñuecar" userId="40a48c7a74c5fee3" providerId="LiveId" clId="{3823F9DA-1B4C-494F-86E5-A59A3E6A64A9}" dt="2020-10-17T23:42:31.059" v="83" actId="26606"/>
          <ac:spMkLst>
            <pc:docMk/>
            <pc:sldMk cId="272360444" sldId="260"/>
            <ac:spMk id="9" creationId="{3CD9DF72-87A3-404E-A828-84CBF11A8303}"/>
          </ac:spMkLst>
        </pc:spChg>
        <pc:picChg chg="add mod ord">
          <ac:chgData name="Claudia Coñuecar" userId="40a48c7a74c5fee3" providerId="LiveId" clId="{3823F9DA-1B4C-494F-86E5-A59A3E6A64A9}" dt="2020-10-17T23:42:31.059" v="83" actId="26606"/>
          <ac:picMkLst>
            <pc:docMk/>
            <pc:sldMk cId="272360444" sldId="260"/>
            <ac:picMk id="4" creationId="{BFDC0F53-5C11-4963-8B51-A833FAC72123}"/>
          </ac:picMkLst>
        </pc:picChg>
        <pc:cxnChg chg="add">
          <ac:chgData name="Claudia Coñuecar" userId="40a48c7a74c5fee3" providerId="LiveId" clId="{3823F9DA-1B4C-494F-86E5-A59A3E6A64A9}" dt="2020-10-17T23:42:31.059" v="83" actId="26606"/>
          <ac:cxnSpMkLst>
            <pc:docMk/>
            <pc:sldMk cId="272360444" sldId="260"/>
            <ac:cxnSpMk id="11" creationId="{20E3A342-4D61-4E3F-AF90-1AB42AEB96CC}"/>
          </ac:cxnSpMkLst>
        </pc:cxnChg>
      </pc:sldChg>
      <pc:sldChg chg="addSp modSp new mod setBg">
        <pc:chgData name="Claudia Coñuecar" userId="40a48c7a74c5fee3" providerId="LiveId" clId="{3823F9DA-1B4C-494F-86E5-A59A3E6A64A9}" dt="2020-10-17T23:45:51.839" v="129" actId="27636"/>
        <pc:sldMkLst>
          <pc:docMk/>
          <pc:sldMk cId="897198941" sldId="261"/>
        </pc:sldMkLst>
        <pc:spChg chg="mod">
          <ac:chgData name="Claudia Coñuecar" userId="40a48c7a74c5fee3" providerId="LiveId" clId="{3823F9DA-1B4C-494F-86E5-A59A3E6A64A9}" dt="2020-10-17T23:44:56.925" v="115" actId="1076"/>
          <ac:spMkLst>
            <pc:docMk/>
            <pc:sldMk cId="897198941" sldId="261"/>
            <ac:spMk id="2" creationId="{08032F3A-C2FD-4967-812F-D738A1B013E0}"/>
          </ac:spMkLst>
        </pc:spChg>
        <pc:spChg chg="mod">
          <ac:chgData name="Claudia Coñuecar" userId="40a48c7a74c5fee3" providerId="LiveId" clId="{3823F9DA-1B4C-494F-86E5-A59A3E6A64A9}" dt="2020-10-17T23:45:51.839" v="129" actId="27636"/>
          <ac:spMkLst>
            <pc:docMk/>
            <pc:sldMk cId="897198941" sldId="261"/>
            <ac:spMk id="3" creationId="{48ED725A-CA59-49EB-A58A-E7C2B8BFA9F4}"/>
          </ac:spMkLst>
        </pc:spChg>
        <pc:spChg chg="add mod">
          <ac:chgData name="Claudia Coñuecar" userId="40a48c7a74c5fee3" providerId="LiveId" clId="{3823F9DA-1B4C-494F-86E5-A59A3E6A64A9}" dt="2020-10-17T23:44:44.744" v="114" actId="26606"/>
          <ac:spMkLst>
            <pc:docMk/>
            <pc:sldMk cId="897198941" sldId="261"/>
            <ac:spMk id="5" creationId="{1168C16D-FBAF-4C39-ACCD-7361C2AAB3AB}"/>
          </ac:spMkLst>
        </pc:spChg>
        <pc:spChg chg="add">
          <ac:chgData name="Claudia Coñuecar" userId="40a48c7a74c5fee3" providerId="LiveId" clId="{3823F9DA-1B4C-494F-86E5-A59A3E6A64A9}" dt="2020-10-17T23:44:44.744" v="114" actId="26606"/>
          <ac:spMkLst>
            <pc:docMk/>
            <pc:sldMk cId="897198941" sldId="261"/>
            <ac:spMk id="10" creationId="{3CD9DF72-87A3-404E-A828-84CBF11A8303}"/>
          </ac:spMkLst>
        </pc:spChg>
        <pc:picChg chg="add mod ord">
          <ac:chgData name="Claudia Coñuecar" userId="40a48c7a74c5fee3" providerId="LiveId" clId="{3823F9DA-1B4C-494F-86E5-A59A3E6A64A9}" dt="2020-10-17T23:44:44.744" v="114" actId="26606"/>
          <ac:picMkLst>
            <pc:docMk/>
            <pc:sldMk cId="897198941" sldId="261"/>
            <ac:picMk id="4" creationId="{241F125F-0AD3-4EAA-A66B-F6EA65F6E1E3}"/>
          </ac:picMkLst>
        </pc:picChg>
        <pc:cxnChg chg="add">
          <ac:chgData name="Claudia Coñuecar" userId="40a48c7a74c5fee3" providerId="LiveId" clId="{3823F9DA-1B4C-494F-86E5-A59A3E6A64A9}" dt="2020-10-17T23:44:44.744" v="114" actId="26606"/>
          <ac:cxnSpMkLst>
            <pc:docMk/>
            <pc:sldMk cId="897198941" sldId="261"/>
            <ac:cxnSpMk id="12" creationId="{20E3A342-4D61-4E3F-AF90-1AB42AEB96CC}"/>
          </ac:cxnSpMkLst>
        </pc:cxnChg>
      </pc:sldChg>
      <pc:sldChg chg="addSp modSp new mod setBg">
        <pc:chgData name="Claudia Coñuecar" userId="40a48c7a74c5fee3" providerId="LiveId" clId="{3823F9DA-1B4C-494F-86E5-A59A3E6A64A9}" dt="2020-10-17T23:47:40.303" v="145" actId="26606"/>
        <pc:sldMkLst>
          <pc:docMk/>
          <pc:sldMk cId="3293868921" sldId="262"/>
        </pc:sldMkLst>
        <pc:spChg chg="mod">
          <ac:chgData name="Claudia Coñuecar" userId="40a48c7a74c5fee3" providerId="LiveId" clId="{3823F9DA-1B4C-494F-86E5-A59A3E6A64A9}" dt="2020-10-17T23:47:40.303" v="145" actId="26606"/>
          <ac:spMkLst>
            <pc:docMk/>
            <pc:sldMk cId="3293868921" sldId="262"/>
            <ac:spMk id="2" creationId="{2217A162-25EF-4166-85F7-63CFCACD20B3}"/>
          </ac:spMkLst>
        </pc:spChg>
        <pc:spChg chg="mod">
          <ac:chgData name="Claudia Coñuecar" userId="40a48c7a74c5fee3" providerId="LiveId" clId="{3823F9DA-1B4C-494F-86E5-A59A3E6A64A9}" dt="2020-10-17T23:47:40.303" v="145" actId="26606"/>
          <ac:spMkLst>
            <pc:docMk/>
            <pc:sldMk cId="3293868921" sldId="262"/>
            <ac:spMk id="3" creationId="{5D3B24AB-3828-4D37-8B0C-0E44D103D25A}"/>
          </ac:spMkLst>
        </pc:spChg>
        <pc:spChg chg="add">
          <ac:chgData name="Claudia Coñuecar" userId="40a48c7a74c5fee3" providerId="LiveId" clId="{3823F9DA-1B4C-494F-86E5-A59A3E6A64A9}" dt="2020-10-17T23:47:40.303" v="145" actId="26606"/>
          <ac:spMkLst>
            <pc:docMk/>
            <pc:sldMk cId="3293868921" sldId="262"/>
            <ac:spMk id="9" creationId="{A4AC5506-6312-4701-8D3C-40187889A947}"/>
          </ac:spMkLst>
        </pc:spChg>
        <pc:picChg chg="add mod ord">
          <ac:chgData name="Claudia Coñuecar" userId="40a48c7a74c5fee3" providerId="LiveId" clId="{3823F9DA-1B4C-494F-86E5-A59A3E6A64A9}" dt="2020-10-17T23:47:40.303" v="145" actId="26606"/>
          <ac:picMkLst>
            <pc:docMk/>
            <pc:sldMk cId="3293868921" sldId="262"/>
            <ac:picMk id="4" creationId="{915301EF-B82D-40C6-8308-6DB3AF65F0FE}"/>
          </ac:picMkLst>
        </pc:picChg>
      </pc:sldChg>
      <pc:sldChg chg="addSp modSp new mod setBg">
        <pc:chgData name="Claudia Coñuecar" userId="40a48c7a74c5fee3" providerId="LiveId" clId="{3823F9DA-1B4C-494F-86E5-A59A3E6A64A9}" dt="2020-10-17T23:51:13.975" v="161" actId="26606"/>
        <pc:sldMkLst>
          <pc:docMk/>
          <pc:sldMk cId="2638619005" sldId="263"/>
        </pc:sldMkLst>
        <pc:spChg chg="mod">
          <ac:chgData name="Claudia Coñuecar" userId="40a48c7a74c5fee3" providerId="LiveId" clId="{3823F9DA-1B4C-494F-86E5-A59A3E6A64A9}" dt="2020-10-17T23:51:13.975" v="161" actId="26606"/>
          <ac:spMkLst>
            <pc:docMk/>
            <pc:sldMk cId="2638619005" sldId="263"/>
            <ac:spMk id="2" creationId="{C5E88BF3-6BAE-4487-821D-7AF3AF237308}"/>
          </ac:spMkLst>
        </pc:spChg>
        <pc:spChg chg="mod">
          <ac:chgData name="Claudia Coñuecar" userId="40a48c7a74c5fee3" providerId="LiveId" clId="{3823F9DA-1B4C-494F-86E5-A59A3E6A64A9}" dt="2020-10-17T23:51:13.975" v="161" actId="26606"/>
          <ac:spMkLst>
            <pc:docMk/>
            <pc:sldMk cId="2638619005" sldId="263"/>
            <ac:spMk id="3" creationId="{89AE3C9A-1BBD-4BBB-853B-5C560632F32F}"/>
          </ac:spMkLst>
        </pc:spChg>
        <pc:spChg chg="add">
          <ac:chgData name="Claudia Coñuecar" userId="40a48c7a74c5fee3" providerId="LiveId" clId="{3823F9DA-1B4C-494F-86E5-A59A3E6A64A9}" dt="2020-10-17T23:51:13.975" v="161" actId="26606"/>
          <ac:spMkLst>
            <pc:docMk/>
            <pc:sldMk cId="2638619005" sldId="263"/>
            <ac:spMk id="9" creationId="{A4AC5506-6312-4701-8D3C-40187889A947}"/>
          </ac:spMkLst>
        </pc:spChg>
        <pc:picChg chg="add mod ord">
          <ac:chgData name="Claudia Coñuecar" userId="40a48c7a74c5fee3" providerId="LiveId" clId="{3823F9DA-1B4C-494F-86E5-A59A3E6A64A9}" dt="2020-10-17T23:51:13.975" v="161" actId="26606"/>
          <ac:picMkLst>
            <pc:docMk/>
            <pc:sldMk cId="2638619005" sldId="263"/>
            <ac:picMk id="4" creationId="{E189AA3C-9B55-4794-B123-F1B2AFA69E6F}"/>
          </ac:picMkLst>
        </pc:picChg>
      </pc:sldChg>
      <pc:sldChg chg="addSp modSp new mod setBg">
        <pc:chgData name="Claudia Coñuecar" userId="40a48c7a74c5fee3" providerId="LiveId" clId="{3823F9DA-1B4C-494F-86E5-A59A3E6A64A9}" dt="2020-10-17T23:54:46.938" v="258" actId="26606"/>
        <pc:sldMkLst>
          <pc:docMk/>
          <pc:sldMk cId="2015393159" sldId="264"/>
        </pc:sldMkLst>
        <pc:spChg chg="mod">
          <ac:chgData name="Claudia Coñuecar" userId="40a48c7a74c5fee3" providerId="LiveId" clId="{3823F9DA-1B4C-494F-86E5-A59A3E6A64A9}" dt="2020-10-17T23:54:46.938" v="258" actId="26606"/>
          <ac:spMkLst>
            <pc:docMk/>
            <pc:sldMk cId="2015393159" sldId="264"/>
            <ac:spMk id="2" creationId="{A459D91D-B7EC-4D8F-80B1-DB640631E9C6}"/>
          </ac:spMkLst>
        </pc:spChg>
        <pc:spChg chg="mod">
          <ac:chgData name="Claudia Coñuecar" userId="40a48c7a74c5fee3" providerId="LiveId" clId="{3823F9DA-1B4C-494F-86E5-A59A3E6A64A9}" dt="2020-10-17T23:54:46.938" v="258" actId="26606"/>
          <ac:spMkLst>
            <pc:docMk/>
            <pc:sldMk cId="2015393159" sldId="264"/>
            <ac:spMk id="3" creationId="{04A5D743-7EBC-48AF-947E-5D3ADBB296C6}"/>
          </ac:spMkLst>
        </pc:spChg>
        <pc:spChg chg="add">
          <ac:chgData name="Claudia Coñuecar" userId="40a48c7a74c5fee3" providerId="LiveId" clId="{3823F9DA-1B4C-494F-86E5-A59A3E6A64A9}" dt="2020-10-17T23:54:46.938" v="258" actId="26606"/>
          <ac:spMkLst>
            <pc:docMk/>
            <pc:sldMk cId="2015393159" sldId="264"/>
            <ac:spMk id="9" creationId="{F4C0B10B-D2C4-4A54-AFAD-3D27DF88BB37}"/>
          </ac:spMkLst>
        </pc:spChg>
        <pc:grpChg chg="add">
          <ac:chgData name="Claudia Coñuecar" userId="40a48c7a74c5fee3" providerId="LiveId" clId="{3823F9DA-1B4C-494F-86E5-A59A3E6A64A9}" dt="2020-10-17T23:54:46.938" v="258" actId="26606"/>
          <ac:grpSpMkLst>
            <pc:docMk/>
            <pc:sldMk cId="2015393159" sldId="264"/>
            <ac:grpSpMk id="11" creationId="{B6BADB90-C74B-40D6-86DC-503F65FCE8DC}"/>
          </ac:grpSpMkLst>
        </pc:grpChg>
        <pc:picChg chg="add mod">
          <ac:chgData name="Claudia Coñuecar" userId="40a48c7a74c5fee3" providerId="LiveId" clId="{3823F9DA-1B4C-494F-86E5-A59A3E6A64A9}" dt="2020-10-17T23:54:46.938" v="258" actId="26606"/>
          <ac:picMkLst>
            <pc:docMk/>
            <pc:sldMk cId="2015393159" sldId="264"/>
            <ac:picMk id="4" creationId="{EE75F63B-1D89-47B7-9684-E65F87140929}"/>
          </ac:picMkLst>
        </pc:picChg>
      </pc:sldChg>
      <pc:sldChg chg="addSp modSp new mod setBg">
        <pc:chgData name="Claudia Coñuecar" userId="40a48c7a74c5fee3" providerId="LiveId" clId="{3823F9DA-1B4C-494F-86E5-A59A3E6A64A9}" dt="2020-10-23T00:06:29.803" v="765" actId="2710"/>
        <pc:sldMkLst>
          <pc:docMk/>
          <pc:sldMk cId="3183418173" sldId="265"/>
        </pc:sldMkLst>
        <pc:spChg chg="mod">
          <ac:chgData name="Claudia Coñuecar" userId="40a48c7a74c5fee3" providerId="LiveId" clId="{3823F9DA-1B4C-494F-86E5-A59A3E6A64A9}" dt="2020-10-18T00:30:05.748" v="697" actId="26606"/>
          <ac:spMkLst>
            <pc:docMk/>
            <pc:sldMk cId="3183418173" sldId="265"/>
            <ac:spMk id="2" creationId="{F1296581-18D2-442E-92E3-7F112873D4C4}"/>
          </ac:spMkLst>
        </pc:spChg>
        <pc:spChg chg="mod">
          <ac:chgData name="Claudia Coñuecar" userId="40a48c7a74c5fee3" providerId="LiveId" clId="{3823F9DA-1B4C-494F-86E5-A59A3E6A64A9}" dt="2020-10-23T00:06:29.803" v="765" actId="2710"/>
          <ac:spMkLst>
            <pc:docMk/>
            <pc:sldMk cId="3183418173" sldId="265"/>
            <ac:spMk id="3" creationId="{F6F2E522-6EE9-499C-AADB-7ADCAEDB04B6}"/>
          </ac:spMkLst>
        </pc:spChg>
        <pc:spChg chg="add">
          <ac:chgData name="Claudia Coñuecar" userId="40a48c7a74c5fee3" providerId="LiveId" clId="{3823F9DA-1B4C-494F-86E5-A59A3E6A64A9}" dt="2020-10-18T00:30:05.748" v="697" actId="26606"/>
          <ac:spMkLst>
            <pc:docMk/>
            <pc:sldMk cId="3183418173" sldId="265"/>
            <ac:spMk id="9" creationId="{201CC55D-ED54-4C5C-95E6-10947BD1103B}"/>
          </ac:spMkLst>
        </pc:spChg>
        <pc:spChg chg="add">
          <ac:chgData name="Claudia Coñuecar" userId="40a48c7a74c5fee3" providerId="LiveId" clId="{3823F9DA-1B4C-494F-86E5-A59A3E6A64A9}" dt="2020-10-18T00:30:05.748" v="697" actId="26606"/>
          <ac:spMkLst>
            <pc:docMk/>
            <pc:sldMk cId="3183418173" sldId="265"/>
            <ac:spMk id="15" creationId="{3873B707-463F-40B0-8227-E8CC6C67EB25}"/>
          </ac:spMkLst>
        </pc:spChg>
        <pc:spChg chg="add">
          <ac:chgData name="Claudia Coñuecar" userId="40a48c7a74c5fee3" providerId="LiveId" clId="{3823F9DA-1B4C-494F-86E5-A59A3E6A64A9}" dt="2020-10-18T00:30:05.748" v="697" actId="26606"/>
          <ac:spMkLst>
            <pc:docMk/>
            <pc:sldMk cId="3183418173" sldId="265"/>
            <ac:spMk id="17" creationId="{C13237C8-E62C-4F0D-A318-BD6FB6C2D138}"/>
          </ac:spMkLst>
        </pc:spChg>
        <pc:spChg chg="add">
          <ac:chgData name="Claudia Coñuecar" userId="40a48c7a74c5fee3" providerId="LiveId" clId="{3823F9DA-1B4C-494F-86E5-A59A3E6A64A9}" dt="2020-10-18T00:30:05.748" v="697" actId="26606"/>
          <ac:spMkLst>
            <pc:docMk/>
            <pc:sldMk cId="3183418173" sldId="265"/>
            <ac:spMk id="19" creationId="{19C9EAEA-39D0-4B0E-A0EB-51E7B26740B1}"/>
          </ac:spMkLst>
        </pc:spChg>
        <pc:grpChg chg="add">
          <ac:chgData name="Claudia Coñuecar" userId="40a48c7a74c5fee3" providerId="LiveId" clId="{3823F9DA-1B4C-494F-86E5-A59A3E6A64A9}" dt="2020-10-18T00:30:05.748" v="697" actId="26606"/>
          <ac:grpSpMkLst>
            <pc:docMk/>
            <pc:sldMk cId="3183418173" sldId="265"/>
            <ac:grpSpMk id="11" creationId="{1DE889C7-FAD6-4397-98E2-05D503484459}"/>
          </ac:grpSpMkLst>
        </pc:grpChg>
        <pc:picChg chg="add mod">
          <ac:chgData name="Claudia Coñuecar" userId="40a48c7a74c5fee3" providerId="LiveId" clId="{3823F9DA-1B4C-494F-86E5-A59A3E6A64A9}" dt="2020-10-18T00:30:05.748" v="697" actId="26606"/>
          <ac:picMkLst>
            <pc:docMk/>
            <pc:sldMk cId="3183418173" sldId="265"/>
            <ac:picMk id="4" creationId="{0B1B4A10-C4A0-4A08-AAAA-C038B1266B93}"/>
          </ac:picMkLst>
        </pc:picChg>
      </pc:sldChg>
      <pc:sldChg chg="modSp new mod">
        <pc:chgData name="Claudia Coñuecar" userId="40a48c7a74c5fee3" providerId="LiveId" clId="{3823F9DA-1B4C-494F-86E5-A59A3E6A64A9}" dt="2020-10-18T00:19:13.611" v="412" actId="1076"/>
        <pc:sldMkLst>
          <pc:docMk/>
          <pc:sldMk cId="862909566" sldId="266"/>
        </pc:sldMkLst>
        <pc:spChg chg="mod">
          <ac:chgData name="Claudia Coñuecar" userId="40a48c7a74c5fee3" providerId="LiveId" clId="{3823F9DA-1B4C-494F-86E5-A59A3E6A64A9}" dt="2020-10-17T23:55:34.366" v="328" actId="20577"/>
          <ac:spMkLst>
            <pc:docMk/>
            <pc:sldMk cId="862909566" sldId="266"/>
            <ac:spMk id="2" creationId="{33B6FEC1-90E9-4838-89B3-5243277597EB}"/>
          </ac:spMkLst>
        </pc:spChg>
        <pc:spChg chg="mod">
          <ac:chgData name="Claudia Coñuecar" userId="40a48c7a74c5fee3" providerId="LiveId" clId="{3823F9DA-1B4C-494F-86E5-A59A3E6A64A9}" dt="2020-10-18T00:19:13.611" v="412" actId="1076"/>
          <ac:spMkLst>
            <pc:docMk/>
            <pc:sldMk cId="862909566" sldId="266"/>
            <ac:spMk id="3" creationId="{47E149E4-A696-4554-9C3B-83A0EECDE481}"/>
          </ac:spMkLst>
        </pc:spChg>
      </pc:sldChg>
      <pc:sldChg chg="modSp new mod ord">
        <pc:chgData name="Claudia Coñuecar" userId="40a48c7a74c5fee3" providerId="LiveId" clId="{3823F9DA-1B4C-494F-86E5-A59A3E6A64A9}" dt="2020-10-23T00:06:56.882" v="773"/>
        <pc:sldMkLst>
          <pc:docMk/>
          <pc:sldMk cId="1796596363" sldId="267"/>
        </pc:sldMkLst>
        <pc:spChg chg="mod">
          <ac:chgData name="Claudia Coñuecar" userId="40a48c7a74c5fee3" providerId="LiveId" clId="{3823F9DA-1B4C-494F-86E5-A59A3E6A64A9}" dt="2020-10-18T00:22:34.879" v="523" actId="20577"/>
          <ac:spMkLst>
            <pc:docMk/>
            <pc:sldMk cId="1796596363" sldId="267"/>
            <ac:spMk id="2" creationId="{FC50F44F-04A0-4BF5-ACAF-29AF5D429AFE}"/>
          </ac:spMkLst>
        </pc:spChg>
        <pc:spChg chg="mod">
          <ac:chgData name="Claudia Coñuecar" userId="40a48c7a74c5fee3" providerId="LiveId" clId="{3823F9DA-1B4C-494F-86E5-A59A3E6A64A9}" dt="2020-10-18T00:26:31.320" v="534" actId="27636"/>
          <ac:spMkLst>
            <pc:docMk/>
            <pc:sldMk cId="1796596363" sldId="267"/>
            <ac:spMk id="3" creationId="{8953AC4A-1A92-4AC3-AFAD-CF18F5612689}"/>
          </ac:spMkLst>
        </pc:spChg>
      </pc:sldChg>
      <pc:sldChg chg="addSp delSp modSp new mod ord setBg">
        <pc:chgData name="Claudia Coñuecar" userId="40a48c7a74c5fee3" providerId="LiveId" clId="{3823F9DA-1B4C-494F-86E5-A59A3E6A64A9}" dt="2020-10-23T00:06:58.792" v="775"/>
        <pc:sldMkLst>
          <pc:docMk/>
          <pc:sldMk cId="3404898912" sldId="268"/>
        </pc:sldMkLst>
        <pc:spChg chg="mod">
          <ac:chgData name="Claudia Coñuecar" userId="40a48c7a74c5fee3" providerId="LiveId" clId="{3823F9DA-1B4C-494F-86E5-A59A3E6A64A9}" dt="2020-10-18T00:30:31.901" v="698" actId="790"/>
          <ac:spMkLst>
            <pc:docMk/>
            <pc:sldMk cId="3404898912" sldId="268"/>
            <ac:spMk id="2" creationId="{923019E7-8227-408B-8294-ABBF88872AEE}"/>
          </ac:spMkLst>
        </pc:spChg>
        <pc:spChg chg="del">
          <ac:chgData name="Claudia Coñuecar" userId="40a48c7a74c5fee3" providerId="LiveId" clId="{3823F9DA-1B4C-494F-86E5-A59A3E6A64A9}" dt="2020-10-18T00:27:01.754" v="538" actId="26606"/>
          <ac:spMkLst>
            <pc:docMk/>
            <pc:sldMk cId="3404898912" sldId="268"/>
            <ac:spMk id="3" creationId="{F3AC93D1-B162-4E90-8A37-08BBD6209F9E}"/>
          </ac:spMkLst>
        </pc:spChg>
        <pc:spChg chg="add">
          <ac:chgData name="Claudia Coñuecar" userId="40a48c7a74c5fee3" providerId="LiveId" clId="{3823F9DA-1B4C-494F-86E5-A59A3E6A64A9}" dt="2020-10-18T00:27:01.754" v="538" actId="26606"/>
          <ac:spMkLst>
            <pc:docMk/>
            <pc:sldMk cId="3404898912" sldId="268"/>
            <ac:spMk id="9" creationId="{BEE73255-8084-4DF9-BB0B-15EAC92E2CB9}"/>
          </ac:spMkLst>
        </pc:spChg>
        <pc:spChg chg="add">
          <ac:chgData name="Claudia Coñuecar" userId="40a48c7a74c5fee3" providerId="LiveId" clId="{3823F9DA-1B4C-494F-86E5-A59A3E6A64A9}" dt="2020-10-18T00:27:01.754" v="538" actId="26606"/>
          <ac:spMkLst>
            <pc:docMk/>
            <pc:sldMk cId="3404898912" sldId="268"/>
            <ac:spMk id="11" creationId="{67048353-8981-459A-9BC6-9711CE462E06}"/>
          </ac:spMkLst>
        </pc:spChg>
        <pc:picChg chg="add mod">
          <ac:chgData name="Claudia Coñuecar" userId="40a48c7a74c5fee3" providerId="LiveId" clId="{3823F9DA-1B4C-494F-86E5-A59A3E6A64A9}" dt="2020-10-18T00:27:01.754" v="538" actId="26606"/>
          <ac:picMkLst>
            <pc:docMk/>
            <pc:sldMk cId="3404898912" sldId="268"/>
            <ac:picMk id="4" creationId="{590647D6-920C-4847-AF9B-4ED1FF198DD6}"/>
          </ac:picMkLst>
        </pc:picChg>
      </pc:sldChg>
      <pc:sldChg chg="addSp modSp new mod ord setBg">
        <pc:chgData name="Claudia Coñuecar" userId="40a48c7a74c5fee3" providerId="LiveId" clId="{3823F9DA-1B4C-494F-86E5-A59A3E6A64A9}" dt="2020-10-23T00:07:00.758" v="777"/>
        <pc:sldMkLst>
          <pc:docMk/>
          <pc:sldMk cId="420832175" sldId="269"/>
        </pc:sldMkLst>
        <pc:spChg chg="mod">
          <ac:chgData name="Claudia Coñuecar" userId="40a48c7a74c5fee3" providerId="LiveId" clId="{3823F9DA-1B4C-494F-86E5-A59A3E6A64A9}" dt="2020-10-18T00:31:23.814" v="725" actId="26606"/>
          <ac:spMkLst>
            <pc:docMk/>
            <pc:sldMk cId="420832175" sldId="269"/>
            <ac:spMk id="2" creationId="{B8DA88B9-A728-45CF-912E-7750F735C668}"/>
          </ac:spMkLst>
        </pc:spChg>
        <pc:spChg chg="mod">
          <ac:chgData name="Claudia Coñuecar" userId="40a48c7a74c5fee3" providerId="LiveId" clId="{3823F9DA-1B4C-494F-86E5-A59A3E6A64A9}" dt="2020-10-18T00:31:23.814" v="725" actId="26606"/>
          <ac:spMkLst>
            <pc:docMk/>
            <pc:sldMk cId="420832175" sldId="269"/>
            <ac:spMk id="3" creationId="{C808AC72-7D22-404B-883E-9999E3394A22}"/>
          </ac:spMkLst>
        </pc:spChg>
        <pc:spChg chg="add">
          <ac:chgData name="Claudia Coñuecar" userId="40a48c7a74c5fee3" providerId="LiveId" clId="{3823F9DA-1B4C-494F-86E5-A59A3E6A64A9}" dt="2020-10-18T00:31:23.814" v="725" actId="26606"/>
          <ac:spMkLst>
            <pc:docMk/>
            <pc:sldMk cId="420832175" sldId="269"/>
            <ac:spMk id="9" creationId="{71FC7D98-7B8B-402A-90FC-F027482F2142}"/>
          </ac:spMkLst>
        </pc:spChg>
        <pc:spChg chg="add">
          <ac:chgData name="Claudia Coñuecar" userId="40a48c7a74c5fee3" providerId="LiveId" clId="{3823F9DA-1B4C-494F-86E5-A59A3E6A64A9}" dt="2020-10-18T00:31:23.814" v="725" actId="26606"/>
          <ac:spMkLst>
            <pc:docMk/>
            <pc:sldMk cId="420832175" sldId="269"/>
            <ac:spMk id="11" creationId="{AD7356EA-285B-4E5D-8FEC-104659A4FD2C}"/>
          </ac:spMkLst>
        </pc:spChg>
        <pc:picChg chg="add mod">
          <ac:chgData name="Claudia Coñuecar" userId="40a48c7a74c5fee3" providerId="LiveId" clId="{3823F9DA-1B4C-494F-86E5-A59A3E6A64A9}" dt="2020-10-18T00:31:23.814" v="725" actId="26606"/>
          <ac:picMkLst>
            <pc:docMk/>
            <pc:sldMk cId="420832175" sldId="269"/>
            <ac:picMk id="4" creationId="{1593D72D-DCB0-4E97-AD72-0798AE9CBE7F}"/>
          </ac:picMkLst>
        </pc:picChg>
      </pc:sldChg>
      <pc:sldChg chg="addSp delSp modSp new mod ord setBg">
        <pc:chgData name="Claudia Coñuecar" userId="40a48c7a74c5fee3" providerId="LiveId" clId="{3823F9DA-1B4C-494F-86E5-A59A3E6A64A9}" dt="2020-10-23T00:07:18.132" v="779"/>
        <pc:sldMkLst>
          <pc:docMk/>
          <pc:sldMk cId="3900587801" sldId="270"/>
        </pc:sldMkLst>
        <pc:spChg chg="del mod">
          <ac:chgData name="Claudia Coñuecar" userId="40a48c7a74c5fee3" providerId="LiveId" clId="{3823F9DA-1B4C-494F-86E5-A59A3E6A64A9}" dt="2020-10-18T00:33:12.873" v="732" actId="26606"/>
          <ac:spMkLst>
            <pc:docMk/>
            <pc:sldMk cId="3900587801" sldId="270"/>
            <ac:spMk id="2" creationId="{AF3796E5-2C80-4D20-8434-F38F8C4ADC1E}"/>
          </ac:spMkLst>
        </pc:spChg>
        <pc:spChg chg="add del">
          <ac:chgData name="Claudia Coñuecar" userId="40a48c7a74c5fee3" providerId="LiveId" clId="{3823F9DA-1B4C-494F-86E5-A59A3E6A64A9}" dt="2020-10-18T00:33:12.873" v="732" actId="26606"/>
          <ac:spMkLst>
            <pc:docMk/>
            <pc:sldMk cId="3900587801" sldId="270"/>
            <ac:spMk id="3" creationId="{C873B84A-75F6-4179-99DE-50A1BBE8E0D8}"/>
          </ac:spMkLst>
        </pc:spChg>
        <pc:spChg chg="add del">
          <ac:chgData name="Claudia Coñuecar" userId="40a48c7a74c5fee3" providerId="LiveId" clId="{3823F9DA-1B4C-494F-86E5-A59A3E6A64A9}" dt="2020-10-18T00:33:12.852" v="731" actId="26606"/>
          <ac:spMkLst>
            <pc:docMk/>
            <pc:sldMk cId="3900587801" sldId="270"/>
            <ac:spMk id="9" creationId="{71FC7D98-7B8B-402A-90FC-F027482F2142}"/>
          </ac:spMkLst>
        </pc:spChg>
        <pc:spChg chg="add del">
          <ac:chgData name="Claudia Coñuecar" userId="40a48c7a74c5fee3" providerId="LiveId" clId="{3823F9DA-1B4C-494F-86E5-A59A3E6A64A9}" dt="2020-10-18T00:33:12.852" v="731" actId="26606"/>
          <ac:spMkLst>
            <pc:docMk/>
            <pc:sldMk cId="3900587801" sldId="270"/>
            <ac:spMk id="11" creationId="{AD7356EA-285B-4E5D-8FEC-104659A4FD2C}"/>
          </ac:spMkLst>
        </pc:spChg>
        <pc:spChg chg="add">
          <ac:chgData name="Claudia Coñuecar" userId="40a48c7a74c5fee3" providerId="LiveId" clId="{3823F9DA-1B4C-494F-86E5-A59A3E6A64A9}" dt="2020-10-18T00:33:12.873" v="732" actId="26606"/>
          <ac:spMkLst>
            <pc:docMk/>
            <pc:sldMk cId="3900587801" sldId="270"/>
            <ac:spMk id="13" creationId="{C262B97F-B393-4C41-A3C9-DD240F982861}"/>
          </ac:spMkLst>
        </pc:spChg>
        <pc:spChg chg="add">
          <ac:chgData name="Claudia Coñuecar" userId="40a48c7a74c5fee3" providerId="LiveId" clId="{3823F9DA-1B4C-494F-86E5-A59A3E6A64A9}" dt="2020-10-18T00:33:12.873" v="732" actId="26606"/>
          <ac:spMkLst>
            <pc:docMk/>
            <pc:sldMk cId="3900587801" sldId="270"/>
            <ac:spMk id="14" creationId="{76C9B752-504F-4803-92CD-5373B8220C2C}"/>
          </ac:spMkLst>
        </pc:spChg>
        <pc:spChg chg="add">
          <ac:chgData name="Claudia Coñuecar" userId="40a48c7a74c5fee3" providerId="LiveId" clId="{3823F9DA-1B4C-494F-86E5-A59A3E6A64A9}" dt="2020-10-18T00:33:12.873" v="732" actId="26606"/>
          <ac:spMkLst>
            <pc:docMk/>
            <pc:sldMk cId="3900587801" sldId="270"/>
            <ac:spMk id="36" creationId="{A5C2A117-93B7-4C54-9DCE-BDD4A5A05B6D}"/>
          </ac:spMkLst>
        </pc:spChg>
        <pc:spChg chg="add mod">
          <ac:chgData name="Claudia Coñuecar" userId="40a48c7a74c5fee3" providerId="LiveId" clId="{3823F9DA-1B4C-494F-86E5-A59A3E6A64A9}" dt="2020-10-18T00:33:45.018" v="736" actId="255"/>
          <ac:spMkLst>
            <pc:docMk/>
            <pc:sldMk cId="3900587801" sldId="270"/>
            <ac:spMk id="37" creationId="{AA84443B-BB30-4591-BDB2-4F677AB658BF}"/>
          </ac:spMkLst>
        </pc:spChg>
        <pc:spChg chg="add mod">
          <ac:chgData name="Claudia Coñuecar" userId="40a48c7a74c5fee3" providerId="LiveId" clId="{3823F9DA-1B4C-494F-86E5-A59A3E6A64A9}" dt="2020-10-18T00:34:58.783" v="753" actId="1076"/>
          <ac:spMkLst>
            <pc:docMk/>
            <pc:sldMk cId="3900587801" sldId="270"/>
            <ac:spMk id="38" creationId="{D9E676F2-55A1-43FB-8047-0159D5F5752A}"/>
          </ac:spMkLst>
        </pc:spChg>
        <pc:grpChg chg="add">
          <ac:chgData name="Claudia Coñuecar" userId="40a48c7a74c5fee3" providerId="LiveId" clId="{3823F9DA-1B4C-494F-86E5-A59A3E6A64A9}" dt="2020-10-18T00:33:12.873" v="732" actId="26606"/>
          <ac:grpSpMkLst>
            <pc:docMk/>
            <pc:sldMk cId="3900587801" sldId="270"/>
            <ac:grpSpMk id="15" creationId="{391021FB-218F-4441-88C5-259B444A2E0C}"/>
          </ac:grpSpMkLst>
        </pc:grpChg>
        <pc:picChg chg="add mod">
          <ac:chgData name="Claudia Coñuecar" userId="40a48c7a74c5fee3" providerId="LiveId" clId="{3823F9DA-1B4C-494F-86E5-A59A3E6A64A9}" dt="2020-10-18T00:33:33.361" v="734" actId="1076"/>
          <ac:picMkLst>
            <pc:docMk/>
            <pc:sldMk cId="3900587801" sldId="270"/>
            <ac:picMk id="4" creationId="{8F8313A6-D2D4-44F2-B603-58E7E213CFC1}"/>
          </ac:picMkLst>
        </pc:picChg>
      </pc:sldChg>
      <pc:sldChg chg="del delDesignElem">
        <pc:chgData name="Claudia Coñuecar" userId="40a48c7a74c5fee3" providerId="LiveId" clId="{3823F9DA-1B4C-494F-86E5-A59A3E6A64A9}" dt="2020-10-23T00:05:54.561" v="754" actId="2696"/>
        <pc:sldMkLst>
          <pc:docMk/>
          <pc:sldMk cId="4017140317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90ADE6-586A-473B-825A-2E718EB94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AC1B9D-8255-413B-B960-0CB7666EE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245F21-0A9D-4EF2-B14C-4E014D2B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8DF563-3C14-4F38-8928-4B44B9C7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298AF4-B33C-48B8-8FFB-8CC83954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2806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67180-6218-436A-9419-C4C8D60C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1F34CC-DACC-4CEB-8150-491DD185A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E29B94-0D48-4647-9C9A-838FA4B6D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9E15FA-AA5D-49A1-865F-CEBCE65B4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A5F3C9-0F18-427C-A8B1-A8146A41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122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A3DF31-469B-4CF2-9EAE-812869E0B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28706B-CA6D-4DE4-93A3-748A48468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E5FF5A-DF35-4F40-BD61-4F8A22EBB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6FA477-8E79-4EAC-8661-FD9BAC38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3DE78A-CCA8-48A6-915F-E9B6A412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810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041AA2-179D-4477-8937-3AB392D7B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1E1DA2-F90A-46C1-AFAC-345EB71BD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34A37-DBFA-417A-A754-562A981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E0057B-5D86-47C8-B6A3-C8820728B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096D02-023D-431F-9E16-D04400B08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337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5E9EE-F85A-4643-A69F-CA4912A7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A5523A-73CF-43AF-A346-AAD51EE66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237B54-07FF-4046-B2B3-C57887B5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A4C128-C9C9-477A-9495-5CE83340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CD82C6-5306-441F-9B11-FFD7E32E9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186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587A3-01FC-4D60-8EE1-DB3608E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811F30-B8A1-459E-B302-C68E1B57B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7E51B7-1D90-4674-B8EF-A05E5F9C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7A7A52-CE8B-4B8A-9DE7-A265C934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EAFC25-F5C1-482A-ADE5-BDB6726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50CB05-FDDF-43C2-8EC3-20512D7DF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252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26298-8D4D-460E-8E84-04F1B019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43F7AB-AB53-4A3D-94BF-B8C8FC15C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998895-3C74-438B-8A41-D0F841690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0198009-38D4-4800-8827-392A6CEDE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38BB0A-4E14-42F4-9018-F9FDAF699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ED23319-7224-41F9-B418-EA9EA83F8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C1FA788-5672-469E-940D-338BD002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8E14295-2FED-4EE1-9924-3BA85D3BC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798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8A0B0-CF43-49A7-A135-7B8555419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3B3EDE1-C9A3-4032-AAA1-233921C8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EDA2C5E-6A0C-4ED0-A45A-3D351DDD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F93DBC-2388-4E38-96D7-E4866D02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290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BC0B062-FF23-4E93-AE1C-9EAC2B27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B611C9E-C14F-4156-8A03-14D44DB7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E4B4C7A-D1A5-4473-B2E1-D3730413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896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073EF4-40FF-41C9-AEF9-FF1A3927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CBD734-7645-46A5-9F16-DC6858D27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CEB631-B04D-4169-B35F-3C8DAE119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7C91B5-6857-4808-903A-CCF1A8BB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7BAB69-8182-4077-A54C-7012C8561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BF69D6-0EF5-4B50-AD02-BE504CC6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369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7B497-6DCE-4625-80EA-C07B3C51B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20BC48-78F0-4F1C-973F-BD01ECBF4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137454-5A8C-45A0-83F4-B010F2D25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A9B852-CA58-4AB9-BF9A-C8D93BB0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F858B-3798-4404-B6A4-3EE93137B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D3D774-09F5-441D-A1F7-C0B3F8557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764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779C5D7-8298-4ECE-85CC-80D729AA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0C27C4-8582-4BA2-8F82-9CCB87D11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4FA4C-0DAE-45F3-A15E-FCA7B2E9D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13C8B-2134-448B-A29A-44ED432CA38D}" type="datetimeFigureOut">
              <a:rPr lang="es-CL" smtClean="0"/>
              <a:t>22-10-2020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EB5018-6DC5-4572-9AD5-D4B08C43B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9A48A5-A503-4E51-A4E6-03E71028C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0A6F5-F64D-4BA1-B522-BF3CF9449F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192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BAmipovObE" TargetMode="External"/><Relationship Id="rId2" Type="http://schemas.openxmlformats.org/officeDocument/2006/relationships/hyperlink" Target="https://youtu.be/qjSnc4edl_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cfmoo0xHKDk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8B62491-B688-4D66-A2F2-FD5520A0F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53" b="35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401A70-4B5F-43A4-BB14-8D3DFEBEA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s-CL" sz="4000" dirty="0"/>
              <a:t>Clases de Música</a:t>
            </a:r>
            <a:br>
              <a:rPr lang="es-CL" sz="4000" dirty="0"/>
            </a:br>
            <a:r>
              <a:rPr lang="es-CL" sz="4000" dirty="0"/>
              <a:t>NM2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17BD2D-F2B6-4BBA-A3AA-5F95F18BD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s-CL" sz="2000" dirty="0"/>
              <a:t>Prof. Claudia Coñuecar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94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6FEC1-90E9-4838-89B3-52432775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Audiciones: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E149E4-A696-4554-9C3B-83A0EECDE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25" y="2141537"/>
            <a:ext cx="10515600" cy="4351338"/>
          </a:xfrm>
        </p:spPr>
        <p:txBody>
          <a:bodyPr/>
          <a:lstStyle/>
          <a:p>
            <a:r>
              <a:rPr lang="es-CL" dirty="0"/>
              <a:t>¿Cómo se baila cumbia? </a:t>
            </a:r>
            <a:r>
              <a:rPr lang="es-CL" dirty="0">
                <a:hlinkClick r:id="rId2"/>
              </a:rPr>
              <a:t>https://youtu.be/qjSnc4edl_8</a:t>
            </a:r>
            <a:endParaRPr lang="es-CL" dirty="0"/>
          </a:p>
          <a:p>
            <a:endParaRPr lang="es-CL" dirty="0"/>
          </a:p>
          <a:p>
            <a:r>
              <a:rPr lang="es-CL" dirty="0"/>
              <a:t>Vallenato: “El Guayabo de la Y” </a:t>
            </a:r>
            <a:r>
              <a:rPr lang="es-CL" dirty="0">
                <a:hlinkClick r:id="rId3"/>
              </a:rPr>
              <a:t>https://youtu.be/FBAmipovObE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Joropo: </a:t>
            </a:r>
            <a:r>
              <a:rPr lang="es-CL" dirty="0">
                <a:hlinkClick r:id="rId4"/>
              </a:rPr>
              <a:t>https://youtu.be/cfmoo0xHKDk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62909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296581-18D2-442E-92E3-7F112873D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s-CL" sz="4000"/>
              <a:t>Actividad Musical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F2E522-6EE9-499C-AADB-7ADCAEDB0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CL" sz="2000" dirty="0"/>
              <a:t>Escoge un instrumento colombiano y de acuerdo al ejemplo dado en las diapositivas siguientes escribe una descripción simple del instrumento, inserta una imagen y un link para escuchar el instrumento</a:t>
            </a:r>
          </a:p>
          <a:p>
            <a:endParaRPr lang="es-CL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1B4A10-C4A0-4A08-AAAA-C038B1266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6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18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0F44F-04A0-4BF5-ACAF-29AF5D42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Acordeón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53AC4A-1A92-4AC3-AFAD-CF18F5612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S" b="0" i="0" dirty="0">
                <a:solidFill>
                  <a:srgbClr val="4D5156"/>
                </a:solidFill>
                <a:effectLst/>
              </a:rPr>
              <a:t>El acordeón es un instrumento musical armónico de viento, constituido por un fuelle, un diapasón y dos cajas armónicas de madera. En sus dos extremos el fuelle está cerrado por las cajas de madera.</a:t>
            </a:r>
          </a:p>
          <a:p>
            <a:pPr algn="just">
              <a:lnSpc>
                <a:spcPct val="150000"/>
              </a:lnSpc>
            </a:pPr>
            <a:r>
              <a:rPr lang="es-ES" b="0" i="0" dirty="0">
                <a:effectLst/>
              </a:rPr>
              <a:t>En Colombia está relacionado a las ferias y fiestas, pero sobre todo al importante género de la cultura colombiana: el vallenato. </a:t>
            </a:r>
          </a:p>
          <a:p>
            <a:pPr algn="just">
              <a:lnSpc>
                <a:spcPct val="150000"/>
              </a:lnSpc>
            </a:pPr>
            <a:r>
              <a:rPr lang="es-ES" b="0" i="0" dirty="0">
                <a:effectLst/>
              </a:rPr>
              <a:t>Debido a sus melodías alegres y su relación con este género musical, puede ser tocado tanto por solistas como por grupos.</a:t>
            </a:r>
            <a:endParaRPr lang="es-CL" dirty="0"/>
          </a:p>
          <a:p>
            <a:endParaRPr lang="es-ES" b="0" i="0" dirty="0">
              <a:effectLst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6596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3019E7-8227-408B-8294-ABBF88872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sz="3600" dirty="0">
                <a:solidFill>
                  <a:srgbClr val="2C2C2C"/>
                </a:solidFill>
              </a:rPr>
              <a:t>Acordeón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90647D6-920C-4847-AF9B-4ED1FF198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85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04898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A88B9-A728-45CF-912E-7750F735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/>
              <a:t>Audición del Acordeón: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08AC72-7D22-404B-883E-9999E3394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58" y="5855843"/>
            <a:ext cx="10906061" cy="45847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https://youtu.be/TqP9Wndi2Ns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93D72D-DCB0-4E97-AD72-0798AE9CB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7" r="1" b="2056"/>
          <a:stretch/>
        </p:blipFill>
        <p:spPr>
          <a:xfrm>
            <a:off x="2170029" y="804672"/>
            <a:ext cx="7851943" cy="35546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0832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76C9B752-504F-4803-92CD-5373B8220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A5C2A117-93B7-4C54-9DCE-BDD4A5A05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58836"/>
            <a:ext cx="606972" cy="36991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62B97F-B393-4C41-A3C9-DD240F982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F8313A6-D2D4-44F2-B603-58E7E213C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27" r="-1" b="4419"/>
          <a:stretch/>
        </p:blipFill>
        <p:spPr>
          <a:xfrm>
            <a:off x="606971" y="306115"/>
            <a:ext cx="11585029" cy="68579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91021FB-218F-4441-88C5-259B444A2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AFA36390-00DD-442B-A198-F5CB7C48C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810449F6-E372-4C43-829D-A4A25648E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1E5E19BC-AE5C-4C8F-956F-384B5D2C1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B2251329-6007-4DCE-85AD-36D22A065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76E12B1C-E2D7-4FBA-BF1C-5337B337C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617C3490-8B39-4670-BD1C-AC7C3ADC5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160D6530-8464-4D8D-85AC-8238EF868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CC2B307-BFF6-4CCE-B9A8-929FF9620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8061C776-6141-4067-805C-AC0C4BBB8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F3924A29-F59C-4C69-AD2F-0FABFB497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3BED0ADD-46FE-434E-94E2-F15777533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10847F95-21B0-418D-9BF7-52CB1CFBE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8A48D1E3-B339-4A86-8653-0F3AFA1FB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B72877BB-D5C1-48DC-A8A8-162AB0D10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38C81599-BC23-4394-BDA0-31EFA3D4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0B2D9FA0-CD23-4E59-B179-6DF0F1838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40AB686D-4177-45EF-AB93-B8A8C3B4D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57250BA6-DE73-4564-9E5A-53F5B7830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3224B77-157D-494D-BD73-B8320BCB4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06B43C31-C15B-4196-96F3-82D442268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A84443B-BB30-4591-BDB2-4F677AB658BF}"/>
              </a:ext>
            </a:extLst>
          </p:cNvPr>
          <p:cNvSpPr txBox="1"/>
          <p:nvPr/>
        </p:nvSpPr>
        <p:spPr>
          <a:xfrm>
            <a:off x="1368043" y="1616993"/>
            <a:ext cx="614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3200" dirty="0"/>
              <a:t>Información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9E676F2-55A1-43FB-8047-0159D5F5752A}"/>
              </a:ext>
            </a:extLst>
          </p:cNvPr>
          <p:cNvSpPr txBox="1"/>
          <p:nvPr/>
        </p:nvSpPr>
        <p:spPr>
          <a:xfrm>
            <a:off x="928688" y="2593633"/>
            <a:ext cx="61436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CL" sz="2400" dirty="0">
                <a:latin typeface="Abadi" panose="020B0604020104020204" pitchFamily="34" charset="0"/>
              </a:rPr>
              <a:t>PLAZO DE ENTREGA: </a:t>
            </a:r>
          </a:p>
          <a:p>
            <a:pPr>
              <a:lnSpc>
                <a:spcPct val="100000"/>
              </a:lnSpc>
            </a:pPr>
            <a:r>
              <a:rPr lang="es-CL" sz="2400" b="1" dirty="0">
                <a:latin typeface="Abadi" panose="020B0604020104020204" pitchFamily="34" charset="0"/>
              </a:rPr>
              <a:t>30 de Octubre</a:t>
            </a:r>
          </a:p>
          <a:p>
            <a:pPr>
              <a:lnSpc>
                <a:spcPct val="100000"/>
              </a:lnSpc>
            </a:pPr>
            <a:r>
              <a:rPr lang="es-CL" sz="2400" dirty="0">
                <a:latin typeface="Abadi" panose="020B0604020104020204" pitchFamily="34" charset="0"/>
              </a:rPr>
              <a:t>CORREO: </a:t>
            </a:r>
          </a:p>
          <a:p>
            <a:pPr>
              <a:lnSpc>
                <a:spcPct val="100000"/>
              </a:lnSpc>
            </a:pPr>
            <a:r>
              <a:rPr lang="es-CL" sz="2400" dirty="0">
                <a:latin typeface="Abadi" panose="020B0604020104020204" pitchFamily="34" charset="0"/>
              </a:rPr>
              <a:t>cconuecar@emmanuel.cl</a:t>
            </a:r>
          </a:p>
          <a:p>
            <a:pPr>
              <a:lnSpc>
                <a:spcPct val="100000"/>
              </a:lnSpc>
            </a:pPr>
            <a:r>
              <a:rPr lang="es-CL" sz="2400" dirty="0" err="1">
                <a:latin typeface="Abadi" panose="020B0604020104020204" pitchFamily="34" charset="0"/>
              </a:rPr>
              <a:t>Whatsapp</a:t>
            </a:r>
            <a:r>
              <a:rPr lang="es-CL" sz="2400" dirty="0">
                <a:latin typeface="Abadi" panose="020B0604020104020204" pitchFamily="34" charset="0"/>
              </a:rPr>
              <a:t>: +56978961502</a:t>
            </a:r>
          </a:p>
          <a:p>
            <a:pPr>
              <a:lnSpc>
                <a:spcPct val="100000"/>
              </a:lnSpc>
            </a:pPr>
            <a:r>
              <a:rPr lang="es-CL" sz="2400" dirty="0">
                <a:latin typeface="Abadi" panose="020B0604020104020204" pitchFamily="34" charset="0"/>
              </a:rPr>
              <a:t>Buzón de Tareas</a:t>
            </a:r>
          </a:p>
          <a:p>
            <a:pPr>
              <a:lnSpc>
                <a:spcPct val="100000"/>
              </a:lnSpc>
            </a:pPr>
            <a:r>
              <a:rPr lang="es-CL" sz="2400" dirty="0">
                <a:latin typeface="Abadi" panose="020B0604020104020204" pitchFamily="34" charset="0"/>
              </a:rPr>
              <a:t>La tarea puede ser trabajada entre 2 estudiantes</a:t>
            </a:r>
          </a:p>
        </p:txBody>
      </p:sp>
    </p:spTree>
    <p:extLst>
      <p:ext uri="{BB962C8B-B14F-4D97-AF65-F5344CB8AC3E}">
        <p14:creationId xmlns:p14="http://schemas.microsoft.com/office/powerpoint/2010/main" val="3900587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4726E5B-7F09-4C9B-93F0-306AE7C4D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56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5C469C-3CD9-49B1-9B14-1D86C564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/>
              <a:t>Cultura</a:t>
            </a:r>
            <a:r>
              <a:rPr lang="en-US" sz="4000" dirty="0"/>
              <a:t> de Colombia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04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D6A999-2C1F-42B3-9184-01121C04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Vestimentas típicas de 2 regiones: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97A50D9-2F45-43ED-B489-C91C96CB9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065858"/>
            <a:ext cx="5227269" cy="28553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9BF5363-0D1C-4A85-BEE0-769D45C5A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795" y="2972474"/>
            <a:ext cx="4627880" cy="294874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305C612-5CB6-4CAA-9320-E6044D33A94C}"/>
              </a:ext>
            </a:extLst>
          </p:cNvPr>
          <p:cNvSpPr/>
          <p:nvPr/>
        </p:nvSpPr>
        <p:spPr>
          <a:xfrm>
            <a:off x="7812560" y="1869916"/>
            <a:ext cx="2167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Andina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49C97AC-4BA5-481A-978E-CAF367385CD4}"/>
              </a:ext>
            </a:extLst>
          </p:cNvPr>
          <p:cNvSpPr/>
          <p:nvPr/>
        </p:nvSpPr>
        <p:spPr>
          <a:xfrm>
            <a:off x="2211859" y="1916608"/>
            <a:ext cx="1994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Caribe</a:t>
            </a:r>
          </a:p>
        </p:txBody>
      </p:sp>
    </p:spTree>
    <p:extLst>
      <p:ext uri="{BB962C8B-B14F-4D97-AF65-F5344CB8AC3E}">
        <p14:creationId xmlns:p14="http://schemas.microsoft.com/office/powerpoint/2010/main" val="118647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grupo de personas sonriendo en la calle&#10;&#10;Descripción generada automáticamente">
            <a:extLst>
              <a:ext uri="{FF2B5EF4-FFF2-40B4-BE49-F238E27FC236}">
                <a16:creationId xmlns:a16="http://schemas.microsoft.com/office/drawing/2014/main" id="{3480F51D-319D-4890-BE39-B4687C94C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1716088"/>
            <a:ext cx="5786438" cy="43116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1CEAD4-FF66-4ED1-B5E3-AEA1B8125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Colombia y su música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AA12AC-4668-44A8-B07D-701236FB0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32" y="1716088"/>
            <a:ext cx="4410075" cy="4311650"/>
          </a:xfrm>
        </p:spPr>
        <p:txBody>
          <a:bodyPr wrap="square" anchor="t">
            <a:normAutofit/>
          </a:bodyPr>
          <a:lstStyle/>
          <a:p>
            <a:pPr marL="0" indent="0" algn="just">
              <a:lnSpc>
                <a:spcPct val="140000"/>
              </a:lnSpc>
              <a:buNone/>
            </a:pPr>
            <a:r>
              <a:rPr lang="es-ES" b="0" i="0" dirty="0">
                <a:solidFill>
                  <a:srgbClr val="52565E"/>
                </a:solidFill>
                <a:effectLst/>
                <a:latin typeface="Lato"/>
              </a:rPr>
              <a:t>Colombia, un país con gran riqueza cultural propiciada por el mestizaje, ha brindado una variedad de estilos exquisitos de música y baile.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50744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FDC0F53-5C11-4963-8B51-A833FAC72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EDDED5-4B27-4953-9C9C-448B86259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s-CL" sz="3600"/>
              <a:t>Variedad de música colombiana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11F02B-3BA3-4E87-90D3-CF2322D18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s-CL" sz="1800"/>
              <a:t>Cumbia:</a:t>
            </a:r>
          </a:p>
          <a:p>
            <a:pPr marL="0" indent="0">
              <a:buNone/>
            </a:pPr>
            <a:r>
              <a:rPr lang="es-ES" sz="1800" b="0" i="0">
                <a:effectLst/>
                <a:latin typeface="Lato"/>
              </a:rPr>
              <a:t>La cumbia es un baile folclórico colombiano tradicional resultante de la mezcla de otros tres estilos: la indígena, negra africana y española. Se caracteriza por ser de ritmos alegres y “movidos”; al bailar se usan atuendos claramente de origen español y movimientos sensuales de las danzas africanas.</a:t>
            </a:r>
            <a:endParaRPr lang="es-CL" sz="1800"/>
          </a:p>
        </p:txBody>
      </p:sp>
    </p:spTree>
    <p:extLst>
      <p:ext uri="{BB962C8B-B14F-4D97-AF65-F5344CB8AC3E}">
        <p14:creationId xmlns:p14="http://schemas.microsoft.com/office/powerpoint/2010/main" val="27236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41F125F-0AD3-4EAA-A66B-F6EA65F6E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2" b="176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032F3A-C2FD-4967-812F-D738A1B01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88" y="1575737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s-CL" sz="3600" dirty="0"/>
              <a:t>Vallenato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ED725A-CA59-49EB-A58A-E7C2B8BFA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250" y="3621187"/>
            <a:ext cx="4593021" cy="2703410"/>
          </a:xfrm>
        </p:spPr>
        <p:txBody>
          <a:bodyPr anchor="ctr">
            <a:normAutofit/>
          </a:bodyPr>
          <a:lstStyle/>
          <a:p>
            <a:pPr algn="just" fontAlgn="base"/>
            <a:r>
              <a:rPr lang="es-ES" sz="2000" b="0" i="0" dirty="0">
                <a:effectLst/>
                <a:latin typeface="Lato"/>
              </a:rPr>
              <a:t>Destaca por sus letras que suelen ser de amor, del pasado, o de la descripción de personas, pero haciéndolo de manera narrativa.</a:t>
            </a:r>
          </a:p>
          <a:p>
            <a:pPr algn="just" fontAlgn="base"/>
            <a:r>
              <a:rPr lang="es-ES" sz="2000" b="0" i="0" dirty="0">
                <a:effectLst/>
                <a:latin typeface="Lato"/>
              </a:rPr>
              <a:t>Entre sus instrumentos destaca el </a:t>
            </a:r>
            <a:r>
              <a:rPr lang="es-ES" sz="2000" i="0" dirty="0">
                <a:effectLst/>
                <a:latin typeface="inherit"/>
              </a:rPr>
              <a:t>acordeón</a:t>
            </a:r>
            <a:r>
              <a:rPr lang="es-ES" sz="2000" dirty="0">
                <a:latin typeface="Lato"/>
              </a:rPr>
              <a:t>,</a:t>
            </a:r>
            <a:r>
              <a:rPr lang="es-ES" sz="2000" b="0" i="0" dirty="0">
                <a:effectLst/>
                <a:latin typeface="Lato"/>
              </a:rPr>
              <a:t> la guacharaca y el cajón, o cualquier otro instrumento de percusión semejante.</a:t>
            </a:r>
          </a:p>
          <a:p>
            <a:endParaRPr lang="es-CL" sz="18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168C16D-FBAF-4C39-ACCD-7361C2AAB3AB}"/>
              </a:ext>
            </a:extLst>
          </p:cNvPr>
          <p:cNvSpPr/>
          <p:nvPr/>
        </p:nvSpPr>
        <p:spPr>
          <a:xfrm>
            <a:off x="7222249" y="5253633"/>
            <a:ext cx="3542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Guacharaca</a:t>
            </a:r>
            <a:endParaRPr lang="es-E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719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5301EF-B82D-40C6-8308-6DB3AF65F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1800225"/>
            <a:ext cx="6149975" cy="41449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17A162-25EF-4166-85F7-63CFCACD2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Joropo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3B24AB-3828-4D37-8B0C-0E44D103D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738" y="1800225"/>
            <a:ext cx="4589463" cy="4144963"/>
          </a:xfrm>
        </p:spPr>
        <p:txBody>
          <a:bodyPr wrap="square" anchor="t">
            <a:normAutofit/>
          </a:bodyPr>
          <a:lstStyle/>
          <a:p>
            <a:pPr algn="just"/>
            <a:r>
              <a:rPr lang="es-ES" sz="2600" b="0" i="0">
                <a:solidFill>
                  <a:srgbClr val="52565E"/>
                </a:solidFill>
                <a:effectLst/>
                <a:latin typeface="Lato"/>
              </a:rPr>
              <a:t>El Joropo es un género propio de Venezuela y Colombia. El joropo, en estas fiestas se baila al son del </a:t>
            </a:r>
            <a:r>
              <a:rPr lang="es-ES" sz="2600" i="0">
                <a:effectLst/>
                <a:latin typeface="Lato"/>
              </a:rPr>
              <a:t>cuatro</a:t>
            </a:r>
            <a:r>
              <a:rPr lang="es-ES" sz="2600" b="0" i="0">
                <a:solidFill>
                  <a:srgbClr val="52565E"/>
                </a:solidFill>
                <a:effectLst/>
                <a:latin typeface="Lato"/>
              </a:rPr>
              <a:t>, un instrumento de 4 cuerdas, el arpa, maracas y otros instrumentos regionales, y en el cual el canto hace referencia al estilo de vida del llanero.</a:t>
            </a:r>
            <a:endParaRPr lang="es-CL" sz="2600"/>
          </a:p>
        </p:txBody>
      </p:sp>
    </p:spTree>
    <p:extLst>
      <p:ext uri="{BB962C8B-B14F-4D97-AF65-F5344CB8AC3E}">
        <p14:creationId xmlns:p14="http://schemas.microsoft.com/office/powerpoint/2010/main" val="3293868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89AA3C-9B55-4794-B123-F1B2AFA69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1919288"/>
            <a:ext cx="7007225" cy="39052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E88BF3-6BAE-4487-821D-7AF3AF237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Trova Paisa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AE3C9A-1BBD-4BBB-853B-5C560632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3988" y="1919288"/>
            <a:ext cx="3732213" cy="3905250"/>
          </a:xfrm>
        </p:spPr>
        <p:txBody>
          <a:bodyPr wrap="square" anchor="t">
            <a:normAutofit/>
          </a:bodyPr>
          <a:lstStyle/>
          <a:p>
            <a:pPr algn="just"/>
            <a:r>
              <a:rPr lang="es-ES" sz="2400" b="0" i="0">
                <a:solidFill>
                  <a:srgbClr val="52565E"/>
                </a:solidFill>
                <a:effectLst/>
                <a:latin typeface="Lato"/>
              </a:rPr>
              <a:t>Este estilo, también llamado </a:t>
            </a:r>
            <a:r>
              <a:rPr lang="es-ES" sz="2400" i="0">
                <a:effectLst/>
                <a:latin typeface="Lato"/>
              </a:rPr>
              <a:t>Copla Antioqueña</a:t>
            </a:r>
            <a:r>
              <a:rPr lang="es-ES" sz="2400" b="0" i="0">
                <a:solidFill>
                  <a:srgbClr val="52565E"/>
                </a:solidFill>
                <a:effectLst/>
                <a:latin typeface="Lato"/>
              </a:rPr>
              <a:t> consiste en versos improvisados que se cantan, los versos pueden tener tema o ser libres, se presentan a manera de “duelo” para ver quién de los participantes es el mejor trovador.</a:t>
            </a:r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263861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459D91D-B7EC-4D8F-80B1-DB640631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s-CL" sz="4000">
                <a:solidFill>
                  <a:srgbClr val="FFFFFF"/>
                </a:solidFill>
              </a:rPr>
              <a:t>Instrumentos típicos colombianos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A5D743-7EBC-48AF-947E-5D3ADBB29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s-CL" sz="2200"/>
              <a:t>Tiple </a:t>
            </a:r>
          </a:p>
          <a:p>
            <a:r>
              <a:rPr lang="es-CL" sz="2200"/>
              <a:t>Puerca</a:t>
            </a:r>
          </a:p>
          <a:p>
            <a:r>
              <a:rPr lang="es-CL" sz="2200"/>
              <a:t>Gaita</a:t>
            </a:r>
          </a:p>
          <a:p>
            <a:r>
              <a:rPr lang="es-CL" sz="2200"/>
              <a:t>Guacharaca</a:t>
            </a:r>
          </a:p>
          <a:p>
            <a:r>
              <a:rPr lang="es-CL" sz="2200"/>
              <a:t>Marimba</a:t>
            </a:r>
          </a:p>
          <a:p>
            <a:r>
              <a:rPr lang="es-CL" sz="2200"/>
              <a:t>Cununo</a:t>
            </a:r>
          </a:p>
          <a:p>
            <a:r>
              <a:rPr lang="es-CL" sz="2200"/>
              <a:t>Capachos</a:t>
            </a:r>
          </a:p>
          <a:p>
            <a:r>
              <a:rPr lang="es-CL" sz="2200"/>
              <a:t>Cuatro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75F63B-1D89-47B7-9684-E65F87140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6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931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471</Words>
  <Application>Microsoft Office PowerPoint</Application>
  <PresentationFormat>Panorámica</PresentationFormat>
  <Paragraphs>51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Abadi</vt:lpstr>
      <vt:lpstr>Arial</vt:lpstr>
      <vt:lpstr>Calibri</vt:lpstr>
      <vt:lpstr>Calibri Light</vt:lpstr>
      <vt:lpstr>inherit</vt:lpstr>
      <vt:lpstr>Lato</vt:lpstr>
      <vt:lpstr>Tema de Office</vt:lpstr>
      <vt:lpstr>Clases de Música NM2</vt:lpstr>
      <vt:lpstr>Cultura de Colombia</vt:lpstr>
      <vt:lpstr>Vestimentas típicas de 2 regiones:</vt:lpstr>
      <vt:lpstr>Colombia y su música</vt:lpstr>
      <vt:lpstr>Variedad de música colombiana</vt:lpstr>
      <vt:lpstr>Vallenato</vt:lpstr>
      <vt:lpstr>Joropo</vt:lpstr>
      <vt:lpstr>Trova Paisa</vt:lpstr>
      <vt:lpstr>Instrumentos típicos colombianos</vt:lpstr>
      <vt:lpstr>Audiciones:</vt:lpstr>
      <vt:lpstr>Actividad Musical</vt:lpstr>
      <vt:lpstr>Acordeón</vt:lpstr>
      <vt:lpstr>Acordeón</vt:lpstr>
      <vt:lpstr>Audición del Acordeón: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Clases de Música NM2</dc:title>
  <dc:creator>Claudia Coñuecar</dc:creator>
  <cp:lastModifiedBy>Claudia Coñuecar</cp:lastModifiedBy>
  <cp:revision>1</cp:revision>
  <dcterms:created xsi:type="dcterms:W3CDTF">2020-10-18T00:33:12Z</dcterms:created>
  <dcterms:modified xsi:type="dcterms:W3CDTF">2020-10-23T00:07:21Z</dcterms:modified>
</cp:coreProperties>
</file>