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7" r:id="rId4"/>
    <p:sldId id="263" r:id="rId5"/>
    <p:sldId id="264" r:id="rId6"/>
    <p:sldId id="268" r:id="rId7"/>
    <p:sldId id="265" r:id="rId8"/>
    <p:sldId id="266" r:id="rId9"/>
    <p:sldId id="269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BA310-C8EA-4D6C-8B82-ECCE0D667F59}" v="5" dt="2020-10-17T00:46:1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17EBA310-C8EA-4D6C-8B82-ECCE0D667F59}"/>
    <pc:docChg chg="undo custSel mod addSld modSld">
      <pc:chgData name="Claudia Coñuecar" userId="40a48c7a74c5fee3" providerId="LiveId" clId="{17EBA310-C8EA-4D6C-8B82-ECCE0D667F59}" dt="2020-10-17T01:01:25.084" v="1198" actId="1076"/>
      <pc:docMkLst>
        <pc:docMk/>
      </pc:docMkLst>
      <pc:sldChg chg="modSp mod">
        <pc:chgData name="Claudia Coñuecar" userId="40a48c7a74c5fee3" providerId="LiveId" clId="{17EBA310-C8EA-4D6C-8B82-ECCE0D667F59}" dt="2020-10-17T00:29:08.334" v="584" actId="1076"/>
        <pc:sldMkLst>
          <pc:docMk/>
          <pc:sldMk cId="2853230727" sldId="258"/>
        </pc:sldMkLst>
        <pc:spChg chg="mod">
          <ac:chgData name="Claudia Coñuecar" userId="40a48c7a74c5fee3" providerId="LiveId" clId="{17EBA310-C8EA-4D6C-8B82-ECCE0D667F59}" dt="2020-10-16T20:40:12.165" v="583" actId="1076"/>
          <ac:spMkLst>
            <pc:docMk/>
            <pc:sldMk cId="2853230727" sldId="258"/>
            <ac:spMk id="3" creationId="{F7D1E6C4-8010-448A-A71A-A5AD0A346C5C}"/>
          </ac:spMkLst>
        </pc:spChg>
        <pc:spChg chg="mod">
          <ac:chgData name="Claudia Coñuecar" userId="40a48c7a74c5fee3" providerId="LiveId" clId="{17EBA310-C8EA-4D6C-8B82-ECCE0D667F59}" dt="2020-10-17T00:29:08.334" v="584" actId="1076"/>
          <ac:spMkLst>
            <pc:docMk/>
            <pc:sldMk cId="2853230727" sldId="258"/>
            <ac:spMk id="6" creationId="{12EF0F06-F2F9-4326-BB41-E1AE5A814242}"/>
          </ac:spMkLst>
        </pc:spChg>
      </pc:sldChg>
      <pc:sldChg chg="modSp mod">
        <pc:chgData name="Claudia Coñuecar" userId="40a48c7a74c5fee3" providerId="LiveId" clId="{17EBA310-C8EA-4D6C-8B82-ECCE0D667F59}" dt="2020-10-16T20:29:11.942" v="0" actId="1076"/>
        <pc:sldMkLst>
          <pc:docMk/>
          <pc:sldMk cId="737375161" sldId="262"/>
        </pc:sldMkLst>
        <pc:spChg chg="mod">
          <ac:chgData name="Claudia Coñuecar" userId="40a48c7a74c5fee3" providerId="LiveId" clId="{17EBA310-C8EA-4D6C-8B82-ECCE0D667F59}" dt="2020-10-16T20:29:11.942" v="0" actId="1076"/>
          <ac:spMkLst>
            <pc:docMk/>
            <pc:sldMk cId="737375161" sldId="262"/>
            <ac:spMk id="3" creationId="{5E12D9BB-2A86-4728-B6D3-AED9D68B152A}"/>
          </ac:spMkLst>
        </pc:spChg>
      </pc:sldChg>
      <pc:sldChg chg="addSp modSp new mod">
        <pc:chgData name="Claudia Coñuecar" userId="40a48c7a74c5fee3" providerId="LiveId" clId="{17EBA310-C8EA-4D6C-8B82-ECCE0D667F59}" dt="2020-10-17T00:38:22.483" v="729" actId="1076"/>
        <pc:sldMkLst>
          <pc:docMk/>
          <pc:sldMk cId="1167792071" sldId="263"/>
        </pc:sldMkLst>
        <pc:spChg chg="mod">
          <ac:chgData name="Claudia Coñuecar" userId="40a48c7a74c5fee3" providerId="LiveId" clId="{17EBA310-C8EA-4D6C-8B82-ECCE0D667F59}" dt="2020-10-16T20:29:21.935" v="13" actId="20577"/>
          <ac:spMkLst>
            <pc:docMk/>
            <pc:sldMk cId="1167792071" sldId="263"/>
            <ac:spMk id="2" creationId="{2FFA8F66-0CE3-48EC-8971-248FE67F4890}"/>
          </ac:spMkLst>
        </pc:spChg>
        <pc:spChg chg="mod">
          <ac:chgData name="Claudia Coñuecar" userId="40a48c7a74c5fee3" providerId="LiveId" clId="{17EBA310-C8EA-4D6C-8B82-ECCE0D667F59}" dt="2020-10-17T00:38:16.490" v="727" actId="13900"/>
          <ac:spMkLst>
            <pc:docMk/>
            <pc:sldMk cId="1167792071" sldId="263"/>
            <ac:spMk id="3" creationId="{09CC9E1C-616A-41F5-9E02-25DA07C87B58}"/>
          </ac:spMkLst>
        </pc:spChg>
        <pc:picChg chg="add mod">
          <ac:chgData name="Claudia Coñuecar" userId="40a48c7a74c5fee3" providerId="LiveId" clId="{17EBA310-C8EA-4D6C-8B82-ECCE0D667F59}" dt="2020-10-17T00:38:22.483" v="729" actId="1076"/>
          <ac:picMkLst>
            <pc:docMk/>
            <pc:sldMk cId="1167792071" sldId="263"/>
            <ac:picMk id="4" creationId="{103C463A-04DD-45F4-8211-8D608896FE43}"/>
          </ac:picMkLst>
        </pc:picChg>
      </pc:sldChg>
      <pc:sldChg chg="addSp delSp modSp new mod setBg">
        <pc:chgData name="Claudia Coñuecar" userId="40a48c7a74c5fee3" providerId="LiveId" clId="{17EBA310-C8EA-4D6C-8B82-ECCE0D667F59}" dt="2020-10-17T00:41:04.341" v="748" actId="255"/>
        <pc:sldMkLst>
          <pc:docMk/>
          <pc:sldMk cId="1402220042" sldId="264"/>
        </pc:sldMkLst>
        <pc:spChg chg="del">
          <ac:chgData name="Claudia Coñuecar" userId="40a48c7a74c5fee3" providerId="LiveId" clId="{17EBA310-C8EA-4D6C-8B82-ECCE0D667F59}" dt="2020-10-17T00:38:47.324" v="730" actId="21"/>
          <ac:spMkLst>
            <pc:docMk/>
            <pc:sldMk cId="1402220042" sldId="264"/>
            <ac:spMk id="2" creationId="{55E7931C-CF94-4ADF-A09B-50981377CCEC}"/>
          </ac:spMkLst>
        </pc:spChg>
        <pc:spChg chg="mod ord">
          <ac:chgData name="Claudia Coñuecar" userId="40a48c7a74c5fee3" providerId="LiveId" clId="{17EBA310-C8EA-4D6C-8B82-ECCE0D667F59}" dt="2020-10-17T00:41:04.341" v="748" actId="255"/>
          <ac:spMkLst>
            <pc:docMk/>
            <pc:sldMk cId="1402220042" sldId="264"/>
            <ac:spMk id="3" creationId="{CDEC5576-D5D5-4CE7-AA57-0433E707A750}"/>
          </ac:spMkLst>
        </pc:spChg>
        <pc:spChg chg="add">
          <ac:chgData name="Claudia Coñuecar" userId="40a48c7a74c5fee3" providerId="LiveId" clId="{17EBA310-C8EA-4D6C-8B82-ECCE0D667F59}" dt="2020-10-17T00:40:45.795" v="744" actId="26606"/>
          <ac:spMkLst>
            <pc:docMk/>
            <pc:sldMk cId="1402220042" sldId="264"/>
            <ac:spMk id="9" creationId="{8FC9BE17-9A7B-462D-AE50-3D8777387304}"/>
          </ac:spMkLst>
        </pc:spChg>
        <pc:spChg chg="add">
          <ac:chgData name="Claudia Coñuecar" userId="40a48c7a74c5fee3" providerId="LiveId" clId="{17EBA310-C8EA-4D6C-8B82-ECCE0D667F59}" dt="2020-10-17T00:40:45.795" v="744" actId="26606"/>
          <ac:spMkLst>
            <pc:docMk/>
            <pc:sldMk cId="1402220042" sldId="264"/>
            <ac:spMk id="11" creationId="{3EBE8569-6AEC-4B8C-8D53-2DE337CDBA65}"/>
          </ac:spMkLst>
        </pc:spChg>
        <pc:spChg chg="add">
          <ac:chgData name="Claudia Coñuecar" userId="40a48c7a74c5fee3" providerId="LiveId" clId="{17EBA310-C8EA-4D6C-8B82-ECCE0D667F59}" dt="2020-10-17T00:40:45.795" v="744" actId="26606"/>
          <ac:spMkLst>
            <pc:docMk/>
            <pc:sldMk cId="1402220042" sldId="264"/>
            <ac:spMk id="13" creationId="{55D4142C-5077-457F-A6AD-3FECFDB39685}"/>
          </ac:spMkLst>
        </pc:spChg>
        <pc:spChg chg="add">
          <ac:chgData name="Claudia Coñuecar" userId="40a48c7a74c5fee3" providerId="LiveId" clId="{17EBA310-C8EA-4D6C-8B82-ECCE0D667F59}" dt="2020-10-17T00:40:45.795" v="744" actId="26606"/>
          <ac:spMkLst>
            <pc:docMk/>
            <pc:sldMk cId="1402220042" sldId="264"/>
            <ac:spMk id="15" creationId="{7A5F0580-5EE9-419F-96EE-B6529EF6E7D0}"/>
          </ac:spMkLst>
        </pc:spChg>
        <pc:picChg chg="add mod">
          <ac:chgData name="Claudia Coñuecar" userId="40a48c7a74c5fee3" providerId="LiveId" clId="{17EBA310-C8EA-4D6C-8B82-ECCE0D667F59}" dt="2020-10-17T00:40:50.436" v="746" actId="1076"/>
          <ac:picMkLst>
            <pc:docMk/>
            <pc:sldMk cId="1402220042" sldId="264"/>
            <ac:picMk id="4" creationId="{E8C1423A-4563-430F-B35C-186A317E39D5}"/>
          </ac:picMkLst>
        </pc:picChg>
      </pc:sldChg>
      <pc:sldChg chg="addSp delSp modSp new mod modClrScheme chgLayout">
        <pc:chgData name="Claudia Coñuecar" userId="40a48c7a74c5fee3" providerId="LiveId" clId="{17EBA310-C8EA-4D6C-8B82-ECCE0D667F59}" dt="2020-10-17T00:50:26.009" v="933" actId="20577"/>
        <pc:sldMkLst>
          <pc:docMk/>
          <pc:sldMk cId="3763487571" sldId="265"/>
        </pc:sldMkLst>
        <pc:spChg chg="del mod ord">
          <ac:chgData name="Claudia Coñuecar" userId="40a48c7a74c5fee3" providerId="LiveId" clId="{17EBA310-C8EA-4D6C-8B82-ECCE0D667F59}" dt="2020-10-17T00:33:31.817" v="614" actId="700"/>
          <ac:spMkLst>
            <pc:docMk/>
            <pc:sldMk cId="3763487571" sldId="265"/>
            <ac:spMk id="2" creationId="{7BC89DCA-8B8D-42CC-9810-35345771EF3B}"/>
          </ac:spMkLst>
        </pc:spChg>
        <pc:spChg chg="add del mod ord">
          <ac:chgData name="Claudia Coñuecar" userId="40a48c7a74c5fee3" providerId="LiveId" clId="{17EBA310-C8EA-4D6C-8B82-ECCE0D667F59}" dt="2020-10-17T00:50:15.111" v="913" actId="20577"/>
          <ac:spMkLst>
            <pc:docMk/>
            <pc:sldMk cId="3763487571" sldId="265"/>
            <ac:spMk id="3" creationId="{FBE16AE9-3BDD-4943-9286-C35E71E278EC}"/>
          </ac:spMkLst>
        </pc:spChg>
        <pc:spChg chg="add mod ord">
          <ac:chgData name="Claudia Coñuecar" userId="40a48c7a74c5fee3" providerId="LiveId" clId="{17EBA310-C8EA-4D6C-8B82-ECCE0D667F59}" dt="2020-10-17T00:36:51.932" v="715" actId="113"/>
          <ac:spMkLst>
            <pc:docMk/>
            <pc:sldMk cId="3763487571" sldId="265"/>
            <ac:spMk id="4" creationId="{CA8F8A44-A392-44C0-BD35-AB5BA5E7D7CB}"/>
          </ac:spMkLst>
        </pc:spChg>
        <pc:spChg chg="add mod ord">
          <ac:chgData name="Claudia Coñuecar" userId="40a48c7a74c5fee3" providerId="LiveId" clId="{17EBA310-C8EA-4D6C-8B82-ECCE0D667F59}" dt="2020-10-17T00:50:26.009" v="933" actId="20577"/>
          <ac:spMkLst>
            <pc:docMk/>
            <pc:sldMk cId="3763487571" sldId="265"/>
            <ac:spMk id="5" creationId="{A502CD7F-B905-4623-9788-98B6318AD26B}"/>
          </ac:spMkLst>
        </pc:spChg>
        <pc:graphicFrameChg chg="add del">
          <ac:chgData name="Claudia Coñuecar" userId="40a48c7a74c5fee3" providerId="LiveId" clId="{17EBA310-C8EA-4D6C-8B82-ECCE0D667F59}" dt="2020-10-17T00:44:16.278" v="779" actId="26606"/>
          <ac:graphicFrameMkLst>
            <pc:docMk/>
            <pc:sldMk cId="3763487571" sldId="265"/>
            <ac:graphicFrameMk id="7" creationId="{C6D0B166-0DB8-4092-8BFB-E8562E574A93}"/>
          </ac:graphicFrameMkLst>
        </pc:graphicFrameChg>
      </pc:sldChg>
      <pc:sldChg chg="addSp delSp modSp new mod setBg">
        <pc:chgData name="Claudia Coñuecar" userId="40a48c7a74c5fee3" providerId="LiveId" clId="{17EBA310-C8EA-4D6C-8B82-ECCE0D667F59}" dt="2020-10-17T00:52:07" v="945" actId="1076"/>
        <pc:sldMkLst>
          <pc:docMk/>
          <pc:sldMk cId="378904510" sldId="266"/>
        </pc:sldMkLst>
        <pc:spChg chg="mod">
          <ac:chgData name="Claudia Coñuecar" userId="40a48c7a74c5fee3" providerId="LiveId" clId="{17EBA310-C8EA-4D6C-8B82-ECCE0D667F59}" dt="2020-10-17T00:52:07" v="945" actId="1076"/>
          <ac:spMkLst>
            <pc:docMk/>
            <pc:sldMk cId="378904510" sldId="266"/>
            <ac:spMk id="2" creationId="{5C214BF9-70FC-4945-B48E-46A5B208D3CE}"/>
          </ac:spMkLst>
        </pc:spChg>
        <pc:spChg chg="mod">
          <ac:chgData name="Claudia Coñuecar" userId="40a48c7a74c5fee3" providerId="LiveId" clId="{17EBA310-C8EA-4D6C-8B82-ECCE0D667F59}" dt="2020-10-17T00:51:55.542" v="941" actId="1076"/>
          <ac:spMkLst>
            <pc:docMk/>
            <pc:sldMk cId="378904510" sldId="266"/>
            <ac:spMk id="3" creationId="{19152A25-FFB3-4997-9FC8-EE55080A6F64}"/>
          </ac:spMkLst>
        </pc:spChg>
        <pc:spChg chg="add del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9" creationId="{8FC9BE17-9A7B-462D-AE50-3D8777387304}"/>
          </ac:spMkLst>
        </pc:spChg>
        <pc:spChg chg="add del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11" creationId="{3EBE8569-6AEC-4B8C-8D53-2DE337CDBA65}"/>
          </ac:spMkLst>
        </pc:spChg>
        <pc:spChg chg="add del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13" creationId="{55D4142C-5077-457F-A6AD-3FECFDB39685}"/>
          </ac:spMkLst>
        </pc:spChg>
        <pc:spChg chg="add del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15" creationId="{7A5F0580-5EE9-419F-96EE-B6529EF6E7D0}"/>
          </ac:spMkLst>
        </pc:spChg>
        <pc:spChg chg="add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20" creationId="{8FC9BE17-9A7B-462D-AE50-3D8777387304}"/>
          </ac:spMkLst>
        </pc:spChg>
        <pc:spChg chg="add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22" creationId="{3EBE8569-6AEC-4B8C-8D53-2DE337CDBA65}"/>
          </ac:spMkLst>
        </pc:spChg>
        <pc:spChg chg="add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24" creationId="{55D4142C-5077-457F-A6AD-3FECFDB39685}"/>
          </ac:spMkLst>
        </pc:spChg>
        <pc:spChg chg="add">
          <ac:chgData name="Claudia Coñuecar" userId="40a48c7a74c5fee3" providerId="LiveId" clId="{17EBA310-C8EA-4D6C-8B82-ECCE0D667F59}" dt="2020-10-17T00:46:26.983" v="876" actId="26606"/>
          <ac:spMkLst>
            <pc:docMk/>
            <pc:sldMk cId="378904510" sldId="266"/>
            <ac:spMk id="26" creationId="{7A5F0580-5EE9-419F-96EE-B6529EF6E7D0}"/>
          </ac:spMkLst>
        </pc:spChg>
        <pc:picChg chg="add mod ord">
          <ac:chgData name="Claudia Coñuecar" userId="40a48c7a74c5fee3" providerId="LiveId" clId="{17EBA310-C8EA-4D6C-8B82-ECCE0D667F59}" dt="2020-10-17T00:46:26.983" v="876" actId="26606"/>
          <ac:picMkLst>
            <pc:docMk/>
            <pc:sldMk cId="378904510" sldId="266"/>
            <ac:picMk id="4" creationId="{261DBA71-1F71-43A0-A86C-4F8DA24C47C9}"/>
          </ac:picMkLst>
        </pc:picChg>
      </pc:sldChg>
      <pc:sldChg chg="modSp new mod">
        <pc:chgData name="Claudia Coñuecar" userId="40a48c7a74c5fee3" providerId="LiveId" clId="{17EBA310-C8EA-4D6C-8B82-ECCE0D667F59}" dt="2020-10-16T20:39:50.352" v="581" actId="20577"/>
        <pc:sldMkLst>
          <pc:docMk/>
          <pc:sldMk cId="998703792" sldId="267"/>
        </pc:sldMkLst>
        <pc:spChg chg="mod">
          <ac:chgData name="Claudia Coñuecar" userId="40a48c7a74c5fee3" providerId="LiveId" clId="{17EBA310-C8EA-4D6C-8B82-ECCE0D667F59}" dt="2020-10-16T20:35:43.254" v="116" actId="20577"/>
          <ac:spMkLst>
            <pc:docMk/>
            <pc:sldMk cId="998703792" sldId="267"/>
            <ac:spMk id="2" creationId="{4DC6036B-F556-436F-8AD3-2650BF47FCDF}"/>
          </ac:spMkLst>
        </pc:spChg>
        <pc:spChg chg="mod">
          <ac:chgData name="Claudia Coñuecar" userId="40a48c7a74c5fee3" providerId="LiveId" clId="{17EBA310-C8EA-4D6C-8B82-ECCE0D667F59}" dt="2020-10-16T20:39:50.352" v="581" actId="20577"/>
          <ac:spMkLst>
            <pc:docMk/>
            <pc:sldMk cId="998703792" sldId="267"/>
            <ac:spMk id="3" creationId="{9C22D9F3-48A2-4F38-B946-2F3B6703EF23}"/>
          </ac:spMkLst>
        </pc:spChg>
      </pc:sldChg>
      <pc:sldChg chg="addSp delSp modSp new mod setBg">
        <pc:chgData name="Claudia Coñuecar" userId="40a48c7a74c5fee3" providerId="LiveId" clId="{17EBA310-C8EA-4D6C-8B82-ECCE0D667F59}" dt="2020-10-17T00:43:49.674" v="777" actId="27636"/>
        <pc:sldMkLst>
          <pc:docMk/>
          <pc:sldMk cId="3545577859" sldId="268"/>
        </pc:sldMkLst>
        <pc:spChg chg="del">
          <ac:chgData name="Claudia Coñuecar" userId="40a48c7a74c5fee3" providerId="LiveId" clId="{17EBA310-C8EA-4D6C-8B82-ECCE0D667F59}" dt="2020-10-17T00:41:26.564" v="749" actId="21"/>
          <ac:spMkLst>
            <pc:docMk/>
            <pc:sldMk cId="3545577859" sldId="268"/>
            <ac:spMk id="2" creationId="{B1DB08F7-DDF2-4E83-BD13-589B1BF9B8F9}"/>
          </ac:spMkLst>
        </pc:spChg>
        <pc:spChg chg="mod">
          <ac:chgData name="Claudia Coñuecar" userId="40a48c7a74c5fee3" providerId="LiveId" clId="{17EBA310-C8EA-4D6C-8B82-ECCE0D667F59}" dt="2020-10-17T00:43:49.674" v="777" actId="27636"/>
          <ac:spMkLst>
            <pc:docMk/>
            <pc:sldMk cId="3545577859" sldId="268"/>
            <ac:spMk id="3" creationId="{EA1ECEB6-83AA-4E78-ABB2-1ECC7F144652}"/>
          </ac:spMkLst>
        </pc:spChg>
        <pc:spChg chg="add">
          <ac:chgData name="Claudia Coñuecar" userId="40a48c7a74c5fee3" providerId="LiveId" clId="{17EBA310-C8EA-4D6C-8B82-ECCE0D667F59}" dt="2020-10-17T00:43:27.909" v="771" actId="26606"/>
          <ac:spMkLst>
            <pc:docMk/>
            <pc:sldMk cId="3545577859" sldId="268"/>
            <ac:spMk id="9" creationId="{5DF40726-9B19-4165-9C26-757D16E19E23}"/>
          </ac:spMkLst>
        </pc:spChg>
        <pc:spChg chg="add">
          <ac:chgData name="Claudia Coñuecar" userId="40a48c7a74c5fee3" providerId="LiveId" clId="{17EBA310-C8EA-4D6C-8B82-ECCE0D667F59}" dt="2020-10-17T00:43:27.909" v="771" actId="26606"/>
          <ac:spMkLst>
            <pc:docMk/>
            <pc:sldMk cId="3545577859" sldId="268"/>
            <ac:spMk id="11" creationId="{2089CB41-F399-4AEB-980C-5BFB1049CBED}"/>
          </ac:spMkLst>
        </pc:spChg>
        <pc:spChg chg="add">
          <ac:chgData name="Claudia Coñuecar" userId="40a48c7a74c5fee3" providerId="LiveId" clId="{17EBA310-C8EA-4D6C-8B82-ECCE0D667F59}" dt="2020-10-17T00:43:27.909" v="771" actId="26606"/>
          <ac:spMkLst>
            <pc:docMk/>
            <pc:sldMk cId="3545577859" sldId="268"/>
            <ac:spMk id="13" creationId="{1BFC967B-3DD6-463D-9DB9-6E4419AE0DAA}"/>
          </ac:spMkLst>
        </pc:spChg>
        <pc:picChg chg="add mod">
          <ac:chgData name="Claudia Coñuecar" userId="40a48c7a74c5fee3" providerId="LiveId" clId="{17EBA310-C8EA-4D6C-8B82-ECCE0D667F59}" dt="2020-10-17T00:43:27.909" v="771" actId="26606"/>
          <ac:picMkLst>
            <pc:docMk/>
            <pc:sldMk cId="3545577859" sldId="268"/>
            <ac:picMk id="4" creationId="{A8B91112-CA01-4831-9C8F-5FB65785963B}"/>
          </ac:picMkLst>
        </pc:picChg>
      </pc:sldChg>
      <pc:sldChg chg="addSp delSp modSp new mod">
        <pc:chgData name="Claudia Coñuecar" userId="40a48c7a74c5fee3" providerId="LiveId" clId="{17EBA310-C8EA-4D6C-8B82-ECCE0D667F59}" dt="2020-10-17T01:01:25.084" v="1198" actId="1076"/>
        <pc:sldMkLst>
          <pc:docMk/>
          <pc:sldMk cId="3779722051" sldId="269"/>
        </pc:sldMkLst>
        <pc:spChg chg="mod">
          <ac:chgData name="Claudia Coñuecar" userId="40a48c7a74c5fee3" providerId="LiveId" clId="{17EBA310-C8EA-4D6C-8B82-ECCE0D667F59}" dt="2020-10-17T00:47:03.107" v="895" actId="113"/>
          <ac:spMkLst>
            <pc:docMk/>
            <pc:sldMk cId="3779722051" sldId="269"/>
            <ac:spMk id="2" creationId="{C3519EB1-42C5-4DE1-8E02-0ECDFF5AE78C}"/>
          </ac:spMkLst>
        </pc:spChg>
        <pc:spChg chg="del">
          <ac:chgData name="Claudia Coñuecar" userId="40a48c7a74c5fee3" providerId="LiveId" clId="{17EBA310-C8EA-4D6C-8B82-ECCE0D667F59}" dt="2020-10-17T00:52:58.922" v="992" actId="21"/>
          <ac:spMkLst>
            <pc:docMk/>
            <pc:sldMk cId="3779722051" sldId="269"/>
            <ac:spMk id="3" creationId="{3D1410AD-BAC3-4B47-90E3-FFDDA050F535}"/>
          </ac:spMkLst>
        </pc:spChg>
        <pc:spChg chg="add mod">
          <ac:chgData name="Claudia Coñuecar" userId="40a48c7a74c5fee3" providerId="LiveId" clId="{17EBA310-C8EA-4D6C-8B82-ECCE0D667F59}" dt="2020-10-17T01:00:50.791" v="1194" actId="20577"/>
          <ac:spMkLst>
            <pc:docMk/>
            <pc:sldMk cId="3779722051" sldId="269"/>
            <ac:spMk id="4" creationId="{C7DF8688-6BE1-4520-950F-5E5A2DE75325}"/>
          </ac:spMkLst>
        </pc:spChg>
        <pc:spChg chg="add mod">
          <ac:chgData name="Claudia Coñuecar" userId="40a48c7a74c5fee3" providerId="LiveId" clId="{17EBA310-C8EA-4D6C-8B82-ECCE0D667F59}" dt="2020-10-17T00:56:55.676" v="1127" actId="1076"/>
          <ac:spMkLst>
            <pc:docMk/>
            <pc:sldMk cId="3779722051" sldId="269"/>
            <ac:spMk id="5" creationId="{43AF7712-ADD7-4876-B037-FBBE5D119A5E}"/>
          </ac:spMkLst>
        </pc:spChg>
        <pc:spChg chg="add mod">
          <ac:chgData name="Claudia Coñuecar" userId="40a48c7a74c5fee3" providerId="LiveId" clId="{17EBA310-C8EA-4D6C-8B82-ECCE0D667F59}" dt="2020-10-17T00:56:48.976" v="1126" actId="1076"/>
          <ac:spMkLst>
            <pc:docMk/>
            <pc:sldMk cId="3779722051" sldId="269"/>
            <ac:spMk id="6" creationId="{40FCBD8F-30BB-4C7A-836F-0140C9E02FF5}"/>
          </ac:spMkLst>
        </pc:spChg>
        <pc:spChg chg="add mod">
          <ac:chgData name="Claudia Coñuecar" userId="40a48c7a74c5fee3" providerId="LiveId" clId="{17EBA310-C8EA-4D6C-8B82-ECCE0D667F59}" dt="2020-10-17T01:01:14.744" v="1195" actId="14100"/>
          <ac:spMkLst>
            <pc:docMk/>
            <pc:sldMk cId="3779722051" sldId="269"/>
            <ac:spMk id="7" creationId="{C6C43EC9-B3CF-41F7-AC9D-B5860082B072}"/>
          </ac:spMkLst>
        </pc:spChg>
        <pc:spChg chg="add mod">
          <ac:chgData name="Claudia Coñuecar" userId="40a48c7a74c5fee3" providerId="LiveId" clId="{17EBA310-C8EA-4D6C-8B82-ECCE0D667F59}" dt="2020-10-17T01:01:25.084" v="1198" actId="1076"/>
          <ac:spMkLst>
            <pc:docMk/>
            <pc:sldMk cId="3779722051" sldId="269"/>
            <ac:spMk id="8" creationId="{334ED020-D341-4BAA-AD61-6FDAF6F911BC}"/>
          </ac:spMkLst>
        </pc:spChg>
        <pc:cxnChg chg="add">
          <ac:chgData name="Claudia Coñuecar" userId="40a48c7a74c5fee3" providerId="LiveId" clId="{17EBA310-C8EA-4D6C-8B82-ECCE0D667F59}" dt="2020-10-17T00:58:05.809" v="1174" actId="11529"/>
          <ac:cxnSpMkLst>
            <pc:docMk/>
            <pc:sldMk cId="3779722051" sldId="269"/>
            <ac:cxnSpMk id="10" creationId="{E8D8A923-DCDC-4522-A029-264E2BD39AE1}"/>
          </ac:cxnSpMkLst>
        </pc:cxnChg>
        <pc:cxnChg chg="add">
          <ac:chgData name="Claudia Coñuecar" userId="40a48c7a74c5fee3" providerId="LiveId" clId="{17EBA310-C8EA-4D6C-8B82-ECCE0D667F59}" dt="2020-10-17T00:58:19.598" v="1175" actId="11529"/>
          <ac:cxnSpMkLst>
            <pc:docMk/>
            <pc:sldMk cId="3779722051" sldId="269"/>
            <ac:cxnSpMk id="12" creationId="{85E9DF76-72AB-4BDC-990B-0423C3C29929}"/>
          </ac:cxnSpMkLst>
        </pc:cxnChg>
        <pc:cxnChg chg="add mod">
          <ac:chgData name="Claudia Coñuecar" userId="40a48c7a74c5fee3" providerId="LiveId" clId="{17EBA310-C8EA-4D6C-8B82-ECCE0D667F59}" dt="2020-10-17T01:00:35.577" v="1178" actId="14100"/>
          <ac:cxnSpMkLst>
            <pc:docMk/>
            <pc:sldMk cId="3779722051" sldId="269"/>
            <ac:cxnSpMk id="14" creationId="{9B866496-D4DE-4083-8577-A164E8583135}"/>
          </ac:cxnSpMkLst>
        </pc:cxnChg>
        <pc:cxnChg chg="add">
          <ac:chgData name="Claudia Coñuecar" userId="40a48c7a74c5fee3" providerId="LiveId" clId="{17EBA310-C8EA-4D6C-8B82-ECCE0D667F59}" dt="2020-10-17T00:58:40.911" v="1177" actId="11529"/>
          <ac:cxnSpMkLst>
            <pc:docMk/>
            <pc:sldMk cId="3779722051" sldId="269"/>
            <ac:cxnSpMk id="16" creationId="{7C1A2D6D-4426-43F2-AB29-62D047AC8A8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3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9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7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70EBE-E259-46A7-80C7-1EC1B551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D57DC-4DCB-4F1F-856C-62F41259E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s-CL" sz="4800" dirty="0"/>
              <a:t>Clases Música NM1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5F7B6D-44FD-4D12-BA2E-36930B1D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s-CL" sz="2000" dirty="0"/>
              <a:t>Prof. Claudia Coñuecar Vejar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3C5065-6198-41B2-9113-E5375505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5" y="1079702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12D9BB-2A86-4728-B6D3-AED9D68B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266950"/>
            <a:ext cx="4105275" cy="40100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latin typeface="Algerian" panose="04020705040A02060702" pitchFamily="82" charset="0"/>
              </a:rPr>
              <a:t>Plazo de entrega: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Algerian" panose="04020705040A02060702" pitchFamily="82" charset="0"/>
              </a:rPr>
              <a:t>Viernes 30 de Octubre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Algerian" panose="04020705040A02060702" pitchFamily="82" charset="0"/>
              </a:rPr>
              <a:t>Correo: </a:t>
            </a:r>
            <a:r>
              <a:rPr lang="es-ES" sz="3200" dirty="0">
                <a:latin typeface="Algerian" panose="04020705040A02060702" pitchFamily="82" charset="0"/>
                <a:hlinkClick r:id="rId2"/>
              </a:rPr>
              <a:t>cconuecar@emmanuel.cl</a:t>
            </a:r>
            <a:endParaRPr lang="es-ES" sz="3200" dirty="0">
              <a:latin typeface="Algerian" panose="04020705040A02060702" pitchFamily="82" charset="0"/>
            </a:endParaRPr>
          </a:p>
          <a:p>
            <a:pPr>
              <a:lnSpc>
                <a:spcPct val="150000"/>
              </a:lnSpc>
            </a:pPr>
            <a:r>
              <a:rPr lang="es-ES" sz="3200" dirty="0" err="1">
                <a:latin typeface="Algerian" panose="04020705040A02060702" pitchFamily="82" charset="0"/>
              </a:rPr>
              <a:t>Whatsapp</a:t>
            </a:r>
            <a:r>
              <a:rPr lang="es-ES" sz="3200" dirty="0">
                <a:latin typeface="Algerian" panose="04020705040A02060702" pitchFamily="82" charset="0"/>
              </a:rPr>
              <a:t>: +56978961502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Algerian" panose="04020705040A02060702" pitchFamily="82" charset="0"/>
              </a:rPr>
              <a:t>Buzón de tareas en la página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latin typeface="Algerian" panose="04020705040A02060702" pitchFamily="82" charset="0"/>
              </a:rPr>
              <a:t>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2A0796-3A82-4A8A-A0A1-6F827051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265" y="2171700"/>
            <a:ext cx="3714750" cy="2476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3ADC33-B9A6-4246-9A04-B6D5735C43B5}"/>
              </a:ext>
            </a:extLst>
          </p:cNvPr>
          <p:cNvSpPr txBox="1"/>
          <p:nvPr/>
        </p:nvSpPr>
        <p:spPr>
          <a:xfrm>
            <a:off x="1133474" y="895349"/>
            <a:ext cx="2009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latin typeface="Algerian" panose="04020705040A02060702" pitchFamily="82" charset="0"/>
              </a:rPr>
              <a:t>Información</a:t>
            </a:r>
          </a:p>
        </p:txBody>
      </p:sp>
    </p:spTree>
    <p:extLst>
      <p:ext uri="{BB962C8B-B14F-4D97-AF65-F5344CB8AC3E}">
        <p14:creationId xmlns:p14="http://schemas.microsoft.com/office/powerpoint/2010/main" val="7373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120E9-A824-4001-910D-21618C99D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Historia de la Música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1E6C4-8010-448A-A71A-A5AD0A34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78" y="2877636"/>
            <a:ext cx="6172412" cy="33887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CL" sz="2400" dirty="0"/>
              <a:t>Edad Media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Renacimiento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Barroco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Clasicismo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Romanticismo</a:t>
            </a:r>
          </a:p>
          <a:p>
            <a:pPr>
              <a:lnSpc>
                <a:spcPct val="90000"/>
              </a:lnSpc>
            </a:pPr>
            <a:r>
              <a:rPr lang="es-CL" sz="2400" dirty="0"/>
              <a:t>Música Contemporánea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96FFD-B005-471A-9A47-8351C908F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523" y="239190"/>
            <a:ext cx="3200677" cy="1798476"/>
          </a:xfrm>
          <a:prstGeom prst="rect">
            <a:avLst/>
          </a:prstGeom>
        </p:spPr>
      </p:pic>
      <p:sp>
        <p:nvSpPr>
          <p:cNvPr id="6" name="Flecha: a la derecha con muesca 5">
            <a:extLst>
              <a:ext uri="{FF2B5EF4-FFF2-40B4-BE49-F238E27FC236}">
                <a16:creationId xmlns:a16="http://schemas.microsoft.com/office/drawing/2014/main" id="{12EF0F06-F2F9-4326-BB41-E1AE5A814242}"/>
              </a:ext>
            </a:extLst>
          </p:cNvPr>
          <p:cNvSpPr/>
          <p:nvPr/>
        </p:nvSpPr>
        <p:spPr>
          <a:xfrm>
            <a:off x="5090582" y="3810000"/>
            <a:ext cx="1428916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FF6730-50A1-4BC0-8F50-20D31AFABBF1}"/>
              </a:ext>
            </a:extLst>
          </p:cNvPr>
          <p:cNvSpPr/>
          <p:nvPr/>
        </p:nvSpPr>
        <p:spPr>
          <a:xfrm>
            <a:off x="7743321" y="3648671"/>
            <a:ext cx="3310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Épocas </a:t>
            </a:r>
          </a:p>
        </p:txBody>
      </p:sp>
    </p:spTree>
    <p:extLst>
      <p:ext uri="{BB962C8B-B14F-4D97-AF65-F5344CB8AC3E}">
        <p14:creationId xmlns:p14="http://schemas.microsoft.com/office/powerpoint/2010/main" val="285323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6036B-F556-436F-8AD3-2650BF47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Consideraciones a tener en cuenta: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22D9F3-48A2-4F38-B946-2F3B6703E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335149"/>
            <a:ext cx="10168128" cy="369417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L" dirty="0"/>
              <a:t>Desde este momento en la historia musical la producción de obras comienza a ser  bastante grande. Los compositores reconocidos y las características de la música de este período y, de los períodos siguientes son mucho más extensos, por lo que se verá el romanticismo en dos etapas: PPT 12 y PPT 13 para tratar de abarcar los que más se pueda de este movimiento musical: </a:t>
            </a:r>
            <a:r>
              <a:rPr lang="es-CL" b="1" i="1" dirty="0"/>
              <a:t>“El Romanticismo” </a:t>
            </a:r>
          </a:p>
        </p:txBody>
      </p:sp>
    </p:spTree>
    <p:extLst>
      <p:ext uri="{BB962C8B-B14F-4D97-AF65-F5344CB8AC3E}">
        <p14:creationId xmlns:p14="http://schemas.microsoft.com/office/powerpoint/2010/main" val="9987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A8F66-0CE3-48EC-8971-248FE67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Romanticismo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CC9E1C-616A-41F5-9E02-25DA07C87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" y="2061464"/>
            <a:ext cx="5630672" cy="4247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Se refiere al período musical comprendido durante </a:t>
            </a:r>
            <a:r>
              <a:rPr lang="es-ES" b="0" i="0" dirty="0">
                <a:solidFill>
                  <a:srgbClr val="53474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 año 1820 aproximadamente, en </a:t>
            </a:r>
            <a:r>
              <a:rPr lang="es-ES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el siglo XIX  hasta </a:t>
            </a:r>
            <a:r>
              <a:rPr lang="es-ES" b="0" i="0" dirty="0">
                <a:solidFill>
                  <a:srgbClr val="53474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la primera década del siglo XX.</a:t>
            </a:r>
            <a:endParaRPr lang="es-ES" b="0" i="0" dirty="0">
              <a:solidFill>
                <a:srgbClr val="2222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es-ES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La difusión de las ideas románticas tuvo como consecuencia un cambio fundamental de paradigma que transformó el estatus de la música</a:t>
            </a:r>
            <a:r>
              <a:rPr lang="es-ES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, así como el de los músicos, con relación a épocas anteriores.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3C463A-04DD-45F4-8211-8D608896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49" y="2173970"/>
            <a:ext cx="5286375" cy="383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C1423A-4563-430F-B35C-186A317E39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4" r="6403" b="2"/>
          <a:stretch/>
        </p:blipFill>
        <p:spPr>
          <a:xfrm>
            <a:off x="4589704" y="538734"/>
            <a:ext cx="7602296" cy="60144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C5576-D5D5-4CE7-AA57-0433E707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s-ES" sz="2000" i="0" dirty="0">
                <a:effectLst/>
                <a:latin typeface="Source Sans Pro" panose="020B0503030403020204" pitchFamily="34" charset="0"/>
              </a:rPr>
              <a:t>Principalmente la música instrumental pasó a ser pensada como arte autónomo capaz de expresar lo inefable y el compositor comenzó a ser visto como el genio intermediario entre la audiencia y el mundo espiritual al que daba acceso cada obra musical. 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0222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ECEB6-83AA-4E78-ABB2-1ECC7F14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149499"/>
            <a:ext cx="4571999" cy="46131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800" b="0" i="0" dirty="0">
                <a:effectLst/>
                <a:latin typeface="Verdana" panose="020B0604030504040204" pitchFamily="34" charset="0"/>
              </a:rPr>
              <a:t>El Romanticismo es un periodo de libertad en cuanto a la forma musical, predomina la fantasía y por eso la expresión libre de los sentimientos.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b="0" i="0" dirty="0">
                <a:effectLst/>
                <a:latin typeface="Verdana" panose="020B0604030504040204" pitchFamily="34" charset="0"/>
              </a:rPr>
              <a:t>Las frases son irregulares, en contra de la perfección y simplicidad clásicas. Las obras se irán tocando cada vez a mayor velocidad, con ritmos fáciles pero irregulares.</a:t>
            </a:r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B91112-CA01-4831-9C8F-5FB657859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4" r="21738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7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8F8A44-A392-44C0-BD35-AB5BA5E7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0" dirty="0"/>
              <a:t>Principales compositores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16AE9-3BDD-4943-9286-C35E71E27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Frederic Chopin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Franz Liszt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Franz Schubert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Robert Schumann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 err="1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Felix</a:t>
            </a: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 Mendelssohn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22221"/>
                </a:solidFill>
                <a:latin typeface="Source Sans Pro" panose="020B0503030403020204" pitchFamily="34" charset="0"/>
              </a:rPr>
              <a:t>Johannes Brahms</a:t>
            </a:r>
            <a:endParaRPr lang="es-CL" b="0" i="0" dirty="0">
              <a:solidFill>
                <a:srgbClr val="222221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502CD7F-B905-4623-9788-98B6318AD2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Héctor Berlioz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Richard Wagner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 err="1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Nicolo</a:t>
            </a: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 Paganini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Giuseppe Verdi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b="0" i="0" dirty="0" err="1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Anton</a:t>
            </a:r>
            <a:r>
              <a:rPr lang="es-CL" b="0" i="0" dirty="0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CL" b="0" i="0" dirty="0" err="1">
                <a:solidFill>
                  <a:srgbClr val="222221"/>
                </a:solidFill>
                <a:effectLst/>
                <a:latin typeface="Source Sans Pro" panose="020B0503030403020204" pitchFamily="34" charset="0"/>
              </a:rPr>
              <a:t>Brukner</a:t>
            </a:r>
            <a:endParaRPr lang="es-CL" b="0" i="0" dirty="0">
              <a:solidFill>
                <a:srgbClr val="222221"/>
              </a:solidFill>
              <a:effectLst/>
              <a:latin typeface="Source Sans Pro" panose="020B0503030403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222221"/>
                </a:solidFill>
                <a:latin typeface="Source Sans Pro" panose="020B0503030403020204" pitchFamily="34" charset="0"/>
              </a:rPr>
              <a:t>Gustav Mahler</a:t>
            </a:r>
            <a:endParaRPr lang="es-CL" b="0" i="0" dirty="0">
              <a:solidFill>
                <a:srgbClr val="222221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348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1DBA71-1F71-43A0-A86C-4F8DA24C47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2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214BF9-70FC-4945-B48E-46A5B208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" y="843534"/>
            <a:ext cx="5221987" cy="600329"/>
          </a:xfrm>
        </p:spPr>
        <p:txBody>
          <a:bodyPr anchor="b">
            <a:normAutofit/>
          </a:bodyPr>
          <a:lstStyle/>
          <a:p>
            <a:r>
              <a:rPr lang="es-CL" sz="2800" b="0" dirty="0"/>
              <a:t>Obras más representativos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152A25-FFB3-4997-9FC8-EE55080A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143125"/>
            <a:ext cx="3438906" cy="394601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Nocturnos de Frederic Chopin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Estudios de Frederic Chopin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Sinfonías de </a:t>
            </a:r>
            <a:r>
              <a:rPr lang="es-CL" sz="1600" b="0" i="0" dirty="0" err="1">
                <a:effectLst/>
                <a:latin typeface="Source Sans Pro" panose="020B0503030403020204" pitchFamily="34" charset="0"/>
              </a:rPr>
              <a:t>Anton</a:t>
            </a:r>
            <a:r>
              <a:rPr lang="es-CL" sz="1600" b="0" i="0" dirty="0">
                <a:effectLst/>
                <a:latin typeface="Source Sans Pro" panose="020B0503030403020204" pitchFamily="34" charset="0"/>
              </a:rPr>
              <a:t> Bruckner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Novena sinfonía de Franz Schubert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Sinfonía fantástica de </a:t>
            </a:r>
            <a:r>
              <a:rPr lang="es-CL" sz="1600" b="0" i="0" dirty="0" err="1">
                <a:effectLst/>
                <a:latin typeface="Source Sans Pro" panose="020B0503030403020204" pitchFamily="34" charset="0"/>
              </a:rPr>
              <a:t>Hector</a:t>
            </a:r>
            <a:r>
              <a:rPr lang="es-CL" sz="1600" b="0" i="0" dirty="0">
                <a:effectLst/>
                <a:latin typeface="Source Sans Pro" panose="020B0503030403020204" pitchFamily="34" charset="0"/>
              </a:rPr>
              <a:t> Berlioz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La campanella de Franz Liszt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Concierto en La menor de Robert Schumann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1600" b="0" i="0" dirty="0">
                <a:effectLst/>
                <a:latin typeface="Source Sans Pro" panose="020B0503030403020204" pitchFamily="34" charset="0"/>
              </a:rPr>
              <a:t>El anillo del Nibelungo de Richard Wagner</a:t>
            </a:r>
          </a:p>
          <a:p>
            <a:pPr>
              <a:lnSpc>
                <a:spcPct val="100000"/>
              </a:lnSpc>
            </a:pP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7890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9EB1-42C5-4DE1-8E02-0ECDFF5A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0" dirty="0"/>
              <a:t>Actividad Musical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7DF8688-6BE1-4520-950F-5E5A2DE75325}"/>
              </a:ext>
            </a:extLst>
          </p:cNvPr>
          <p:cNvSpPr/>
          <p:nvPr/>
        </p:nvSpPr>
        <p:spPr>
          <a:xfrm>
            <a:off x="1115568" y="3429000"/>
            <a:ext cx="3552825" cy="12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Análisis Musical de una obra del Romanticismo</a:t>
            </a:r>
          </a:p>
          <a:p>
            <a:pPr algn="ctr"/>
            <a:r>
              <a:rPr lang="es-CL" dirty="0"/>
              <a:t>(Diapositiva 8)</a:t>
            </a:r>
          </a:p>
        </p:txBody>
      </p:sp>
      <p:sp>
        <p:nvSpPr>
          <p:cNvPr id="5" name="Diagrama de flujo: terminador 4">
            <a:extLst>
              <a:ext uri="{FF2B5EF4-FFF2-40B4-BE49-F238E27FC236}">
                <a16:creationId xmlns:a16="http://schemas.microsoft.com/office/drawing/2014/main" id="{43AF7712-ADD7-4876-B037-FBBE5D119A5E}"/>
              </a:ext>
            </a:extLst>
          </p:cNvPr>
          <p:cNvSpPr/>
          <p:nvPr/>
        </p:nvSpPr>
        <p:spPr>
          <a:xfrm>
            <a:off x="6752084" y="3819525"/>
            <a:ext cx="2371725" cy="8001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Ritmo: Lento – Rápido</a:t>
            </a:r>
          </a:p>
          <a:p>
            <a:pPr algn="ctr"/>
            <a:r>
              <a:rPr lang="es-CL" dirty="0"/>
              <a:t>Intermedio</a:t>
            </a:r>
          </a:p>
        </p:txBody>
      </p:sp>
      <p:sp>
        <p:nvSpPr>
          <p:cNvPr id="6" name="Diagrama de flujo: terminador 5">
            <a:extLst>
              <a:ext uri="{FF2B5EF4-FFF2-40B4-BE49-F238E27FC236}">
                <a16:creationId xmlns:a16="http://schemas.microsoft.com/office/drawing/2014/main" id="{40FCBD8F-30BB-4C7A-836F-0140C9E02FF5}"/>
              </a:ext>
            </a:extLst>
          </p:cNvPr>
          <p:cNvSpPr/>
          <p:nvPr/>
        </p:nvSpPr>
        <p:spPr>
          <a:xfrm>
            <a:off x="6752084" y="5423535"/>
            <a:ext cx="2533649" cy="8858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Género: Instrumental, vocal, coro</a:t>
            </a:r>
          </a:p>
        </p:txBody>
      </p:sp>
      <p:sp>
        <p:nvSpPr>
          <p:cNvPr id="7" name="Diagrama de flujo: terminador 6">
            <a:extLst>
              <a:ext uri="{FF2B5EF4-FFF2-40B4-BE49-F238E27FC236}">
                <a16:creationId xmlns:a16="http://schemas.microsoft.com/office/drawing/2014/main" id="{C6C43EC9-B3CF-41F7-AC9D-B5860082B072}"/>
              </a:ext>
            </a:extLst>
          </p:cNvPr>
          <p:cNvSpPr/>
          <p:nvPr/>
        </p:nvSpPr>
        <p:spPr>
          <a:xfrm>
            <a:off x="6798567" y="2361438"/>
            <a:ext cx="2695575" cy="8858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Melodía: Plana, ondulante, saltos abruptos, pegadiza</a:t>
            </a:r>
          </a:p>
        </p:txBody>
      </p:sp>
      <p:sp>
        <p:nvSpPr>
          <p:cNvPr id="8" name="Diagrama de flujo: terminador 7">
            <a:extLst>
              <a:ext uri="{FF2B5EF4-FFF2-40B4-BE49-F238E27FC236}">
                <a16:creationId xmlns:a16="http://schemas.microsoft.com/office/drawing/2014/main" id="{334ED020-D341-4BAA-AD61-6FDAF6F911BC}"/>
              </a:ext>
            </a:extLst>
          </p:cNvPr>
          <p:cNvSpPr/>
          <p:nvPr/>
        </p:nvSpPr>
        <p:spPr>
          <a:xfrm>
            <a:off x="6752083" y="971550"/>
            <a:ext cx="2533649" cy="8477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Intensidad: Fuerte, suave, intermedia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8D8A923-DCDC-4522-A029-264E2BD39AE1}"/>
              </a:ext>
            </a:extLst>
          </p:cNvPr>
          <p:cNvCxnSpPr/>
          <p:nvPr/>
        </p:nvCxnSpPr>
        <p:spPr>
          <a:xfrm flipV="1">
            <a:off x="4819650" y="1819275"/>
            <a:ext cx="1590675" cy="135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5E9DF76-72AB-4BDC-990B-0423C3C29929}"/>
              </a:ext>
            </a:extLst>
          </p:cNvPr>
          <p:cNvCxnSpPr/>
          <p:nvPr/>
        </p:nvCxnSpPr>
        <p:spPr>
          <a:xfrm flipV="1">
            <a:off x="4819650" y="3000375"/>
            <a:ext cx="1790700" cy="93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B866496-D4DE-4083-8577-A164E8583135}"/>
              </a:ext>
            </a:extLst>
          </p:cNvPr>
          <p:cNvCxnSpPr>
            <a:cxnSpLocks/>
          </p:cNvCxnSpPr>
          <p:nvPr/>
        </p:nvCxnSpPr>
        <p:spPr>
          <a:xfrm>
            <a:off x="4819650" y="4352925"/>
            <a:ext cx="16668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C1A2D6D-4426-43F2-AB29-62D047AC8A8A}"/>
              </a:ext>
            </a:extLst>
          </p:cNvPr>
          <p:cNvCxnSpPr/>
          <p:nvPr/>
        </p:nvCxnSpPr>
        <p:spPr>
          <a:xfrm>
            <a:off x="4819650" y="4800600"/>
            <a:ext cx="1790700" cy="106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72205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1D2B33"/>
      </a:dk2>
      <a:lt2>
        <a:srgbClr val="E8E3E2"/>
      </a:lt2>
      <a:accent1>
        <a:srgbClr val="16B0C7"/>
      </a:accent1>
      <a:accent2>
        <a:srgbClr val="20B68C"/>
      </a:accent2>
      <a:accent3>
        <a:srgbClr val="297FE7"/>
      </a:accent3>
      <a:accent4>
        <a:srgbClr val="D5175A"/>
      </a:accent4>
      <a:accent5>
        <a:srgbClr val="E73629"/>
      </a:accent5>
      <a:accent6>
        <a:srgbClr val="D57317"/>
      </a:accent6>
      <a:hlink>
        <a:srgbClr val="BF503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402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Algerian</vt:lpstr>
      <vt:lpstr>Arial</vt:lpstr>
      <vt:lpstr>Avenir Next LT Pro</vt:lpstr>
      <vt:lpstr>Calibri</vt:lpstr>
      <vt:lpstr>Source Sans Pro</vt:lpstr>
      <vt:lpstr>Verdana</vt:lpstr>
      <vt:lpstr>AccentBoxVTI</vt:lpstr>
      <vt:lpstr>Clases Música NM1</vt:lpstr>
      <vt:lpstr>Historia de la Música</vt:lpstr>
      <vt:lpstr>Consideraciones a tener en cuenta:</vt:lpstr>
      <vt:lpstr>Romanticismo</vt:lpstr>
      <vt:lpstr>Presentación de PowerPoint</vt:lpstr>
      <vt:lpstr>Presentación de PowerPoint</vt:lpstr>
      <vt:lpstr>Principales compositores </vt:lpstr>
      <vt:lpstr>Obras más representativos</vt:lpstr>
      <vt:lpstr>Actividad Musical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NM1</dc:title>
  <dc:creator>Claudia Coñuecar</dc:creator>
  <cp:lastModifiedBy>Claudia Coñuecar</cp:lastModifiedBy>
  <cp:revision>1</cp:revision>
  <dcterms:created xsi:type="dcterms:W3CDTF">2020-10-17T00:46:26Z</dcterms:created>
  <dcterms:modified xsi:type="dcterms:W3CDTF">2020-10-17T01:01:28Z</dcterms:modified>
</cp:coreProperties>
</file>