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8" r:id="rId7"/>
    <p:sldId id="257" r:id="rId8"/>
    <p:sldId id="270" r:id="rId9"/>
    <p:sldId id="269" r:id="rId10"/>
    <p:sldId id="267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0A194-00E0-4287-A68A-45556E09F866}" v="9" dt="2020-10-16T03:18:57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A3D0A194-00E0-4287-A68A-45556E09F866}"/>
    <pc:docChg chg="custSel mod addSld modSld">
      <pc:chgData name="Claudia Coñuecar" userId="40a48c7a74c5fee3" providerId="LiveId" clId="{A3D0A194-00E0-4287-A68A-45556E09F866}" dt="2020-10-16T03:19:11.386" v="821" actId="20577"/>
      <pc:docMkLst>
        <pc:docMk/>
      </pc:docMkLst>
      <pc:sldChg chg="modSp mod setBg">
        <pc:chgData name="Claudia Coñuecar" userId="40a48c7a74c5fee3" providerId="LiveId" clId="{A3D0A194-00E0-4287-A68A-45556E09F866}" dt="2020-10-16T03:19:11.386" v="821" actId="20577"/>
        <pc:sldMkLst>
          <pc:docMk/>
          <pc:sldMk cId="2480509286" sldId="267"/>
        </pc:sldMkLst>
        <pc:spChg chg="mod">
          <ac:chgData name="Claudia Coñuecar" userId="40a48c7a74c5fee3" providerId="LiveId" clId="{A3D0A194-00E0-4287-A68A-45556E09F866}" dt="2020-10-16T03:19:11.386" v="821" actId="20577"/>
          <ac:spMkLst>
            <pc:docMk/>
            <pc:sldMk cId="2480509286" sldId="267"/>
            <ac:spMk id="3" creationId="{3B8129A6-6270-4653-9FF3-432EEF53A03B}"/>
          </ac:spMkLst>
        </pc:spChg>
      </pc:sldChg>
      <pc:sldChg chg="addSp delSp modSp mod setBg">
        <pc:chgData name="Claudia Coñuecar" userId="40a48c7a74c5fee3" providerId="LiveId" clId="{A3D0A194-00E0-4287-A68A-45556E09F866}" dt="2020-10-16T03:18:47.799" v="797"/>
        <pc:sldMkLst>
          <pc:docMk/>
          <pc:sldMk cId="3146899409" sldId="269"/>
        </pc:sldMkLst>
        <pc:spChg chg="del mod">
          <ac:chgData name="Claudia Coñuecar" userId="40a48c7a74c5fee3" providerId="LiveId" clId="{A3D0A194-00E0-4287-A68A-45556E09F866}" dt="2020-10-16T03:13:47.696" v="339" actId="21"/>
          <ac:spMkLst>
            <pc:docMk/>
            <pc:sldMk cId="3146899409" sldId="269"/>
            <ac:spMk id="2" creationId="{0CBC8F42-337C-486C-A6E6-757DD597EBA8}"/>
          </ac:spMkLst>
        </pc:spChg>
        <pc:spChg chg="mod">
          <ac:chgData name="Claudia Coñuecar" userId="40a48c7a74c5fee3" providerId="LiveId" clId="{A3D0A194-00E0-4287-A68A-45556E09F866}" dt="2020-10-16T03:14:13.944" v="348" actId="1076"/>
          <ac:spMkLst>
            <pc:docMk/>
            <pc:sldMk cId="3146899409" sldId="269"/>
            <ac:spMk id="3" creationId="{758613D3-A06B-4409-A65E-FDD24560C11E}"/>
          </ac:spMkLst>
        </pc:spChg>
        <pc:spChg chg="add mod">
          <ac:chgData name="Claudia Coñuecar" userId="40a48c7a74c5fee3" providerId="LiveId" clId="{A3D0A194-00E0-4287-A68A-45556E09F866}" dt="2020-10-16T03:13:57.497" v="342" actId="1076"/>
          <ac:spMkLst>
            <pc:docMk/>
            <pc:sldMk cId="3146899409" sldId="269"/>
            <ac:spMk id="4" creationId="{8B73ACB6-1C56-4F0D-871F-03A2D8054726}"/>
          </ac:spMkLst>
        </pc:spChg>
        <pc:spChg chg="add del mod">
          <ac:chgData name="Claudia Coñuecar" userId="40a48c7a74c5fee3" providerId="LiveId" clId="{A3D0A194-00E0-4287-A68A-45556E09F866}" dt="2020-10-16T03:08:31.113" v="158" actId="21"/>
          <ac:spMkLst>
            <pc:docMk/>
            <pc:sldMk cId="3146899409" sldId="269"/>
            <ac:spMk id="6" creationId="{FF22023F-E4D1-450B-9CCB-2A50FFC837C4}"/>
          </ac:spMkLst>
        </pc:spChg>
        <pc:spChg chg="add mod">
          <ac:chgData name="Claudia Coñuecar" userId="40a48c7a74c5fee3" providerId="LiveId" clId="{A3D0A194-00E0-4287-A68A-45556E09F866}" dt="2020-10-16T03:14:06.219" v="345" actId="1076"/>
          <ac:spMkLst>
            <pc:docMk/>
            <pc:sldMk cId="3146899409" sldId="269"/>
            <ac:spMk id="8" creationId="{9AF9A29D-0F3F-486F-BE57-2CA73E86D197}"/>
          </ac:spMkLst>
        </pc:spChg>
        <pc:spChg chg="add del mod">
          <ac:chgData name="Claudia Coñuecar" userId="40a48c7a74c5fee3" providerId="LiveId" clId="{A3D0A194-00E0-4287-A68A-45556E09F866}" dt="2020-10-16T03:08:53.008" v="159" actId="21"/>
          <ac:spMkLst>
            <pc:docMk/>
            <pc:sldMk cId="3146899409" sldId="269"/>
            <ac:spMk id="10" creationId="{B046B5C4-C332-44A4-BCB6-B2E63A745F86}"/>
          </ac:spMkLst>
        </pc:spChg>
        <pc:spChg chg="add mod">
          <ac:chgData name="Claudia Coñuecar" userId="40a48c7a74c5fee3" providerId="LiveId" clId="{A3D0A194-00E0-4287-A68A-45556E09F866}" dt="2020-10-16T03:13:59.430" v="343" actId="1076"/>
          <ac:spMkLst>
            <pc:docMk/>
            <pc:sldMk cId="3146899409" sldId="269"/>
            <ac:spMk id="12" creationId="{2C4D52BA-4B2A-47AD-B97C-5EFC1269B15E}"/>
          </ac:spMkLst>
        </pc:spChg>
        <pc:spChg chg="add mod">
          <ac:chgData name="Claudia Coñuecar" userId="40a48c7a74c5fee3" providerId="LiveId" clId="{A3D0A194-00E0-4287-A68A-45556E09F866}" dt="2020-10-16T03:14:08.204" v="346" actId="1076"/>
          <ac:spMkLst>
            <pc:docMk/>
            <pc:sldMk cId="3146899409" sldId="269"/>
            <ac:spMk id="15" creationId="{5775E39F-7FE1-427D-9B0B-F36070F1A1D3}"/>
          </ac:spMkLst>
        </pc:spChg>
        <pc:spChg chg="add mod">
          <ac:chgData name="Claudia Coñuecar" userId="40a48c7a74c5fee3" providerId="LiveId" clId="{A3D0A194-00E0-4287-A68A-45556E09F866}" dt="2020-10-16T03:14:12.534" v="347" actId="1076"/>
          <ac:spMkLst>
            <pc:docMk/>
            <pc:sldMk cId="3146899409" sldId="269"/>
            <ac:spMk id="19" creationId="{F16571B5-DAB1-4149-BAF0-455F00760D32}"/>
          </ac:spMkLst>
        </pc:spChg>
        <pc:spChg chg="add del mod">
          <ac:chgData name="Claudia Coñuecar" userId="40a48c7a74c5fee3" providerId="LiveId" clId="{A3D0A194-00E0-4287-A68A-45556E09F866}" dt="2020-10-16T03:13:51.344" v="340" actId="21"/>
          <ac:spMkLst>
            <pc:docMk/>
            <pc:sldMk cId="3146899409" sldId="269"/>
            <ac:spMk id="21" creationId="{9E52D906-7736-45B9-B5EB-EF45C93AC19D}"/>
          </ac:spMkLst>
        </pc:spChg>
        <pc:picChg chg="add del mod">
          <ac:chgData name="Claudia Coñuecar" userId="40a48c7a74c5fee3" providerId="LiveId" clId="{A3D0A194-00E0-4287-A68A-45556E09F866}" dt="2020-10-16T03:11:31.047" v="248" actId="21"/>
          <ac:picMkLst>
            <pc:docMk/>
            <pc:sldMk cId="3146899409" sldId="269"/>
            <ac:picMk id="14" creationId="{50B17A9E-C75C-43B9-8C4E-3A78DE1538A3}"/>
          </ac:picMkLst>
        </pc:picChg>
        <pc:picChg chg="add del mod">
          <ac:chgData name="Claudia Coñuecar" userId="40a48c7a74c5fee3" providerId="LiveId" clId="{A3D0A194-00E0-4287-A68A-45556E09F866}" dt="2020-10-16T03:12:09.306" v="283" actId="21"/>
          <ac:picMkLst>
            <pc:docMk/>
            <pc:sldMk cId="3146899409" sldId="269"/>
            <ac:picMk id="17" creationId="{A85481DF-15E7-4750-A515-42809FF923A4}"/>
          </ac:picMkLst>
        </pc:picChg>
      </pc:sldChg>
      <pc:sldChg chg="addSp modSp new mod setBg">
        <pc:chgData name="Claudia Coñuecar" userId="40a48c7a74c5fee3" providerId="LiveId" clId="{A3D0A194-00E0-4287-A68A-45556E09F866}" dt="2020-10-16T03:18:12.376" v="794" actId="113"/>
        <pc:sldMkLst>
          <pc:docMk/>
          <pc:sldMk cId="90831884" sldId="270"/>
        </pc:sldMkLst>
        <pc:spChg chg="mod">
          <ac:chgData name="Claudia Coñuecar" userId="40a48c7a74c5fee3" providerId="LiveId" clId="{A3D0A194-00E0-4287-A68A-45556E09F866}" dt="2020-10-16T03:17:40.424" v="791" actId="1076"/>
          <ac:spMkLst>
            <pc:docMk/>
            <pc:sldMk cId="90831884" sldId="270"/>
            <ac:spMk id="2" creationId="{EBE17B44-BF88-43B3-8268-601DD9C47BA5}"/>
          </ac:spMkLst>
        </pc:spChg>
        <pc:spChg chg="mod">
          <ac:chgData name="Claudia Coñuecar" userId="40a48c7a74c5fee3" providerId="LiveId" clId="{A3D0A194-00E0-4287-A68A-45556E09F866}" dt="2020-10-16T03:18:12.376" v="794" actId="113"/>
          <ac:spMkLst>
            <pc:docMk/>
            <pc:sldMk cId="90831884" sldId="270"/>
            <ac:spMk id="3" creationId="{1AD535A6-C13F-4B6F-B16D-9C00C918DE6F}"/>
          </ac:spMkLst>
        </pc:spChg>
        <pc:spChg chg="add">
          <ac:chgData name="Claudia Coñuecar" userId="40a48c7a74c5fee3" providerId="LiveId" clId="{A3D0A194-00E0-4287-A68A-45556E09F866}" dt="2020-10-16T03:17:33.965" v="790" actId="26606"/>
          <ac:spMkLst>
            <pc:docMk/>
            <pc:sldMk cId="90831884" sldId="270"/>
            <ac:spMk id="9" creationId="{3CD9DF72-87A3-404E-A828-84CBF11A8303}"/>
          </ac:spMkLst>
        </pc:spChg>
        <pc:picChg chg="add mod ord">
          <ac:chgData name="Claudia Coñuecar" userId="40a48c7a74c5fee3" providerId="LiveId" clId="{A3D0A194-00E0-4287-A68A-45556E09F866}" dt="2020-10-16T03:17:33.965" v="790" actId="26606"/>
          <ac:picMkLst>
            <pc:docMk/>
            <pc:sldMk cId="90831884" sldId="270"/>
            <ac:picMk id="4" creationId="{06CE1852-8519-40E6-AF81-2BE101D66B97}"/>
          </ac:picMkLst>
        </pc:picChg>
        <pc:cxnChg chg="add">
          <ac:chgData name="Claudia Coñuecar" userId="40a48c7a74c5fee3" providerId="LiveId" clId="{A3D0A194-00E0-4287-A68A-45556E09F866}" dt="2020-10-16T03:17:33.965" v="790" actId="26606"/>
          <ac:cxnSpMkLst>
            <pc:docMk/>
            <pc:sldMk cId="90831884" sldId="270"/>
            <ac:cxnSpMk id="11" creationId="{20E3A342-4D61-4E3F-AF90-1AB42AEB96C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EC37A-6F1C-46DE-88FA-84AB125AB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F0ACF7-7F65-4945-8E03-B47A00B5D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F6FF5-EC57-4887-AA7C-420A696F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DFA1D3-01F6-4535-81D6-4F5F16E5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E17C1F-6219-4476-B986-A0961424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776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3DE28-3ECB-4C15-B023-034DB52F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6AE3F9-EFD4-4462-8753-CA2F8B9CB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2D24A-130D-4303-BA07-89BB0BDA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E4429-4D81-42F9-98AC-8ECC22D2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D9D16A-5603-4B92-A578-78420EA2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304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B623F8-6ED7-4735-8243-45896105D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4B64D1-7517-461C-B8D7-BF8FC3D9E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065898-849F-4727-B708-7885D165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03B9B1-C30B-449A-8187-2481D687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9B0A3-A7A5-4D86-9AF5-4922591C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202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B764C-92CE-49B4-898F-6F14773E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BEE12F-3497-4229-9E7C-53F4631CE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0E72CD-C96A-4684-B68E-CEB3EAD5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383517-6542-46B6-8B82-6BD5521D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F46D13-8657-4722-A719-AD9DD28B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137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64F5B-A2EC-4253-9B7C-AFA67517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0C7EC4-CCA4-454A-87DA-0CC6F4A78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2A9459-A997-438B-A24B-4CB97349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F32D9A-624A-4895-B608-E2BFBFEB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4DC0F-DBAA-45CB-A558-9DC07378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69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10AE5-1136-46EE-B9D5-B9C8CD58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02ECFB-07BF-45BE-9A84-36049A668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AFFFF5-155E-4B9D-AEC3-AFF218603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FFE4B2-9357-4A2E-8B62-5A3F56D5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AA7889-E9F2-4265-8FE5-59AB1CD6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F3CE3C-8439-4971-A541-6F39B810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935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237FD-52C6-439E-B42E-95DD9CC0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BE5947-0ACD-4450-9215-42DDBD69C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24931D-3565-47DE-B136-107C9588A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6BD786-32F6-483D-AE5C-D7CB4912A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346EFF-959E-407C-8972-005630992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86A6BE-F9B4-44B0-BF7E-EF5E20BE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918E9E-0EB1-4C80-B50E-900F181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30E8C-7B8F-40A4-B6BF-328964F6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409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0C581-59AC-476F-863F-27745F2D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398C42-A38F-46CF-B552-CCD012BE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24C737-4DCA-4D89-A84F-F338816B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322F48-FB89-4819-8B0C-DA19AB91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01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F88E60-BA74-494E-A3F7-2AA278F1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0721CB-0FF8-4D3E-8281-97A32664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4DE27C-436B-487E-8577-7892D560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738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37375-2F72-4190-905C-2A190A3C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C5400-4206-4BBD-BD21-FB987CFD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0867A1-7180-4D0F-8C88-F095165E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4987EC-90D1-4480-8966-7BEE74B5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43FE5-8977-4B2D-8713-F67D9441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581C35-32B8-427E-97F8-D2A509D2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492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CDD8E-715B-48E2-B104-50F6C4DB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5796B3-1B0E-433B-80CB-E2A7DA435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D83BF7-6555-4E3B-AAD6-903916E33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5F2B5F-BE72-4E93-8E2C-EB59AA8A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F0871B-4CFF-4CAE-BFEB-9E547C01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15A978-A080-41D7-9599-FAC906B0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083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3C11D1-8501-408D-8AB6-6EA0901F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C53CB2-DFD8-43A0-927F-D2A78DE62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AE50CA-6FC4-41CE-81E5-1C6353D4E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1CD4-F5CA-422E-A502-AE2C9F9A55F2}" type="datetimeFigureOut">
              <a:rPr lang="es-CL" smtClean="0"/>
              <a:t>16-10-2020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462121-A36B-4C62-9979-D6FCBC5EE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E604E-3F58-4C44-9C58-FFB607728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D1788-6293-4866-AB78-0CFD010568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827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conuecar@emmanuel.c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CE4F2B-28BF-4620-84DF-06CD08CC2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13" b="232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0CDC95-97D8-496A-92CA-4B202B194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s-CL" sz="4000" dirty="0"/>
              <a:t>Clases de Música</a:t>
            </a:r>
            <a:br>
              <a:rPr lang="es-CL" sz="4000" dirty="0"/>
            </a:br>
            <a:r>
              <a:rPr lang="es-CL" sz="4000" dirty="0"/>
              <a:t>8°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3FACD9-ED30-447A-A8D7-768C8B021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s-CL" sz="2000" dirty="0"/>
              <a:t>Prof. Claudia Coñuecar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79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EC256-FE34-472E-9E5D-1E14E9EA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129A6-6270-4653-9FF3-432EEF53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CL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b="1" dirty="0"/>
              <a:t>Viernes 30 de Octubre</a:t>
            </a:r>
          </a:p>
          <a:p>
            <a:pPr>
              <a:lnSpc>
                <a:spcPct val="150000"/>
              </a:lnSpc>
            </a:pPr>
            <a:r>
              <a:rPr lang="es-CL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dirty="0"/>
              <a:t>CORREO: </a:t>
            </a:r>
            <a:r>
              <a:rPr lang="es-CL" dirty="0">
                <a:hlinkClick r:id="rId3"/>
              </a:rPr>
              <a:t>cconuecar@emmanuel.cl</a:t>
            </a:r>
            <a:endParaRPr lang="es-CL" dirty="0"/>
          </a:p>
          <a:p>
            <a:pPr>
              <a:lnSpc>
                <a:spcPct val="150000"/>
              </a:lnSpc>
            </a:pPr>
            <a:r>
              <a:rPr lang="es-CL" dirty="0" err="1"/>
              <a:t>Whatsapp</a:t>
            </a:r>
            <a:r>
              <a:rPr lang="es-CL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dirty="0"/>
              <a:t>Buzón de tareas en página web 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312A91-46CB-42A0-AD10-B512593AB2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845" y="2638044"/>
            <a:ext cx="472480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7740" b="-1"/>
          <a:stretch/>
        </p:blipFill>
        <p:spPr bwMode="auto">
          <a:xfrm>
            <a:off x="114301" y="0"/>
            <a:ext cx="120777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0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 dirty="0"/>
              <a:t>Duración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1910080"/>
            <a:ext cx="6437367" cy="466131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Es la prolongación del sonido en el tiempo.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Sonidos largos o cortos. Según cuál sea la fuente que los produzca, los sonidos pueden alargarse de forma ininterrumpida o acortarse.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La duración en la música son las figuras rítmicas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6490" y="2108200"/>
            <a:ext cx="2009075" cy="37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9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 dirty="0"/>
              <a:t>Duración = Figuras rítmicas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1876425"/>
            <a:ext cx="6437367" cy="444986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s-ES" dirty="0"/>
              <a:t>El ritmo en la música se refiere a la frecuencia de repetición de intervalos regulares de sonidos largos y breves en una canción. </a:t>
            </a:r>
          </a:p>
          <a:p>
            <a:pPr>
              <a:lnSpc>
                <a:spcPct val="160000"/>
              </a:lnSpc>
            </a:pPr>
            <a:r>
              <a:rPr lang="es-ES" dirty="0"/>
              <a:t>El ritmo se define como la organización de tiempos que perciben los oyentes como una estructura musical rítmica. </a:t>
            </a:r>
          </a:p>
          <a:p>
            <a:pPr>
              <a:lnSpc>
                <a:spcPct val="160000"/>
              </a:lnSpc>
            </a:pPr>
            <a:r>
              <a:rPr lang="es-ES" dirty="0"/>
              <a:t>Esta sucesión temporal se ordena en nuestra mente, percibiendo de este modo una forma rítmica de una canción.</a:t>
            </a:r>
            <a:endParaRPr lang="es-CL" dirty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06" y="2966832"/>
            <a:ext cx="3144043" cy="20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1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1FFCF2-AC72-4986-B184-B43AE666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96" y="350756"/>
            <a:ext cx="7645047" cy="7498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17A43D0-529C-4831-8FE2-A8F49ED8B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160" y="1364832"/>
            <a:ext cx="6850204" cy="52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64D51-2483-4485-9F03-834EB7A7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Figuras Musicales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E48411-5D24-4935-8211-2B5FA79A3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7584" r="5078" b="5108"/>
          <a:stretch/>
        </p:blipFill>
        <p:spPr>
          <a:xfrm>
            <a:off x="1333500" y="2657475"/>
            <a:ext cx="2219325" cy="1638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578681-7524-4A53-8785-331E58BB0A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8" t="8049" r="4094" b="5082"/>
          <a:stretch/>
        </p:blipFill>
        <p:spPr>
          <a:xfrm>
            <a:off x="4986336" y="2657473"/>
            <a:ext cx="2219325" cy="16383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36D9203-02EA-4326-A66A-6CDBDD61F640}"/>
              </a:ext>
            </a:extLst>
          </p:cNvPr>
          <p:cNvSpPr/>
          <p:nvPr/>
        </p:nvSpPr>
        <p:spPr>
          <a:xfrm>
            <a:off x="998093" y="4382480"/>
            <a:ext cx="28901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Cuartina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94C94C-AC06-49FC-8C44-07E5DDD82463}"/>
              </a:ext>
            </a:extLst>
          </p:cNvPr>
          <p:cNvSpPr/>
          <p:nvPr/>
        </p:nvSpPr>
        <p:spPr>
          <a:xfrm>
            <a:off x="4902009" y="4392301"/>
            <a:ext cx="26513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Galopa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308A0B7-7BCF-47F8-AE13-F83C58528DAF}"/>
              </a:ext>
            </a:extLst>
          </p:cNvPr>
          <p:cNvSpPr/>
          <p:nvPr/>
        </p:nvSpPr>
        <p:spPr>
          <a:xfrm>
            <a:off x="8639172" y="4430696"/>
            <a:ext cx="25989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Saltillo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B78EFC-B26E-4C5B-A7CF-FA743DBAA0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172" y="2813841"/>
            <a:ext cx="215035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E13CE-CC8C-4B69-B5BF-0A9BB395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También recordamos estas figuras rítmicas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596B92-36E3-4842-AEC8-4968FE0AA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9758" y="2866670"/>
            <a:ext cx="1437899" cy="132556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1D225F-CBF7-4A0B-A780-78C0B7E2CC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7695" y="2164130"/>
            <a:ext cx="2143125" cy="23240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A2D8E9-54E4-4EF6-B57B-583E06221F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492" y="2570760"/>
            <a:ext cx="1917382" cy="191738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C7DE2FE-BC61-40BF-8D9F-E83E1FE03325}"/>
              </a:ext>
            </a:extLst>
          </p:cNvPr>
          <p:cNvSpPr/>
          <p:nvPr/>
        </p:nvSpPr>
        <p:spPr>
          <a:xfrm>
            <a:off x="1607487" y="4488142"/>
            <a:ext cx="24733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Negra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CEAA20-8250-400C-99C0-E7989D17E288}"/>
              </a:ext>
            </a:extLst>
          </p:cNvPr>
          <p:cNvSpPr/>
          <p:nvPr/>
        </p:nvSpPr>
        <p:spPr>
          <a:xfrm>
            <a:off x="4970146" y="4458741"/>
            <a:ext cx="2137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Corchea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2FCA36C-0C02-410A-9AF5-CC8FD90A08E7}"/>
              </a:ext>
            </a:extLst>
          </p:cNvPr>
          <p:cNvSpPr/>
          <p:nvPr/>
        </p:nvSpPr>
        <p:spPr>
          <a:xfrm>
            <a:off x="8045634" y="4458741"/>
            <a:ext cx="20633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Silencio</a:t>
            </a:r>
          </a:p>
          <a:p>
            <a:pPr algn="ctr"/>
            <a:r>
              <a:rPr lang="es-E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Negra</a:t>
            </a:r>
            <a:endParaRPr lang="es-E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84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CE1852-8519-40E6-AF81-2BE101D66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E17B44-BF88-43B3-8268-601DD9C4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6" y="66427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CL" sz="3600" dirty="0"/>
              <a:t>Actividad Musical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535A6-C13F-4B6F-B16D-9C00C918D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2007025"/>
            <a:ext cx="4593021" cy="4030388"/>
          </a:xfrm>
        </p:spPr>
        <p:txBody>
          <a:bodyPr anchor="ctr">
            <a:noAutofit/>
          </a:bodyPr>
          <a:lstStyle/>
          <a:p>
            <a:r>
              <a:rPr lang="es-CL" sz="2000" dirty="0"/>
              <a:t>En la actividad anterior del PPT 11 ustedes escribieron frases acomodando las figuras rítmicas para que pudiesen calzar</a:t>
            </a:r>
          </a:p>
          <a:p>
            <a:r>
              <a:rPr lang="es-CL" sz="2000" dirty="0"/>
              <a:t>En la siguiente actividad, se trabaja al revés</a:t>
            </a:r>
          </a:p>
          <a:p>
            <a:r>
              <a:rPr lang="es-CL" sz="2000" dirty="0"/>
              <a:t>Les doy las frases y los estudiantes colocan las figuras rítmicas que consideran que concuerda con la palabra</a:t>
            </a:r>
          </a:p>
          <a:p>
            <a:r>
              <a:rPr lang="es-CL" sz="2000" dirty="0"/>
              <a:t>Se pueden usar negras, corcheas, saltillos, galopas, cuartinas</a:t>
            </a:r>
          </a:p>
          <a:p>
            <a:r>
              <a:rPr lang="es-CL" sz="2000" b="1" dirty="0"/>
              <a:t>NO se usan silencios, blancas y redondas </a:t>
            </a:r>
          </a:p>
        </p:txBody>
      </p:sp>
    </p:spTree>
    <p:extLst>
      <p:ext uri="{BB962C8B-B14F-4D97-AF65-F5344CB8AC3E}">
        <p14:creationId xmlns:p14="http://schemas.microsoft.com/office/powerpoint/2010/main" val="9083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613D3-A06B-4409-A65E-FDD24560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887014"/>
            <a:ext cx="11268075" cy="5083971"/>
          </a:xfrm>
        </p:spPr>
        <p:txBody>
          <a:bodyPr/>
          <a:lstStyle/>
          <a:p>
            <a:r>
              <a:rPr lang="es-CL" dirty="0"/>
              <a:t>Escribe las figuras rítmicas que se corresponden con cada frase musical</a:t>
            </a:r>
          </a:p>
        </p:txBody>
      </p:sp>
      <p:sp>
        <p:nvSpPr>
          <p:cNvPr id="4" name="Rectángulo: esquina doblada 3">
            <a:extLst>
              <a:ext uri="{FF2B5EF4-FFF2-40B4-BE49-F238E27FC236}">
                <a16:creationId xmlns:a16="http://schemas.microsoft.com/office/drawing/2014/main" id="{8B73ACB6-1C56-4F0D-871F-03A2D8054726}"/>
              </a:ext>
            </a:extLst>
          </p:cNvPr>
          <p:cNvSpPr/>
          <p:nvPr/>
        </p:nvSpPr>
        <p:spPr>
          <a:xfrm>
            <a:off x="852484" y="2088357"/>
            <a:ext cx="3000375" cy="10096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La lámpara es color caramelo</a:t>
            </a:r>
          </a:p>
        </p:txBody>
      </p:sp>
      <p:sp>
        <p:nvSpPr>
          <p:cNvPr id="8" name="Rectángulo: esquina doblada 7">
            <a:extLst>
              <a:ext uri="{FF2B5EF4-FFF2-40B4-BE49-F238E27FC236}">
                <a16:creationId xmlns:a16="http://schemas.microsoft.com/office/drawing/2014/main" id="{9AF9A29D-0F3F-486F-BE57-2CA73E86D197}"/>
              </a:ext>
            </a:extLst>
          </p:cNvPr>
          <p:cNvSpPr/>
          <p:nvPr/>
        </p:nvSpPr>
        <p:spPr>
          <a:xfrm>
            <a:off x="852483" y="3812383"/>
            <a:ext cx="3000375" cy="10096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Maravilla sonrosada de linda trencitas</a:t>
            </a:r>
          </a:p>
        </p:txBody>
      </p:sp>
      <p:sp>
        <p:nvSpPr>
          <p:cNvPr id="12" name="Rectángulo: esquina doblada 11">
            <a:extLst>
              <a:ext uri="{FF2B5EF4-FFF2-40B4-BE49-F238E27FC236}">
                <a16:creationId xmlns:a16="http://schemas.microsoft.com/office/drawing/2014/main" id="{2C4D52BA-4B2A-47AD-B97C-5EFC1269B15E}"/>
              </a:ext>
            </a:extLst>
          </p:cNvPr>
          <p:cNvSpPr/>
          <p:nvPr/>
        </p:nvSpPr>
        <p:spPr>
          <a:xfrm>
            <a:off x="6938964" y="2053234"/>
            <a:ext cx="3000375" cy="10096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Verde y alto luce muy flaco</a:t>
            </a:r>
          </a:p>
        </p:txBody>
      </p:sp>
      <p:sp>
        <p:nvSpPr>
          <p:cNvPr id="15" name="Rectángulo: esquina doblada 14">
            <a:extLst>
              <a:ext uri="{FF2B5EF4-FFF2-40B4-BE49-F238E27FC236}">
                <a16:creationId xmlns:a16="http://schemas.microsoft.com/office/drawing/2014/main" id="{5775E39F-7FE1-427D-9B0B-F36070F1A1D3}"/>
              </a:ext>
            </a:extLst>
          </p:cNvPr>
          <p:cNvSpPr/>
          <p:nvPr/>
        </p:nvSpPr>
        <p:spPr>
          <a:xfrm>
            <a:off x="6938963" y="3795117"/>
            <a:ext cx="3000375" cy="10096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Salta, corre anda lejos</a:t>
            </a:r>
          </a:p>
        </p:txBody>
      </p:sp>
      <p:sp>
        <p:nvSpPr>
          <p:cNvPr id="19" name="Rectángulo: esquina doblada 18">
            <a:extLst>
              <a:ext uri="{FF2B5EF4-FFF2-40B4-BE49-F238E27FC236}">
                <a16:creationId xmlns:a16="http://schemas.microsoft.com/office/drawing/2014/main" id="{F16571B5-DAB1-4149-BAF0-455F00760D32}"/>
              </a:ext>
            </a:extLst>
          </p:cNvPr>
          <p:cNvSpPr/>
          <p:nvPr/>
        </p:nvSpPr>
        <p:spPr>
          <a:xfrm>
            <a:off x="3938588" y="5512596"/>
            <a:ext cx="3000375" cy="10096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Fatigada y cansada duerme todo el día</a:t>
            </a:r>
          </a:p>
        </p:txBody>
      </p:sp>
    </p:spTree>
    <p:extLst>
      <p:ext uri="{BB962C8B-B14F-4D97-AF65-F5344CB8AC3E}">
        <p14:creationId xmlns:p14="http://schemas.microsoft.com/office/powerpoint/2010/main" val="3146899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273</Words>
  <Application>Microsoft Office PowerPoint</Application>
  <PresentationFormat>Panorámica</PresentationFormat>
  <Paragraphs>38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Clases de Música 8° Básico</vt:lpstr>
      <vt:lpstr>Presentación de PowerPoint</vt:lpstr>
      <vt:lpstr>Duración</vt:lpstr>
      <vt:lpstr>Duración = Figuras rítmicas</vt:lpstr>
      <vt:lpstr>Presentación de PowerPoint</vt:lpstr>
      <vt:lpstr>Figuras Musicales</vt:lpstr>
      <vt:lpstr>También recordamos estas figuras rítmicas</vt:lpstr>
      <vt:lpstr>Actividad Musical</vt:lpstr>
      <vt:lpstr>Presentación de PowerPoint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8° Básico</dc:title>
  <dc:creator>Claudia Coñuecar</dc:creator>
  <cp:lastModifiedBy>Claudia Coñuecar</cp:lastModifiedBy>
  <cp:revision>1</cp:revision>
  <dcterms:created xsi:type="dcterms:W3CDTF">2020-10-16T03:17:33Z</dcterms:created>
  <dcterms:modified xsi:type="dcterms:W3CDTF">2020-10-16T03:19:17Z</dcterms:modified>
</cp:coreProperties>
</file>