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5"/>
  </p:notesMasterIdLst>
  <p:sldIdLst>
    <p:sldId id="256" r:id="rId2"/>
    <p:sldId id="258" r:id="rId3"/>
    <p:sldId id="261" r:id="rId4"/>
    <p:sldId id="263" r:id="rId5"/>
    <p:sldId id="266" r:id="rId6"/>
    <p:sldId id="260" r:id="rId7"/>
    <p:sldId id="267" r:id="rId8"/>
    <p:sldId id="265" r:id="rId9"/>
    <p:sldId id="270" r:id="rId10"/>
    <p:sldId id="264" r:id="rId11"/>
    <p:sldId id="268" r:id="rId12"/>
    <p:sldId id="269" r:id="rId13"/>
    <p:sldId id="262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F3DDC-B15C-4CC2-B1E5-777C12328BD1}" v="37" dt="2020-10-19T00:32:00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C9BF3DDC-B15C-4CC2-B1E5-777C12328BD1}"/>
    <pc:docChg chg="undo custSel mod addSld delSld modSld">
      <pc:chgData name="Claudia Coñuecar" userId="40a48c7a74c5fee3" providerId="LiveId" clId="{C9BF3DDC-B15C-4CC2-B1E5-777C12328BD1}" dt="2020-10-19T00:32:41.863" v="674" actId="790"/>
      <pc:docMkLst>
        <pc:docMk/>
      </pc:docMkLst>
      <pc:sldChg chg="addSp modSp mod">
        <pc:chgData name="Claudia Coñuecar" userId="40a48c7a74c5fee3" providerId="LiveId" clId="{C9BF3DDC-B15C-4CC2-B1E5-777C12328BD1}" dt="2020-10-19T00:25:40.154" v="576" actId="20577"/>
        <pc:sldMkLst>
          <pc:docMk/>
          <pc:sldMk cId="4009267532" sldId="256"/>
        </pc:sldMkLst>
        <pc:spChg chg="mod">
          <ac:chgData name="Claudia Coñuecar" userId="40a48c7a74c5fee3" providerId="LiveId" clId="{C9BF3DDC-B15C-4CC2-B1E5-777C12328BD1}" dt="2020-10-19T00:25:40.154" v="576" actId="20577"/>
          <ac:spMkLst>
            <pc:docMk/>
            <pc:sldMk cId="4009267532" sldId="256"/>
            <ac:spMk id="2" creationId="{BF03CE16-8149-4B52-B2BC-8C553689CE5B}"/>
          </ac:spMkLst>
        </pc:spChg>
        <pc:spChg chg="mod">
          <ac:chgData name="Claudia Coñuecar" userId="40a48c7a74c5fee3" providerId="LiveId" clId="{C9BF3DDC-B15C-4CC2-B1E5-777C12328BD1}" dt="2020-10-16T01:38:30.310" v="54" actId="27636"/>
          <ac:spMkLst>
            <pc:docMk/>
            <pc:sldMk cId="4009267532" sldId="256"/>
            <ac:spMk id="3" creationId="{9797554A-B964-467F-882F-FEB61EB882B6}"/>
          </ac:spMkLst>
        </pc:spChg>
        <pc:picChg chg="add mod">
          <ac:chgData name="Claudia Coñuecar" userId="40a48c7a74c5fee3" providerId="LiveId" clId="{C9BF3DDC-B15C-4CC2-B1E5-777C12328BD1}" dt="2020-10-16T01:55:12.818" v="206" actId="1076"/>
          <ac:picMkLst>
            <pc:docMk/>
            <pc:sldMk cId="4009267532" sldId="256"/>
            <ac:picMk id="6" creationId="{D7E97966-E48A-472A-8D90-EC53ECE4C07E}"/>
          </ac:picMkLst>
        </pc:picChg>
      </pc:sldChg>
      <pc:sldChg chg="modSp">
        <pc:chgData name="Claudia Coñuecar" userId="40a48c7a74c5fee3" providerId="LiveId" clId="{C9BF3DDC-B15C-4CC2-B1E5-777C12328BD1}" dt="2020-10-16T01:38:29.901" v="51"/>
        <pc:sldMkLst>
          <pc:docMk/>
          <pc:sldMk cId="2276795429" sldId="258"/>
        </pc:sldMkLst>
        <pc:spChg chg="mod">
          <ac:chgData name="Claudia Coñuecar" userId="40a48c7a74c5fee3" providerId="LiveId" clId="{C9BF3DDC-B15C-4CC2-B1E5-777C12328BD1}" dt="2020-10-16T01:38:29.901" v="51"/>
          <ac:spMkLst>
            <pc:docMk/>
            <pc:sldMk cId="2276795429" sldId="258"/>
            <ac:spMk id="2" creationId="{A850B972-0B7A-40CD-9E79-07E8A87AB03C}"/>
          </ac:spMkLst>
        </pc:spChg>
      </pc:sldChg>
      <pc:sldChg chg="modSp del mod">
        <pc:chgData name="Claudia Coñuecar" userId="40a48c7a74c5fee3" providerId="LiveId" clId="{C9BF3DDC-B15C-4CC2-B1E5-777C12328BD1}" dt="2020-10-16T01:42:42.128" v="165" actId="2696"/>
        <pc:sldMkLst>
          <pc:docMk/>
          <pc:sldMk cId="2129450401" sldId="259"/>
        </pc:sldMkLst>
        <pc:spChg chg="mod">
          <ac:chgData name="Claudia Coñuecar" userId="40a48c7a74c5fee3" providerId="LiveId" clId="{C9BF3DDC-B15C-4CC2-B1E5-777C12328BD1}" dt="2020-10-16T01:38:30.242" v="52" actId="27636"/>
          <ac:spMkLst>
            <pc:docMk/>
            <pc:sldMk cId="2129450401" sldId="259"/>
            <ac:spMk id="3" creationId="{00000000-0000-0000-0000-000000000000}"/>
          </ac:spMkLst>
        </pc:spChg>
      </pc:sldChg>
      <pc:sldChg chg="modSp mod setBg">
        <pc:chgData name="Claudia Coñuecar" userId="40a48c7a74c5fee3" providerId="LiveId" clId="{C9BF3DDC-B15C-4CC2-B1E5-777C12328BD1}" dt="2020-10-16T01:57:59.220" v="275" actId="1076"/>
        <pc:sldMkLst>
          <pc:docMk/>
          <pc:sldMk cId="1912304573" sldId="260"/>
        </pc:sldMkLst>
        <pc:spChg chg="mod ord">
          <ac:chgData name="Claudia Coñuecar" userId="40a48c7a74c5fee3" providerId="LiveId" clId="{C9BF3DDC-B15C-4CC2-B1E5-777C12328BD1}" dt="2020-10-16T01:57:59.220" v="275" actId="1076"/>
          <ac:spMkLst>
            <pc:docMk/>
            <pc:sldMk cId="1912304573" sldId="260"/>
            <ac:spMk id="3" creationId="{00000000-0000-0000-0000-000000000000}"/>
          </ac:spMkLst>
        </pc:spChg>
        <pc:picChg chg="mod">
          <ac:chgData name="Claudia Coñuecar" userId="40a48c7a74c5fee3" providerId="LiveId" clId="{C9BF3DDC-B15C-4CC2-B1E5-777C12328BD1}" dt="2020-10-16T01:57:45.572" v="272" actId="26606"/>
          <ac:picMkLst>
            <pc:docMk/>
            <pc:sldMk cId="1912304573" sldId="260"/>
            <ac:picMk id="4099" creationId="{00000000-0000-0000-0000-000000000000}"/>
          </ac:picMkLst>
        </pc:picChg>
      </pc:sldChg>
      <pc:sldChg chg="addSp delSp modSp mod delDesignElem">
        <pc:chgData name="Claudia Coñuecar" userId="40a48c7a74c5fee3" providerId="LiveId" clId="{C9BF3DDC-B15C-4CC2-B1E5-777C12328BD1}" dt="2020-10-16T01:39:01.004" v="61" actId="20577"/>
        <pc:sldMkLst>
          <pc:docMk/>
          <pc:sldMk cId="1552123558" sldId="261"/>
        </pc:sldMkLst>
        <pc:spChg chg="mod">
          <ac:chgData name="Claudia Coñuecar" userId="40a48c7a74c5fee3" providerId="LiveId" clId="{C9BF3DDC-B15C-4CC2-B1E5-777C12328BD1}" dt="2020-10-16T01:39:01.004" v="61" actId="20577"/>
          <ac:spMkLst>
            <pc:docMk/>
            <pc:sldMk cId="1552123558" sldId="261"/>
            <ac:spMk id="6" creationId="{058C9FAC-1615-47A5-9340-848C63CFF733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1" creationId="{39E3965E-AC41-4711-9D10-E25ABB132D86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5" creationId="{B4D0E555-16F6-44D0-BF56-AF5FF5BDE9D6}"/>
          </ac:spMkLst>
        </pc:spChg>
        <pc:spChg chg="del">
          <ac:chgData name="Claudia Coñuecar" userId="40a48c7a74c5fee3" providerId="LiveId" clId="{C9BF3DDC-B15C-4CC2-B1E5-777C12328BD1}" dt="2020-10-16T01:38:29.901" v="51"/>
          <ac:spMkLst>
            <pc:docMk/>
            <pc:sldMk cId="1552123558" sldId="261"/>
            <ac:spMk id="77" creationId="{8117041D-1A7B-4ECA-AB68-3CFDB6726B8E}"/>
          </ac:spMkLst>
        </pc:spChg>
        <pc:spChg chg="add">
          <ac:chgData name="Claudia Coñuecar" userId="40a48c7a74c5fee3" providerId="LiveId" clId="{C9BF3DDC-B15C-4CC2-B1E5-777C12328BD1}" dt="2020-10-16T01:38:53.488" v="56" actId="26606"/>
          <ac:spMkLst>
            <pc:docMk/>
            <pc:sldMk cId="1552123558" sldId="261"/>
            <ac:spMk id="1028" creationId="{1707FC24-6981-43D9-B525-C7832BA22463}"/>
          </ac:spMkLst>
        </pc:spChg>
        <pc:picChg chg="mod">
          <ac:chgData name="Claudia Coñuecar" userId="40a48c7a74c5fee3" providerId="LiveId" clId="{C9BF3DDC-B15C-4CC2-B1E5-777C12328BD1}" dt="2020-10-16T01:38:53.488" v="56" actId="26606"/>
          <ac:picMkLst>
            <pc:docMk/>
            <pc:sldMk cId="1552123558" sldId="261"/>
            <ac:picMk id="1026" creationId="{2C4C6CDE-04CC-43E3-BF76-A4C75814AA70}"/>
          </ac:picMkLst>
        </pc:picChg>
        <pc:cxnChg chg="del">
          <ac:chgData name="Claudia Coñuecar" userId="40a48c7a74c5fee3" providerId="LiveId" clId="{C9BF3DDC-B15C-4CC2-B1E5-777C12328BD1}" dt="2020-10-16T01:38:29.901" v="51"/>
          <ac:cxnSpMkLst>
            <pc:docMk/>
            <pc:sldMk cId="1552123558" sldId="261"/>
            <ac:cxnSpMk id="73" creationId="{1F5DC8C3-BA5F-4EED-BB9A-A14272BD82A1}"/>
          </ac:cxnSpMkLst>
        </pc:cxnChg>
        <pc:cxnChg chg="del">
          <ac:chgData name="Claudia Coñuecar" userId="40a48c7a74c5fee3" providerId="LiveId" clId="{C9BF3DDC-B15C-4CC2-B1E5-777C12328BD1}" dt="2020-10-16T01:38:29.901" v="51"/>
          <ac:cxnSpMkLst>
            <pc:docMk/>
            <pc:sldMk cId="1552123558" sldId="261"/>
            <ac:cxnSpMk id="79" creationId="{ABCD2462-4C1E-401A-AC2D-F799A138B245}"/>
          </ac:cxnSpMkLst>
        </pc:cxnChg>
      </pc:sldChg>
      <pc:sldChg chg="modSp mod">
        <pc:chgData name="Claudia Coñuecar" userId="40a48c7a74c5fee3" providerId="LiveId" clId="{C9BF3DDC-B15C-4CC2-B1E5-777C12328BD1}" dt="2020-10-16T01:42:12.004" v="164" actId="14100"/>
        <pc:sldMkLst>
          <pc:docMk/>
          <pc:sldMk cId="4040510878" sldId="263"/>
        </pc:sldMkLst>
        <pc:spChg chg="mod">
          <ac:chgData name="Claudia Coñuecar" userId="40a48c7a74c5fee3" providerId="LiveId" clId="{C9BF3DDC-B15C-4CC2-B1E5-777C12328BD1}" dt="2020-10-16T01:38:29.901" v="51"/>
          <ac:spMkLst>
            <pc:docMk/>
            <pc:sldMk cId="4040510878" sldId="263"/>
            <ac:spMk id="2" creationId="{00000000-0000-0000-0000-000000000000}"/>
          </ac:spMkLst>
        </pc:spChg>
        <pc:spChg chg="mod">
          <ac:chgData name="Claudia Coñuecar" userId="40a48c7a74c5fee3" providerId="LiveId" clId="{C9BF3DDC-B15C-4CC2-B1E5-777C12328BD1}" dt="2020-10-16T01:42:05.609" v="161" actId="1076"/>
          <ac:spMkLst>
            <pc:docMk/>
            <pc:sldMk cId="4040510878" sldId="263"/>
            <ac:spMk id="3" creationId="{00000000-0000-0000-0000-000000000000}"/>
          </ac:spMkLst>
        </pc:spChg>
        <pc:picChg chg="mod">
          <ac:chgData name="Claudia Coñuecar" userId="40a48c7a74c5fee3" providerId="LiveId" clId="{C9BF3DDC-B15C-4CC2-B1E5-777C12328BD1}" dt="2020-10-16T01:42:12.004" v="164" actId="14100"/>
          <ac:picMkLst>
            <pc:docMk/>
            <pc:sldMk cId="4040510878" sldId="263"/>
            <ac:picMk id="2050" creationId="{00000000-0000-0000-0000-000000000000}"/>
          </ac:picMkLst>
        </pc:picChg>
      </pc:sldChg>
      <pc:sldChg chg="addSp delSp modSp new mod">
        <pc:chgData name="Claudia Coñuecar" userId="40a48c7a74c5fee3" providerId="LiveId" clId="{C9BF3DDC-B15C-4CC2-B1E5-777C12328BD1}" dt="2020-10-16T02:10:28.289" v="413" actId="1076"/>
        <pc:sldMkLst>
          <pc:docMk/>
          <pc:sldMk cId="1337635427" sldId="264"/>
        </pc:sldMkLst>
        <pc:spChg chg="mod">
          <ac:chgData name="Claudia Coñuecar" userId="40a48c7a74c5fee3" providerId="LiveId" clId="{C9BF3DDC-B15C-4CC2-B1E5-777C12328BD1}" dt="2020-10-16T02:06:01.210" v="332" actId="20577"/>
          <ac:spMkLst>
            <pc:docMk/>
            <pc:sldMk cId="1337635427" sldId="264"/>
            <ac:spMk id="2" creationId="{412756E9-AE9E-4A83-91E4-53FD31D46F2C}"/>
          </ac:spMkLst>
        </pc:spChg>
        <pc:spChg chg="del mod">
          <ac:chgData name="Claudia Coñuecar" userId="40a48c7a74c5fee3" providerId="LiveId" clId="{C9BF3DDC-B15C-4CC2-B1E5-777C12328BD1}" dt="2020-10-16T02:07:31.650" v="333" actId="931"/>
          <ac:spMkLst>
            <pc:docMk/>
            <pc:sldMk cId="1337635427" sldId="264"/>
            <ac:spMk id="3" creationId="{26AB3C05-65FD-4B2D-90EC-D6B5140948DE}"/>
          </ac:spMkLst>
        </pc:spChg>
        <pc:spChg chg="add del mod">
          <ac:chgData name="Claudia Coñuecar" userId="40a48c7a74c5fee3" providerId="LiveId" clId="{C9BF3DDC-B15C-4CC2-B1E5-777C12328BD1}" dt="2020-10-16T02:07:37.742" v="336" actId="21"/>
          <ac:spMkLst>
            <pc:docMk/>
            <pc:sldMk cId="1337635427" sldId="264"/>
            <ac:spMk id="6" creationId="{5A3EA675-5F87-475E-BA9B-66D148DE5CE3}"/>
          </ac:spMkLst>
        </pc:spChg>
        <pc:spChg chg="add del mod">
          <ac:chgData name="Claudia Coñuecar" userId="40a48c7a74c5fee3" providerId="LiveId" clId="{C9BF3DDC-B15C-4CC2-B1E5-777C12328BD1}" dt="2020-10-16T02:09:50.083" v="376" actId="21"/>
          <ac:spMkLst>
            <pc:docMk/>
            <pc:sldMk cId="1337635427" sldId="264"/>
            <ac:spMk id="8" creationId="{05D991A9-08FE-4B38-BFB1-7A41717FEAF0}"/>
          </ac:spMkLst>
        </pc:spChg>
        <pc:spChg chg="add mod">
          <ac:chgData name="Claudia Coñuecar" userId="40a48c7a74c5fee3" providerId="LiveId" clId="{C9BF3DDC-B15C-4CC2-B1E5-777C12328BD1}" dt="2020-10-16T02:09:54.163" v="377" actId="1076"/>
          <ac:spMkLst>
            <pc:docMk/>
            <pc:sldMk cId="1337635427" sldId="264"/>
            <ac:spMk id="9" creationId="{613987C3-0BC1-4BEF-AF95-F2C167CADE96}"/>
          </ac:spMkLst>
        </pc:spChg>
        <pc:spChg chg="add mod">
          <ac:chgData name="Claudia Coñuecar" userId="40a48c7a74c5fee3" providerId="LiveId" clId="{C9BF3DDC-B15C-4CC2-B1E5-777C12328BD1}" dt="2020-10-16T02:09:11.771" v="371" actId="1076"/>
          <ac:spMkLst>
            <pc:docMk/>
            <pc:sldMk cId="1337635427" sldId="264"/>
            <ac:spMk id="10" creationId="{0C496996-D90D-4594-B0D5-C24936F0EB2C}"/>
          </ac:spMkLst>
        </pc:spChg>
        <pc:spChg chg="add mod">
          <ac:chgData name="Claudia Coñuecar" userId="40a48c7a74c5fee3" providerId="LiveId" clId="{C9BF3DDC-B15C-4CC2-B1E5-777C12328BD1}" dt="2020-10-16T02:09:13.339" v="372" actId="1076"/>
          <ac:spMkLst>
            <pc:docMk/>
            <pc:sldMk cId="1337635427" sldId="264"/>
            <ac:spMk id="11" creationId="{39698938-281A-4858-9C7B-551F991DE931}"/>
          </ac:spMkLst>
        </pc:spChg>
        <pc:spChg chg="add mod">
          <ac:chgData name="Claudia Coñuecar" userId="40a48c7a74c5fee3" providerId="LiveId" clId="{C9BF3DDC-B15C-4CC2-B1E5-777C12328BD1}" dt="2020-10-16T02:10:09.737" v="409" actId="20577"/>
          <ac:spMkLst>
            <pc:docMk/>
            <pc:sldMk cId="1337635427" sldId="264"/>
            <ac:spMk id="13" creationId="{54BAAD6A-C02C-44B6-AA79-0175C51AF6B5}"/>
          </ac:spMkLst>
        </pc:spChg>
        <pc:picChg chg="add del mod">
          <ac:chgData name="Claudia Coñuecar" userId="40a48c7a74c5fee3" providerId="LiveId" clId="{C9BF3DDC-B15C-4CC2-B1E5-777C12328BD1}" dt="2020-10-16T02:07:37.742" v="336" actId="21"/>
          <ac:picMkLst>
            <pc:docMk/>
            <pc:sldMk cId="1337635427" sldId="264"/>
            <ac:picMk id="5" creationId="{D17EB6D3-1111-4740-8D25-BF6985E7A3C4}"/>
          </ac:picMkLst>
        </pc:picChg>
        <pc:picChg chg="add mod">
          <ac:chgData name="Claudia Coñuecar" userId="40a48c7a74c5fee3" providerId="LiveId" clId="{C9BF3DDC-B15C-4CC2-B1E5-777C12328BD1}" dt="2020-10-16T02:10:20.227" v="411" actId="1076"/>
          <ac:picMkLst>
            <pc:docMk/>
            <pc:sldMk cId="1337635427" sldId="264"/>
            <ac:picMk id="15" creationId="{58E3BF55-C1FD-4CB3-A5F4-EADB6161B7DE}"/>
          </ac:picMkLst>
        </pc:picChg>
        <pc:picChg chg="add mod">
          <ac:chgData name="Claudia Coñuecar" userId="40a48c7a74c5fee3" providerId="LiveId" clId="{C9BF3DDC-B15C-4CC2-B1E5-777C12328BD1}" dt="2020-10-16T02:10:28.289" v="413" actId="1076"/>
          <ac:picMkLst>
            <pc:docMk/>
            <pc:sldMk cId="1337635427" sldId="264"/>
            <ac:picMk id="17" creationId="{A3E3CBCD-6A82-497F-A4F4-4F52F1F66FD0}"/>
          </ac:picMkLst>
        </pc:picChg>
      </pc:sldChg>
      <pc:sldChg chg="addSp delSp modSp mod modClrScheme chgLayout">
        <pc:chgData name="Claudia Coñuecar" userId="40a48c7a74c5fee3" providerId="LiveId" clId="{C9BF3DDC-B15C-4CC2-B1E5-777C12328BD1}" dt="2020-10-16T01:59:10.654" v="315" actId="14100"/>
        <pc:sldMkLst>
          <pc:docMk/>
          <pc:sldMk cId="4049954314" sldId="265"/>
        </pc:sldMkLst>
        <pc:spChg chg="mod ord">
          <ac:chgData name="Claudia Coñuecar" userId="40a48c7a74c5fee3" providerId="LiveId" clId="{C9BF3DDC-B15C-4CC2-B1E5-777C12328BD1}" dt="2020-10-16T01:38:29.901" v="51"/>
          <ac:spMkLst>
            <pc:docMk/>
            <pc:sldMk cId="4049954314" sldId="265"/>
            <ac:spMk id="2" creationId="{00000000-0000-0000-0000-000000000000}"/>
          </ac:spMkLst>
        </pc:spChg>
        <pc:spChg chg="mod ord">
          <ac:chgData name="Claudia Coñuecar" userId="40a48c7a74c5fee3" providerId="LiveId" clId="{C9BF3DDC-B15C-4CC2-B1E5-777C12328BD1}" dt="2020-10-16T01:59:07.985" v="314" actId="1076"/>
          <ac:spMkLst>
            <pc:docMk/>
            <pc:sldMk cId="4049954314" sldId="265"/>
            <ac:spMk id="3" creationId="{00000000-0000-0000-0000-000000000000}"/>
          </ac:spMkLst>
        </pc:spChg>
        <pc:spChg chg="add del mod ord">
          <ac:chgData name="Claudia Coñuecar" userId="40a48c7a74c5fee3" providerId="LiveId" clId="{C9BF3DDC-B15C-4CC2-B1E5-777C12328BD1}" dt="2020-10-16T01:26:01.416" v="20" actId="21"/>
          <ac:spMkLst>
            <pc:docMk/>
            <pc:sldMk cId="4049954314" sldId="265"/>
            <ac:spMk id="4" creationId="{11052148-D7BE-4F48-9757-5BA4AEA8D1E7}"/>
          </ac:spMkLst>
        </pc:spChg>
        <pc:spChg chg="add del mod ord">
          <ac:chgData name="Claudia Coñuecar" userId="40a48c7a74c5fee3" providerId="LiveId" clId="{C9BF3DDC-B15C-4CC2-B1E5-777C12328BD1}" dt="2020-10-16T01:25:57.367" v="19" actId="21"/>
          <ac:spMkLst>
            <pc:docMk/>
            <pc:sldMk cId="4049954314" sldId="265"/>
            <ac:spMk id="5" creationId="{04947FE9-59D9-49C8-A086-428849426829}"/>
          </ac:spMkLst>
        </pc:spChg>
        <pc:spChg chg="add mod ord">
          <ac:chgData name="Claudia Coñuecar" userId="40a48c7a74c5fee3" providerId="LiveId" clId="{C9BF3DDC-B15C-4CC2-B1E5-777C12328BD1}" dt="2020-10-16T01:59:06.771" v="313" actId="255"/>
          <ac:spMkLst>
            <pc:docMk/>
            <pc:sldMk cId="4049954314" sldId="265"/>
            <ac:spMk id="6" creationId="{73A7459E-2E71-4F01-829D-E50F8E06C74A}"/>
          </ac:spMkLst>
        </pc:spChg>
        <pc:picChg chg="mod">
          <ac:chgData name="Claudia Coñuecar" userId="40a48c7a74c5fee3" providerId="LiveId" clId="{C9BF3DDC-B15C-4CC2-B1E5-777C12328BD1}" dt="2020-10-16T01:59:10.654" v="315" actId="14100"/>
          <ac:picMkLst>
            <pc:docMk/>
            <pc:sldMk cId="4049954314" sldId="265"/>
            <ac:picMk id="5122" creationId="{00000000-0000-0000-0000-000000000000}"/>
          </ac:picMkLst>
        </pc:picChg>
        <pc:picChg chg="del mod">
          <ac:chgData name="Claudia Coñuecar" userId="40a48c7a74c5fee3" providerId="LiveId" clId="{C9BF3DDC-B15C-4CC2-B1E5-777C12328BD1}" dt="2020-10-16T01:25:49.853" v="18" actId="21"/>
          <ac:picMkLst>
            <pc:docMk/>
            <pc:sldMk cId="4049954314" sldId="265"/>
            <ac:picMk id="5123" creationId="{00000000-0000-0000-0000-000000000000}"/>
          </ac:picMkLst>
        </pc:picChg>
        <pc:picChg chg="del">
          <ac:chgData name="Claudia Coñuecar" userId="40a48c7a74c5fee3" providerId="LiveId" clId="{C9BF3DDC-B15C-4CC2-B1E5-777C12328BD1}" dt="2020-10-16T01:24:55.396" v="3" actId="21"/>
          <ac:picMkLst>
            <pc:docMk/>
            <pc:sldMk cId="4049954314" sldId="265"/>
            <ac:picMk id="5124" creationId="{00000000-0000-0000-0000-000000000000}"/>
          </ac:picMkLst>
        </pc:picChg>
      </pc:sldChg>
      <pc:sldChg chg="addSp delSp modSp new mod setBg">
        <pc:chgData name="Claudia Coñuecar" userId="40a48c7a74c5fee3" providerId="LiveId" clId="{C9BF3DDC-B15C-4CC2-B1E5-777C12328BD1}" dt="2020-10-16T01:54:31.852" v="203" actId="1076"/>
        <pc:sldMkLst>
          <pc:docMk/>
          <pc:sldMk cId="2310792247" sldId="266"/>
        </pc:sldMkLst>
        <pc:spChg chg="del">
          <ac:chgData name="Claudia Coñuecar" userId="40a48c7a74c5fee3" providerId="LiveId" clId="{C9BF3DDC-B15C-4CC2-B1E5-777C12328BD1}" dt="2020-10-16T01:44:30.863" v="169" actId="21"/>
          <ac:spMkLst>
            <pc:docMk/>
            <pc:sldMk cId="2310792247" sldId="266"/>
            <ac:spMk id="2" creationId="{16B87E71-748E-47D9-A38C-CD8EB7083D69}"/>
          </ac:spMkLst>
        </pc:spChg>
        <pc:spChg chg="mod ord">
          <ac:chgData name="Claudia Coñuecar" userId="40a48c7a74c5fee3" providerId="LiveId" clId="{C9BF3DDC-B15C-4CC2-B1E5-777C12328BD1}" dt="2020-10-16T01:54:24.530" v="199" actId="13900"/>
          <ac:spMkLst>
            <pc:docMk/>
            <pc:sldMk cId="2310792247" sldId="266"/>
            <ac:spMk id="3" creationId="{D98CB378-D72D-4AB1-B4EA-E32EA34CEBF5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0" creationId="{2B566528-1B12-4246-9431-5C2D7D081168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6" creationId="{D3F51FEB-38FB-4F6C-9F7B-2F2AFAB65463}"/>
          </ac:spMkLst>
        </pc:spChg>
        <pc:spChg chg="add del">
          <ac:chgData name="Claudia Coñuecar" userId="40a48c7a74c5fee3" providerId="LiveId" clId="{C9BF3DDC-B15C-4CC2-B1E5-777C12328BD1}" dt="2020-10-16T01:54:17.671" v="198" actId="26606"/>
          <ac:spMkLst>
            <pc:docMk/>
            <pc:sldMk cId="2310792247" sldId="266"/>
            <ac:spMk id="18" creationId="{1E547BA6-BAE0-43BB-A7CA-60F69CE252F0}"/>
          </ac:spMkLst>
        </pc:spChg>
        <pc:grpChg chg="add del">
          <ac:chgData name="Claudia Coñuecar" userId="40a48c7a74c5fee3" providerId="LiveId" clId="{C9BF3DDC-B15C-4CC2-B1E5-777C12328BD1}" dt="2020-10-16T01:54:17.671" v="198" actId="26606"/>
          <ac:grpSpMkLst>
            <pc:docMk/>
            <pc:sldMk cId="2310792247" sldId="266"/>
            <ac:grpSpMk id="12" creationId="{07EAA094-9CF6-4695-958A-33D9BCAA9474}"/>
          </ac:grpSpMkLst>
        </pc:grpChg>
        <pc:picChg chg="add del mod">
          <ac:chgData name="Claudia Coñuecar" userId="40a48c7a74c5fee3" providerId="LiveId" clId="{C9BF3DDC-B15C-4CC2-B1E5-777C12328BD1}" dt="2020-10-16T01:53:29.466" v="193" actId="21"/>
          <ac:picMkLst>
            <pc:docMk/>
            <pc:sldMk cId="2310792247" sldId="266"/>
            <ac:picMk id="4" creationId="{F22493F1-889A-4AF6-8D30-E1B95D638BAE}"/>
          </ac:picMkLst>
        </pc:picChg>
        <pc:picChg chg="add mod modCrop">
          <ac:chgData name="Claudia Coñuecar" userId="40a48c7a74c5fee3" providerId="LiveId" clId="{C9BF3DDC-B15C-4CC2-B1E5-777C12328BD1}" dt="2020-10-16T01:54:31.852" v="203" actId="1076"/>
          <ac:picMkLst>
            <pc:docMk/>
            <pc:sldMk cId="2310792247" sldId="266"/>
            <ac:picMk id="5" creationId="{003EDFD2-E9B4-4DA4-9650-7A385D01220A}"/>
          </ac:picMkLst>
        </pc:picChg>
      </pc:sldChg>
      <pc:sldChg chg="addSp delSp modSp new mod">
        <pc:chgData name="Claudia Coñuecar" userId="40a48c7a74c5fee3" providerId="LiveId" clId="{C9BF3DDC-B15C-4CC2-B1E5-777C12328BD1}" dt="2020-10-16T01:58:31.983" v="309" actId="1076"/>
        <pc:sldMkLst>
          <pc:docMk/>
          <pc:sldMk cId="3020009154" sldId="267"/>
        </pc:sldMkLst>
        <pc:spChg chg="mod">
          <ac:chgData name="Claudia Coñuecar" userId="40a48c7a74c5fee3" providerId="LiveId" clId="{C9BF3DDC-B15C-4CC2-B1E5-777C12328BD1}" dt="2020-10-16T01:58:11.905" v="306" actId="20577"/>
          <ac:spMkLst>
            <pc:docMk/>
            <pc:sldMk cId="3020009154" sldId="267"/>
            <ac:spMk id="2" creationId="{0D7A5595-3790-456A-8B23-820C0D28419B}"/>
          </ac:spMkLst>
        </pc:spChg>
        <pc:spChg chg="del">
          <ac:chgData name="Claudia Coñuecar" userId="40a48c7a74c5fee3" providerId="LiveId" clId="{C9BF3DDC-B15C-4CC2-B1E5-777C12328BD1}" dt="2020-10-16T01:58:28.475" v="307" actId="21"/>
          <ac:spMkLst>
            <pc:docMk/>
            <pc:sldMk cId="3020009154" sldId="267"/>
            <ac:spMk id="3" creationId="{80BEC02E-23AA-43D6-B98A-4B19B9481943}"/>
          </ac:spMkLst>
        </pc:spChg>
        <pc:picChg chg="add mod">
          <ac:chgData name="Claudia Coñuecar" userId="40a48c7a74c5fee3" providerId="LiveId" clId="{C9BF3DDC-B15C-4CC2-B1E5-777C12328BD1}" dt="2020-10-16T01:58:31.983" v="309" actId="1076"/>
          <ac:picMkLst>
            <pc:docMk/>
            <pc:sldMk cId="3020009154" sldId="267"/>
            <ac:picMk id="4" creationId="{C58D4E7C-DC75-4F25-8168-BD3F17C3EDC3}"/>
          </ac:picMkLst>
        </pc:picChg>
      </pc:sldChg>
      <pc:sldChg chg="addSp delSp modSp new mod">
        <pc:chgData name="Claudia Coñuecar" userId="40a48c7a74c5fee3" providerId="LiveId" clId="{C9BF3DDC-B15C-4CC2-B1E5-777C12328BD1}" dt="2020-10-16T02:27:59.463" v="502" actId="14100"/>
        <pc:sldMkLst>
          <pc:docMk/>
          <pc:sldMk cId="2074876313" sldId="268"/>
        </pc:sldMkLst>
        <pc:spChg chg="mod">
          <ac:chgData name="Claudia Coñuecar" userId="40a48c7a74c5fee3" providerId="LiveId" clId="{C9BF3DDC-B15C-4CC2-B1E5-777C12328BD1}" dt="2020-10-16T02:25:32.826" v="474" actId="255"/>
          <ac:spMkLst>
            <pc:docMk/>
            <pc:sldMk cId="2074876313" sldId="268"/>
            <ac:spMk id="2" creationId="{4F21A0FD-5468-4A8C-A22C-3D8CBACEA633}"/>
          </ac:spMkLst>
        </pc:spChg>
        <pc:spChg chg="del mod">
          <ac:chgData name="Claudia Coñuecar" userId="40a48c7a74c5fee3" providerId="LiveId" clId="{C9BF3DDC-B15C-4CC2-B1E5-777C12328BD1}" dt="2020-10-16T02:26:58.777" v="484" actId="21"/>
          <ac:spMkLst>
            <pc:docMk/>
            <pc:sldMk cId="2074876313" sldId="268"/>
            <ac:spMk id="3" creationId="{4ED906B0-6F9B-4E37-A552-34A20B872546}"/>
          </ac:spMkLst>
        </pc:spChg>
        <pc:spChg chg="add mod">
          <ac:chgData name="Claudia Coñuecar" userId="40a48c7a74c5fee3" providerId="LiveId" clId="{C9BF3DDC-B15C-4CC2-B1E5-777C12328BD1}" dt="2020-10-16T02:27:49.222" v="499" actId="1076"/>
          <ac:spMkLst>
            <pc:docMk/>
            <pc:sldMk cId="2074876313" sldId="268"/>
            <ac:spMk id="4" creationId="{D73CE84A-E817-47B8-B546-A8460BD8D762}"/>
          </ac:spMkLst>
        </pc:spChg>
        <pc:spChg chg="add mod">
          <ac:chgData name="Claudia Coñuecar" userId="40a48c7a74c5fee3" providerId="LiveId" clId="{C9BF3DDC-B15C-4CC2-B1E5-777C12328BD1}" dt="2020-10-16T02:27:52.074" v="500" actId="14100"/>
          <ac:spMkLst>
            <pc:docMk/>
            <pc:sldMk cId="2074876313" sldId="268"/>
            <ac:spMk id="5" creationId="{181779D5-27FB-4761-8364-F63402BCB94B}"/>
          </ac:spMkLst>
        </pc:spChg>
        <pc:spChg chg="add mod">
          <ac:chgData name="Claudia Coñuecar" userId="40a48c7a74c5fee3" providerId="LiveId" clId="{C9BF3DDC-B15C-4CC2-B1E5-777C12328BD1}" dt="2020-10-16T02:27:56.246" v="501" actId="14100"/>
          <ac:spMkLst>
            <pc:docMk/>
            <pc:sldMk cId="2074876313" sldId="268"/>
            <ac:spMk id="6" creationId="{47A9067C-24EC-4266-ACA0-6D11B60351BB}"/>
          </ac:spMkLst>
        </pc:spChg>
        <pc:spChg chg="add del mod">
          <ac:chgData name="Claudia Coñuecar" userId="40a48c7a74c5fee3" providerId="LiveId" clId="{C9BF3DDC-B15C-4CC2-B1E5-777C12328BD1}" dt="2020-10-16T02:27:23.773" v="491"/>
          <ac:spMkLst>
            <pc:docMk/>
            <pc:sldMk cId="2074876313" sldId="268"/>
            <ac:spMk id="7" creationId="{63325427-883C-4C9B-BF37-6891612EF42C}"/>
          </ac:spMkLst>
        </pc:spChg>
        <pc:spChg chg="add mod">
          <ac:chgData name="Claudia Coñuecar" userId="40a48c7a74c5fee3" providerId="LiveId" clId="{C9BF3DDC-B15C-4CC2-B1E5-777C12328BD1}" dt="2020-10-16T02:27:59.463" v="502" actId="14100"/>
          <ac:spMkLst>
            <pc:docMk/>
            <pc:sldMk cId="2074876313" sldId="268"/>
            <ac:spMk id="8" creationId="{27872BAB-CC0B-467A-9C27-B7C0213037A6}"/>
          </ac:spMkLst>
        </pc:spChg>
      </pc:sldChg>
      <pc:sldChg chg="addSp modSp new mod">
        <pc:chgData name="Claudia Coñuecar" userId="40a48c7a74c5fee3" providerId="LiveId" clId="{C9BF3DDC-B15C-4CC2-B1E5-777C12328BD1}" dt="2020-10-16T02:32:06.326" v="560" actId="1076"/>
        <pc:sldMkLst>
          <pc:docMk/>
          <pc:sldMk cId="513412697" sldId="269"/>
        </pc:sldMkLst>
        <pc:spChg chg="mod">
          <ac:chgData name="Claudia Coñuecar" userId="40a48c7a74c5fee3" providerId="LiveId" clId="{C9BF3DDC-B15C-4CC2-B1E5-777C12328BD1}" dt="2020-10-16T02:28:24.536" v="534" actId="20577"/>
          <ac:spMkLst>
            <pc:docMk/>
            <pc:sldMk cId="513412697" sldId="269"/>
            <ac:spMk id="2" creationId="{D5A1A8EB-252F-43D3-ACA1-297DC08F590A}"/>
          </ac:spMkLst>
        </pc:spChg>
        <pc:spChg chg="mod">
          <ac:chgData name="Claudia Coñuecar" userId="40a48c7a74c5fee3" providerId="LiveId" clId="{C9BF3DDC-B15C-4CC2-B1E5-777C12328BD1}" dt="2020-10-16T02:29:14.468" v="552" actId="5793"/>
          <ac:spMkLst>
            <pc:docMk/>
            <pc:sldMk cId="513412697" sldId="269"/>
            <ac:spMk id="3" creationId="{D6AC2EC7-24EE-46FB-80A1-7EDD6ADD86EA}"/>
          </ac:spMkLst>
        </pc:spChg>
        <pc:picChg chg="add mod">
          <ac:chgData name="Claudia Coñuecar" userId="40a48c7a74c5fee3" providerId="LiveId" clId="{C9BF3DDC-B15C-4CC2-B1E5-777C12328BD1}" dt="2020-10-16T02:31:17.610" v="556" actId="1076"/>
          <ac:picMkLst>
            <pc:docMk/>
            <pc:sldMk cId="513412697" sldId="269"/>
            <ac:picMk id="4" creationId="{8AB17F1F-C736-400A-B602-C572B6920701}"/>
          </ac:picMkLst>
        </pc:picChg>
        <pc:picChg chg="add mod">
          <ac:chgData name="Claudia Coñuecar" userId="40a48c7a74c5fee3" providerId="LiveId" clId="{C9BF3DDC-B15C-4CC2-B1E5-777C12328BD1}" dt="2020-10-16T02:32:06.326" v="560" actId="1076"/>
          <ac:picMkLst>
            <pc:docMk/>
            <pc:sldMk cId="513412697" sldId="269"/>
            <ac:picMk id="5" creationId="{42647FF4-0D45-4454-9484-54E40BD9B7F7}"/>
          </ac:picMkLst>
        </pc:picChg>
      </pc:sldChg>
      <pc:sldChg chg="addSp delSp modSp new mod setBg modClrScheme chgLayout">
        <pc:chgData name="Claudia Coñuecar" userId="40a48c7a74c5fee3" providerId="LiveId" clId="{C9BF3DDC-B15C-4CC2-B1E5-777C12328BD1}" dt="2020-10-19T00:32:41.863" v="674" actId="790"/>
        <pc:sldMkLst>
          <pc:docMk/>
          <pc:sldMk cId="1142782205" sldId="270"/>
        </pc:sldMkLst>
        <pc:spChg chg="mod ord">
          <ac:chgData name="Claudia Coñuecar" userId="40a48c7a74c5fee3" providerId="LiveId" clId="{C9BF3DDC-B15C-4CC2-B1E5-777C12328BD1}" dt="2020-10-19T00:32:34.885" v="673" actId="790"/>
          <ac:spMkLst>
            <pc:docMk/>
            <pc:sldMk cId="1142782205" sldId="270"/>
            <ac:spMk id="2" creationId="{E8E21188-8ECB-4275-9FD3-7E675B529967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3" creationId="{18E9CDE4-A017-471B-90B8-89B41616C82A}"/>
          </ac:spMkLst>
        </pc:spChg>
        <pc:spChg chg="del mod ord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4" creationId="{10429DEC-EF5E-4057-B997-F94793B81EB2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5" creationId="{D8DC257A-B912-4058-875D-565747149D6B}"/>
          </ac:spMkLst>
        </pc:spChg>
        <pc:spChg chg="del">
          <ac:chgData name="Claudia Coñuecar" userId="40a48c7a74c5fee3" providerId="LiveId" clId="{C9BF3DDC-B15C-4CC2-B1E5-777C12328BD1}" dt="2020-10-19T00:26:26.859" v="588" actId="700"/>
          <ac:spMkLst>
            <pc:docMk/>
            <pc:sldMk cId="1142782205" sldId="270"/>
            <ac:spMk id="6" creationId="{A0D02065-3FDA-4150-A575-FE7E14270F8B}"/>
          </ac:spMkLst>
        </pc:spChg>
        <pc:spChg chg="add mod ord">
          <ac:chgData name="Claudia Coñuecar" userId="40a48c7a74c5fee3" providerId="LiveId" clId="{C9BF3DDC-B15C-4CC2-B1E5-777C12328BD1}" dt="2020-10-19T00:32:41.863" v="674" actId="790"/>
          <ac:spMkLst>
            <pc:docMk/>
            <pc:sldMk cId="1142782205" sldId="270"/>
            <ac:spMk id="7" creationId="{400326A9-8EA7-495D-872B-9A33A120B84A}"/>
          </ac:spMkLst>
        </pc:spChg>
        <pc:spChg chg="add del">
          <ac:chgData name="Claudia Coñuecar" userId="40a48c7a74c5fee3" providerId="LiveId" clId="{C9BF3DDC-B15C-4CC2-B1E5-777C12328BD1}" dt="2020-10-19T00:29:13.089" v="647" actId="26606"/>
          <ac:spMkLst>
            <pc:docMk/>
            <pc:sldMk cId="1142782205" sldId="270"/>
            <ac:spMk id="13" creationId="{D4771268-CB57-404A-9271-370EB28F6090}"/>
          </ac:spMkLst>
        </pc:spChg>
        <pc:spChg chg="add">
          <ac:chgData name="Claudia Coñuecar" userId="40a48c7a74c5fee3" providerId="LiveId" clId="{C9BF3DDC-B15C-4CC2-B1E5-777C12328BD1}" dt="2020-10-19T00:29:13.106" v="648" actId="26606"/>
          <ac:spMkLst>
            <pc:docMk/>
            <pc:sldMk cId="1142782205" sldId="270"/>
            <ac:spMk id="15" creationId="{AD7356EA-285B-4E5D-8FEC-104659A4FD2C}"/>
          </ac:spMkLst>
        </pc:spChg>
        <pc:spChg chg="add">
          <ac:chgData name="Claudia Coñuecar" userId="40a48c7a74c5fee3" providerId="LiveId" clId="{C9BF3DDC-B15C-4CC2-B1E5-777C12328BD1}" dt="2020-10-19T00:29:13.106" v="648" actId="26606"/>
          <ac:spMkLst>
            <pc:docMk/>
            <pc:sldMk cId="1142782205" sldId="270"/>
            <ac:spMk id="16" creationId="{71FC7D98-7B8B-402A-90FC-F027482F2142}"/>
          </ac:spMkLst>
        </pc:spChg>
        <pc:picChg chg="add mod ord">
          <ac:chgData name="Claudia Coñuecar" userId="40a48c7a74c5fee3" providerId="LiveId" clId="{C9BF3DDC-B15C-4CC2-B1E5-777C12328BD1}" dt="2020-10-19T00:29:13.106" v="648" actId="26606"/>
          <ac:picMkLst>
            <pc:docMk/>
            <pc:sldMk cId="1142782205" sldId="270"/>
            <ac:picMk id="8" creationId="{F52DB4BE-CD43-4E06-80BF-4A983C55A4C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Plazo de entrega:</a:t>
          </a:r>
        </a:p>
        <a:p>
          <a:pPr rtl="0"/>
          <a:r>
            <a:rPr lang="es-ES" sz="1400" b="1" noProof="0" dirty="0">
              <a:solidFill>
                <a:schemeClr val="bg1"/>
              </a:solidFill>
            </a:rPr>
            <a:t>30 de Octubre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E8D2E69-0173-4BD3-B96A-7A9C5DD12B47}">
      <dgm:prSet custT="1"/>
      <dgm:spPr/>
      <dgm:t>
        <a:bodyPr rtlCol="0"/>
        <a:lstStyle/>
        <a:p>
          <a:pPr rtl="0"/>
          <a:r>
            <a:rPr lang="es-ES" sz="1600" b="1" noProof="0" dirty="0">
              <a:solidFill>
                <a:schemeClr val="bg1"/>
              </a:solidFill>
            </a:rPr>
            <a:t>+56978961502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Buzón de tareas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cconuecar@emmanuel.cl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899740" y="804321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35606" y="2798618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538574" y="2798618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</dsp:txBody>
      <dsp:txXfrm>
        <a:off x="7041543" y="2798618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2788877" y="1557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Plazo de entrega: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30 de Octubre</a:t>
          </a:r>
        </a:p>
      </dsp:txBody>
      <dsp:txXfrm>
        <a:off x="2844913" y="57593"/>
        <a:ext cx="1653948" cy="1035841"/>
      </dsp:txXfrm>
    </dsp:sp>
    <dsp:sp modelId="{C8571390-81D5-4CB3-85C5-E4D11E7CFD6A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2790339" y="225096"/>
              </a:moveTo>
              <a:arcTo wR="1894636" hR="1894636" stAng="17892804" swAng="26230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4683514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bg1"/>
              </a:solidFill>
            </a:rPr>
            <a:t>+56978961502</a:t>
          </a:r>
        </a:p>
      </dsp:txBody>
      <dsp:txXfrm>
        <a:off x="4739550" y="1952229"/>
        <a:ext cx="1653948" cy="1035841"/>
      </dsp:txXfrm>
    </dsp:sp>
    <dsp:sp modelId="{48BB7BDC-C048-4E69-ACAB-ECF95ED26C20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3695838" y="2482275"/>
              </a:moveTo>
              <a:arcTo wR="1894636" hR="1894636" stAng="1084130" swAng="2623066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2788877" y="3790830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noProof="0" dirty="0">
              <a:solidFill>
                <a:schemeClr val="bg1"/>
              </a:solidFill>
            </a:rPr>
            <a:t>Buzón de tareas</a:t>
          </a:r>
        </a:p>
      </dsp:txBody>
      <dsp:txXfrm>
        <a:off x="2844913" y="3846866"/>
        <a:ext cx="1653948" cy="1035841"/>
      </dsp:txXfrm>
    </dsp:sp>
    <dsp:sp modelId="{C747AAAB-C295-45F8-80B3-C14658BB07BE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98934" y="3564177"/>
              </a:moveTo>
              <a:arcTo wR="1894636" hR="1894636" stAng="7092804" swAng="2623066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894240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cconuecar@emmanuel.cl</a:t>
          </a:r>
        </a:p>
      </dsp:txBody>
      <dsp:txXfrm>
        <a:off x="950276" y="1952229"/>
        <a:ext cx="1653948" cy="1035841"/>
      </dsp:txXfrm>
    </dsp:sp>
    <dsp:sp modelId="{5ACEEF5B-7780-407E-9A1B-DD9AD3C9D5C6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3434" y="1306997"/>
              </a:moveTo>
              <a:arcTo wR="1894636" hR="1894636" stAng="11884130" swAng="262306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B896E-55AC-4E67-9F46-EF3AE4943E2E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A796-F6A5-4641-A85E-669468A6DE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82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157B1-3034-4356-8714-FC6809D55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2A2A3E-2982-47B5-B703-905A2F895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65E90-7C1F-415A-BC03-733500B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376F9-E00A-4517-80B4-E973E9EB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9A9DD-30E5-4A7A-B3AF-69F148BF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135B1-F0A5-4B5C-A7CB-0F71B97C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BCF7E4-8135-4CCC-A884-CACB75DF2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383AB-BC02-4957-97DA-C078DAAB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8131F-24B6-47B5-9A19-4DF695BF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DEC6F-0E42-41D2-AD93-442BFF8D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58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27B98F-F429-46A5-B3F4-79A4D27DB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874399-024C-4FCF-9D74-5C475B27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67EC8-85BE-44FB-B2E0-0ABAA006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6EC008-544B-4F0F-9E57-D137191D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442EDA-30F4-4A29-807A-30C31E24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81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D8C8-A664-4FB9-AF60-56CA7E4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E99678-D14A-44A1-A003-C93C36169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74E6E-9673-4BA3-AB79-26D6360E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DF9EC-4818-4F89-806D-F3275C65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DE8D6-8DA4-4A56-BC1A-07B43DEE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D1C75-9674-4845-9FE0-5DFF9589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AEEBF9-0490-43FC-BC29-E439715A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0D377-CEEC-4F3D-9175-A0CAB174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61376-25F9-4EB8-8BDA-23926E3E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F8762-E61A-4457-9DFA-66DF87E4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62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81B0A-699C-4B02-B3B3-32871C13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5ACF7-AF9F-445A-9AA3-6D603819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E0F5AC-490A-44F2-A7AA-B81140C2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5B568-E4B0-4326-9F4E-8A58252C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1B47D-025D-41E2-94BA-B26F8ACA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0AAEFB-A1FD-453C-868B-A1616929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62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9C9A2-2154-4756-934A-502E0764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3D085-0D25-4243-81F9-F414FEB36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9A63CE-84C8-4EC5-94C8-273075B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721BD3-4673-4ECB-B811-E0825A066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35A693-B264-40C4-8BF2-E06F4B3B8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AA5641-BDB3-465F-A71A-D0D00D58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ECD75E-93FC-41D7-A35C-3FFE393C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855B0E-793E-4904-9566-4FC8948A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93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91F0-125D-4E37-8559-35798DA7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8F6F94-1D8F-447B-959F-8FF86E00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48713C-43D5-48F2-A2E9-417DC9AC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C154EA-FDB5-4DF9-9878-9889B6C8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176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F7ED75-D011-4C01-A3B6-801A46D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888799-FF86-4E32-9089-6C49AC7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59C45A-578D-4191-BF3B-47B7B76E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739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CCB7B-CE1C-4F8F-A354-4B1F9DA1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C887E1-9285-48D2-B875-761D03BA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3713D3-29B0-4EA1-8FA1-6304589A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C169BF-7A8D-4DE2-A7C1-2DE39F6E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6DCCE-18E5-4B5C-B514-7F31AA8E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79FE3-A86F-415D-B247-650441A2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022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62EC7-4743-4C8F-AEB5-1142C425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0C89BA-9A7F-4A97-B77A-2C3CDE16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487720-84A4-4A2B-B165-A4EB85057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46E09-2489-4E37-B925-18C5E189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11D58-BAA3-41F9-B57B-1CF56ABC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8368B-F13C-4FDC-BBFF-2CB13D6F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9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C03735-579B-4516-BDAE-A59BBEC6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95790D-8137-4843-9D51-68FFD837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C1F058-747B-418A-B458-666C45C88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01B01-6FED-4C38-A6D1-3F974A818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79AF0-AA5E-4681-B174-57CFE3FE9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YdNnw3bKg_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4DC4C-3103-4819-BA58-4BD504789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9" b="1928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03CE16-8149-4B52-B2BC-8C553689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277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s-CL" sz="4400" dirty="0">
                <a:solidFill>
                  <a:schemeClr val="tx1"/>
                </a:solidFill>
              </a:rPr>
              <a:t>Clases de Música</a:t>
            </a:r>
            <a:br>
              <a:rPr lang="es-CL" sz="4400" dirty="0">
                <a:solidFill>
                  <a:schemeClr val="tx1"/>
                </a:solidFill>
              </a:rPr>
            </a:br>
            <a:r>
              <a:rPr lang="es-CL" sz="4400" dirty="0">
                <a:solidFill>
                  <a:schemeClr val="tx1"/>
                </a:solidFill>
              </a:rPr>
              <a:t>6° año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7554A-B964-467F-882F-FEB61EB88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61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s-CL" sz="2000" dirty="0"/>
              <a:t>Prof. Claudia Coñuecar V.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E97966-E48A-472A-8D90-EC53ECE4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233" y="959559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67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756E9-AE9E-4A83-91E4-53FD31D4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613987C3-0BC1-4BEF-AF95-F2C167CADE96}"/>
              </a:ext>
            </a:extLst>
          </p:cNvPr>
          <p:cNvSpPr/>
          <p:nvPr/>
        </p:nvSpPr>
        <p:spPr>
          <a:xfrm>
            <a:off x="1228724" y="2085973"/>
            <a:ext cx="2319339" cy="17827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Ubicación de la zona centro</a:t>
            </a:r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0C496996-D90D-4594-B0D5-C24936F0EB2C}"/>
              </a:ext>
            </a:extLst>
          </p:cNvPr>
          <p:cNvSpPr/>
          <p:nvPr/>
        </p:nvSpPr>
        <p:spPr>
          <a:xfrm>
            <a:off x="7129464" y="2248693"/>
            <a:ext cx="3324225" cy="168592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9698938-281A-4858-9C7B-551F991DE931}"/>
              </a:ext>
            </a:extLst>
          </p:cNvPr>
          <p:cNvSpPr/>
          <p:nvPr/>
        </p:nvSpPr>
        <p:spPr>
          <a:xfrm>
            <a:off x="4524375" y="2932111"/>
            <a:ext cx="1838325" cy="52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id="{54BAAD6A-C02C-44B6-AA79-0175C51AF6B5}"/>
              </a:ext>
            </a:extLst>
          </p:cNvPr>
          <p:cNvSpPr/>
          <p:nvPr/>
        </p:nvSpPr>
        <p:spPr>
          <a:xfrm>
            <a:off x="1228724" y="4435475"/>
            <a:ext cx="2319339" cy="178276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Nacimiento de la música criolla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E3BF55-C1FD-4CB3-A5F4-EADB6161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59" y="5046415"/>
            <a:ext cx="1859441" cy="5608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E3CBCD-6A82-497F-A4F4-4F52F1F6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4" y="4435475"/>
            <a:ext cx="333480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5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1A0FD-5468-4A8C-A22C-3D8CBACE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Tres importantes expresiones de la zona centro son:</a:t>
            </a: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D73CE84A-E817-47B8-B546-A8460BD8D762}"/>
              </a:ext>
            </a:extLst>
          </p:cNvPr>
          <p:cNvSpPr/>
          <p:nvPr/>
        </p:nvSpPr>
        <p:spPr>
          <a:xfrm>
            <a:off x="1938336" y="3229770"/>
            <a:ext cx="7810501" cy="26844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181779D5-27FB-4761-8364-F63402BCB94B}"/>
              </a:ext>
            </a:extLst>
          </p:cNvPr>
          <p:cNvSpPr/>
          <p:nvPr/>
        </p:nvSpPr>
        <p:spPr>
          <a:xfrm>
            <a:off x="2733674" y="1658937"/>
            <a:ext cx="504825" cy="1103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47A9067C-24EC-4266-ACA0-6D11B60351BB}"/>
              </a:ext>
            </a:extLst>
          </p:cNvPr>
          <p:cNvSpPr/>
          <p:nvPr/>
        </p:nvSpPr>
        <p:spPr>
          <a:xfrm>
            <a:off x="5591175" y="1590674"/>
            <a:ext cx="504825" cy="1062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7872BAB-CC0B-467A-9C27-B7C0213037A6}"/>
              </a:ext>
            </a:extLst>
          </p:cNvPr>
          <p:cNvSpPr/>
          <p:nvPr/>
        </p:nvSpPr>
        <p:spPr>
          <a:xfrm>
            <a:off x="8472487" y="1572417"/>
            <a:ext cx="504825" cy="961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87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A8EB-252F-43D3-ACA1-297DC08F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Vestimenta del Huaso y la china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C2EC7-24EE-46FB-80A1-7EDD6ADD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Huaso							China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B17F1F-C736-400A-B602-C572B692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243"/>
            <a:ext cx="2663190" cy="45117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647FF4-0D45-4454-9484-54E40BD9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88" y="2346243"/>
            <a:ext cx="2778981" cy="4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85" y="375894"/>
            <a:ext cx="4810815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es-ES" sz="3200" dirty="0"/>
              <a:t>Información</a:t>
            </a:r>
          </a:p>
        </p:txBody>
      </p:sp>
      <p:graphicFrame>
        <p:nvGraphicFramePr>
          <p:cNvPr id="10" name="Marcador de posición de contenido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117671"/>
              </p:ext>
            </p:extLst>
          </p:nvPr>
        </p:nvGraphicFramePr>
        <p:xfrm>
          <a:off x="4038600" y="1095375"/>
          <a:ext cx="7343775" cy="494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7C7603A-1904-4A79-A5CE-B0AF7656F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949" y="2308224"/>
            <a:ext cx="3190875" cy="2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58C9FAC-1615-47A5-9340-848C63CF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Zonas del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país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onas de Chile - Tricila">
            <a:extLst>
              <a:ext uri="{FF2B5EF4-FFF2-40B4-BE49-F238E27FC236}">
                <a16:creationId xmlns:a16="http://schemas.microsoft.com/office/drawing/2014/main" id="{2C4C6CDE-04CC-43E3-BF76-A4C75814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402" y="492573"/>
            <a:ext cx="210238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2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Folclore Zona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12" y="1690688"/>
            <a:ext cx="7620000" cy="44157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Esta zona ubicada entre Santiago y Concepción es la 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Candara" panose="020E0502030303020204" pitchFamily="34" charset="0"/>
              </a:rPr>
              <a:t>E</a:t>
            </a:r>
            <a:r>
              <a:rPr lang="es-ES" b="0" i="0" dirty="0">
                <a:effectLst/>
                <a:latin typeface="Candara" panose="020E0502030303020204" pitchFamily="34" charset="0"/>
              </a:rPr>
              <a:t>s la más habitada de nuestro país ubicada entre Santiago y Concepción.</a:t>
            </a:r>
          </a:p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aquí  encuentra la mayor producción agrícola </a:t>
            </a:r>
          </a:p>
          <a:p>
            <a:pPr algn="just">
              <a:lnSpc>
                <a:spcPct val="150000"/>
              </a:lnSpc>
            </a:pPr>
            <a:r>
              <a:rPr lang="es-ES" b="0" i="0" dirty="0">
                <a:effectLst/>
                <a:latin typeface="Candara" panose="020E0502030303020204" pitchFamily="34" charset="0"/>
              </a:rPr>
              <a:t>Esta zona se conservan las tradiciones y costumbres traídas por los conquistadores, quienes también trajeron a la zona una rica variedad de ritmos y melodías provenientes de España. </a:t>
            </a:r>
            <a:r>
              <a:rPr lang="es-ES" b="0" i="0" dirty="0">
                <a:solidFill>
                  <a:srgbClr val="FFFFFF"/>
                </a:solidFill>
                <a:effectLst/>
                <a:latin typeface="Candara" panose="020E0502030303020204" pitchFamily="34" charset="0"/>
              </a:rPr>
              <a:t>habitada de nuestro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22" y="2541586"/>
            <a:ext cx="301171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1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CB378-D72D-4AB1-B4EA-E32EA34C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333500"/>
            <a:ext cx="5291663" cy="50339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dirty="0">
                <a:effectLst/>
                <a:latin typeface="Candara" panose="020E0502030303020204" pitchFamily="34" charset="0"/>
              </a:rPr>
              <a:t>Una de las características importantes de esta música es la jerarquía que en ella desempeñan </a:t>
            </a:r>
            <a:r>
              <a:rPr lang="es-ES" sz="1800" b="0" i="1" dirty="0">
                <a:effectLst/>
                <a:latin typeface="Candara" panose="020E0502030303020204" pitchFamily="34" charset="0"/>
              </a:rPr>
              <a:t>las danzas</a:t>
            </a:r>
            <a:r>
              <a:rPr lang="es-ES" sz="1800" b="0" i="0" dirty="0">
                <a:effectLst/>
                <a:latin typeface="Candara" panose="020E0502030303020204" pitchFamily="34" charset="0"/>
              </a:rPr>
              <a:t>, ya que la fusión que se produjo entre la música traída de Europa con los elementos nativos, dio origen al nacimiento de nuestra </a:t>
            </a:r>
            <a:r>
              <a:rPr lang="es-ES" sz="1800" b="1" i="1" dirty="0">
                <a:effectLst/>
                <a:latin typeface="Candara" panose="020E0502030303020204" pitchFamily="34" charset="0"/>
              </a:rPr>
              <a:t>música criolla</a:t>
            </a:r>
            <a:r>
              <a:rPr lang="es-ES" sz="1800" b="0" i="0" dirty="0">
                <a:effectLst/>
                <a:latin typeface="Candara" panose="020E0502030303020204" pitchFamily="34" charset="0"/>
              </a:rPr>
              <a:t>, como expresión musical que es muy bien representada por sus más tradicionales exponentes: </a:t>
            </a:r>
            <a:r>
              <a:rPr lang="es-ES" sz="1800" b="0" i="1" dirty="0">
                <a:effectLst/>
                <a:latin typeface="Candara" panose="020E0502030303020204" pitchFamily="34" charset="0"/>
              </a:rPr>
              <a:t>el huaso, la china y el campesino.</a:t>
            </a:r>
            <a:endParaRPr lang="es-CL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3EDFD2-E9B4-4DA4-9650-7A385D012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2"/>
          <a:stretch/>
        </p:blipFill>
        <p:spPr>
          <a:xfrm>
            <a:off x="1075894" y="1048926"/>
            <a:ext cx="4698373" cy="46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14985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0614" y="1351280"/>
            <a:ext cx="5291663" cy="4508181"/>
          </a:xfrm>
        </p:spPr>
        <p:txBody>
          <a:bodyPr>
            <a:normAutofit/>
          </a:bodyPr>
          <a:lstStyle/>
          <a:p>
            <a:r>
              <a:rPr lang="es-ES" altLang="es-CL" sz="2400" dirty="0">
                <a:latin typeface="Candara" panose="020E0502030303020204" pitchFamily="34" charset="0"/>
              </a:rPr>
              <a:t>Tres importantes expresiones del folclor de la zona Central son: 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La tonada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El canto a lo poeta 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La cueca</a:t>
            </a:r>
          </a:p>
          <a:p>
            <a:r>
              <a:rPr lang="es-ES" altLang="es-CL" sz="2400" dirty="0">
                <a:latin typeface="Candara" panose="020E0502030303020204" pitchFamily="34" charset="0"/>
              </a:rPr>
              <a:t>Ésta última es el Baile Nacional de Chile, y las restantes cubren también una vasta zona del País.</a:t>
            </a:r>
            <a:r>
              <a:rPr lang="es-ES" altLang="es-CL" sz="2400" dirty="0"/>
              <a:t> </a:t>
            </a:r>
            <a:br>
              <a:rPr lang="es-ES" altLang="es-CL" sz="2400" dirty="0"/>
            </a:br>
            <a:endParaRPr lang="es-ES" altLang="es-CL" sz="2400" dirty="0"/>
          </a:p>
          <a:p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9123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5595-3790-456A-8B23-820C0D2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Vestimenta del Huaso y la China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8D4E7C-DC75-4F25-8168-BD3F17C3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081212"/>
            <a:ext cx="5715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0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Bailes y Canciones Típicos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074130" y="2006886"/>
            <a:ext cx="4639736" cy="3595148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Cueca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Vals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Corrido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 Porteña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Gato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Jota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Pequén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La Refalosa</a:t>
            </a:r>
          </a:p>
          <a:p>
            <a:endParaRPr lang="es-ES" altLang="es-CL" sz="4500" dirty="0"/>
          </a:p>
          <a:p>
            <a:endParaRPr lang="es-ES" altLang="es-CL" dirty="0"/>
          </a:p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A7459E-2E71-4F01-829D-E50F8E06C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6847" y="2197386"/>
            <a:ext cx="4297680" cy="1887644"/>
          </a:xfrm>
        </p:spPr>
        <p:txBody>
          <a:bodyPr>
            <a:normAutofit fontScale="25000" lnSpcReduction="20000"/>
          </a:bodyPr>
          <a:lstStyle/>
          <a:p>
            <a:r>
              <a:rPr lang="es-ES" altLang="es-CL" sz="9600" dirty="0">
                <a:solidFill>
                  <a:schemeClr val="tx1"/>
                </a:solidFill>
              </a:rPr>
              <a:t>La Sajuriana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El </a:t>
            </a:r>
            <a:r>
              <a:rPr lang="es-ES" altLang="es-CL" sz="9600" dirty="0" err="1">
                <a:solidFill>
                  <a:schemeClr val="tx1"/>
                </a:solidFill>
              </a:rPr>
              <a:t>Repicao</a:t>
            </a:r>
            <a:endParaRPr lang="es-ES" altLang="es-CL" sz="9600" dirty="0">
              <a:solidFill>
                <a:schemeClr val="tx1"/>
              </a:solidFill>
            </a:endParaRPr>
          </a:p>
          <a:p>
            <a:r>
              <a:rPr lang="es-ES" altLang="es-CL" sz="9600" dirty="0">
                <a:solidFill>
                  <a:schemeClr val="tx1"/>
                </a:solidFill>
              </a:rPr>
              <a:t>La Polka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 La Mazurca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Tonada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Parabienes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Villancicos</a:t>
            </a:r>
          </a:p>
          <a:p>
            <a:r>
              <a:rPr lang="es-ES" altLang="es-CL" sz="9600" dirty="0">
                <a:solidFill>
                  <a:schemeClr val="tx1"/>
                </a:solidFill>
              </a:rPr>
              <a:t>Canto a lo Poeta</a:t>
            </a:r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5" y="2197387"/>
            <a:ext cx="2782694" cy="30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5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21188-8ECB-4275-9FD3-7E675B52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8" y="4910342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4100" dirty="0"/>
              <a:t>Audiciones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00326A9-8EA7-495D-872B-9A33A120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“</a:t>
            </a:r>
            <a:r>
              <a:rPr lang="es-CL" sz="1800" dirty="0"/>
              <a:t>Danzas</a:t>
            </a:r>
            <a:r>
              <a:rPr lang="en-US" sz="1800" dirty="0"/>
              <a:t> de la zona central”: </a:t>
            </a:r>
            <a:r>
              <a:rPr lang="en-US" sz="1800" dirty="0">
                <a:hlinkClick r:id="rId2"/>
              </a:rPr>
              <a:t>https://youtu.be/YdNnw3bKg_U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Cueca paso a paso: https://youtu.be/R5LNRjnyOn8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2DB4BE-CD43-4E06-80BF-4A983C55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4" r="1" b="24283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2782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318</Words>
  <Application>Microsoft Office PowerPoint</Application>
  <PresentationFormat>Panorámica</PresentationFormat>
  <Paragraphs>54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Tema de Office</vt:lpstr>
      <vt:lpstr>Clases de Música 6° año Básico</vt:lpstr>
      <vt:lpstr>Folclore</vt:lpstr>
      <vt:lpstr>Zonas del país</vt:lpstr>
      <vt:lpstr>Folclore Zona Centro</vt:lpstr>
      <vt:lpstr>Presentación de PowerPoint</vt:lpstr>
      <vt:lpstr>Presentación de PowerPoint</vt:lpstr>
      <vt:lpstr>Vestimenta del Huaso y la China</vt:lpstr>
      <vt:lpstr>Bailes y Canciones Típicos</vt:lpstr>
      <vt:lpstr>Audiciones</vt:lpstr>
      <vt:lpstr>Actividad Musical</vt:lpstr>
      <vt:lpstr>Tres importantes expresiones de la zona centro son:</vt:lpstr>
      <vt:lpstr>Vestimenta del Huaso y la china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6° año Básico</dc:title>
  <dc:creator>Claudia Coñuecar</dc:creator>
  <cp:lastModifiedBy>Claudia Coñuecar</cp:lastModifiedBy>
  <cp:revision>1</cp:revision>
  <dcterms:created xsi:type="dcterms:W3CDTF">2020-10-19T00:29:13Z</dcterms:created>
  <dcterms:modified xsi:type="dcterms:W3CDTF">2020-10-19T00:32:46Z</dcterms:modified>
</cp:coreProperties>
</file>