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58" r:id="rId5"/>
    <p:sldId id="259" r:id="rId6"/>
    <p:sldId id="260" r:id="rId7"/>
    <p:sldId id="261" r:id="rId8"/>
    <p:sldId id="262" r:id="rId9"/>
    <p:sldId id="263" r:id="rId10"/>
    <p:sldId id="264" r:id="rId11"/>
    <p:sldId id="265" r:id="rId12"/>
    <p:sldId id="266" r:id="rId13"/>
    <p:sldId id="269" r:id="rId14"/>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44B07E-9479-4F32-8628-827FCCB8A11E}" v="9" dt="2020-10-19T00:19:04.5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dia Coñuecar" userId="40a48c7a74c5fee3" providerId="LiveId" clId="{5E44B07E-9479-4F32-8628-827FCCB8A11E}"/>
    <pc:docChg chg="undo custSel mod addSld delSld modSld">
      <pc:chgData name="Claudia Coñuecar" userId="40a48c7a74c5fee3" providerId="LiveId" clId="{5E44B07E-9479-4F32-8628-827FCCB8A11E}" dt="2020-10-19T00:24:44.554" v="1375" actId="20577"/>
      <pc:docMkLst>
        <pc:docMk/>
      </pc:docMkLst>
      <pc:sldChg chg="modSp mod">
        <pc:chgData name="Claudia Coñuecar" userId="40a48c7a74c5fee3" providerId="LiveId" clId="{5E44B07E-9479-4F32-8628-827FCCB8A11E}" dt="2020-10-19T00:23:11.039" v="1363" actId="20577"/>
        <pc:sldMkLst>
          <pc:docMk/>
          <pc:sldMk cId="2050663310" sldId="256"/>
        </pc:sldMkLst>
        <pc:spChg chg="mod">
          <ac:chgData name="Claudia Coñuecar" userId="40a48c7a74c5fee3" providerId="LiveId" clId="{5E44B07E-9479-4F32-8628-827FCCB8A11E}" dt="2020-10-19T00:23:11.039" v="1363" actId="20577"/>
          <ac:spMkLst>
            <pc:docMk/>
            <pc:sldMk cId="2050663310" sldId="256"/>
            <ac:spMk id="3" creationId="{817A5BBC-401A-41FE-8C91-01F3BD69F6C2}"/>
          </ac:spMkLst>
        </pc:spChg>
      </pc:sldChg>
      <pc:sldChg chg="addSp modSp mod">
        <pc:chgData name="Claudia Coñuecar" userId="40a48c7a74c5fee3" providerId="LiveId" clId="{5E44B07E-9479-4F32-8628-827FCCB8A11E}" dt="2020-10-19T00:22:52.164" v="1348" actId="1076"/>
        <pc:sldMkLst>
          <pc:docMk/>
          <pc:sldMk cId="3387802359" sldId="257"/>
        </pc:sldMkLst>
        <pc:spChg chg="mod">
          <ac:chgData name="Claudia Coñuecar" userId="40a48c7a74c5fee3" providerId="LiveId" clId="{5E44B07E-9479-4F32-8628-827FCCB8A11E}" dt="2020-10-19T00:22:52.164" v="1348" actId="1076"/>
          <ac:spMkLst>
            <pc:docMk/>
            <pc:sldMk cId="3387802359" sldId="257"/>
            <ac:spMk id="2" creationId="{01E8CA3A-F161-4811-822C-0944F7F73E44}"/>
          </ac:spMkLst>
        </pc:spChg>
        <pc:spChg chg="mod">
          <ac:chgData name="Claudia Coñuecar" userId="40a48c7a74c5fee3" providerId="LiveId" clId="{5E44B07E-9479-4F32-8628-827FCCB8A11E}" dt="2020-10-19T00:22:48.803" v="1347" actId="1076"/>
          <ac:spMkLst>
            <pc:docMk/>
            <pc:sldMk cId="3387802359" sldId="257"/>
            <ac:spMk id="3" creationId="{276C2B2B-5C87-4953-ADDE-783EA524C961}"/>
          </ac:spMkLst>
        </pc:spChg>
        <pc:picChg chg="mod">
          <ac:chgData name="Claudia Coñuecar" userId="40a48c7a74c5fee3" providerId="LiveId" clId="{5E44B07E-9479-4F32-8628-827FCCB8A11E}" dt="2020-10-19T00:22:46.882" v="1346" actId="1076"/>
          <ac:picMkLst>
            <pc:docMk/>
            <pc:sldMk cId="3387802359" sldId="257"/>
            <ac:picMk id="4" creationId="{07A3BE1D-A02B-4F68-99E5-F38E57398A35}"/>
          </ac:picMkLst>
        </pc:picChg>
        <pc:picChg chg="add mod">
          <ac:chgData name="Claudia Coñuecar" userId="40a48c7a74c5fee3" providerId="LiveId" clId="{5E44B07E-9479-4F32-8628-827FCCB8A11E}" dt="2020-10-19T00:22:17.696" v="1344" actId="1076"/>
          <ac:picMkLst>
            <pc:docMk/>
            <pc:sldMk cId="3387802359" sldId="257"/>
            <ac:picMk id="6" creationId="{C7DB580A-A220-406A-9686-C4D9C26F42D0}"/>
          </ac:picMkLst>
        </pc:picChg>
      </pc:sldChg>
      <pc:sldChg chg="modSp mod">
        <pc:chgData name="Claudia Coñuecar" userId="40a48c7a74c5fee3" providerId="LiveId" clId="{5E44B07E-9479-4F32-8628-827FCCB8A11E}" dt="2020-10-19T00:23:56.728" v="1370" actId="27636"/>
        <pc:sldMkLst>
          <pc:docMk/>
          <pc:sldMk cId="280057689" sldId="259"/>
        </pc:sldMkLst>
        <pc:spChg chg="mod">
          <ac:chgData name="Claudia Coñuecar" userId="40a48c7a74c5fee3" providerId="LiveId" clId="{5E44B07E-9479-4F32-8628-827FCCB8A11E}" dt="2020-10-19T00:23:56.728" v="1370" actId="27636"/>
          <ac:spMkLst>
            <pc:docMk/>
            <pc:sldMk cId="280057689" sldId="259"/>
            <ac:spMk id="3" creationId="{75E5BC23-9B29-40C7-9047-99ECF6F9C924}"/>
          </ac:spMkLst>
        </pc:spChg>
      </pc:sldChg>
      <pc:sldChg chg="modSp new mod">
        <pc:chgData name="Claudia Coñuecar" userId="40a48c7a74c5fee3" providerId="LiveId" clId="{5E44B07E-9479-4F32-8628-827FCCB8A11E}" dt="2020-10-16T00:22:37.383" v="15" actId="13900"/>
        <pc:sldMkLst>
          <pc:docMk/>
          <pc:sldMk cId="3175007681" sldId="260"/>
        </pc:sldMkLst>
        <pc:spChg chg="mod">
          <ac:chgData name="Claudia Coñuecar" userId="40a48c7a74c5fee3" providerId="LiveId" clId="{5E44B07E-9479-4F32-8628-827FCCB8A11E}" dt="2020-10-16T00:22:28.022" v="14" actId="5793"/>
          <ac:spMkLst>
            <pc:docMk/>
            <pc:sldMk cId="3175007681" sldId="260"/>
            <ac:spMk id="2" creationId="{FEFC418B-A04F-41FF-BA8A-7FDA2E0A2B6F}"/>
          </ac:spMkLst>
        </pc:spChg>
        <pc:spChg chg="mod">
          <ac:chgData name="Claudia Coñuecar" userId="40a48c7a74c5fee3" providerId="LiveId" clId="{5E44B07E-9479-4F32-8628-827FCCB8A11E}" dt="2020-10-16T00:22:37.383" v="15" actId="13900"/>
          <ac:spMkLst>
            <pc:docMk/>
            <pc:sldMk cId="3175007681" sldId="260"/>
            <ac:spMk id="3" creationId="{5FEFECE2-4B91-42BB-8826-CD2AF549B863}"/>
          </ac:spMkLst>
        </pc:spChg>
      </pc:sldChg>
      <pc:sldChg chg="addSp delSp modSp new mod setBg">
        <pc:chgData name="Claudia Coñuecar" userId="40a48c7a74c5fee3" providerId="LiveId" clId="{5E44B07E-9479-4F32-8628-827FCCB8A11E}" dt="2020-10-19T00:16:16.373" v="1271" actId="6549"/>
        <pc:sldMkLst>
          <pc:docMk/>
          <pc:sldMk cId="3810715819" sldId="261"/>
        </pc:sldMkLst>
        <pc:spChg chg="mod">
          <ac:chgData name="Claudia Coñuecar" userId="40a48c7a74c5fee3" providerId="LiveId" clId="{5E44B07E-9479-4F32-8628-827FCCB8A11E}" dt="2020-10-16T00:31:27.649" v="37" actId="26606"/>
          <ac:spMkLst>
            <pc:docMk/>
            <pc:sldMk cId="3810715819" sldId="261"/>
            <ac:spMk id="2" creationId="{C4E62ECF-4218-4FFB-A21E-09D2F03CBD92}"/>
          </ac:spMkLst>
        </pc:spChg>
        <pc:spChg chg="mod">
          <ac:chgData name="Claudia Coñuecar" userId="40a48c7a74c5fee3" providerId="LiveId" clId="{5E44B07E-9479-4F32-8628-827FCCB8A11E}" dt="2020-10-19T00:16:16.373" v="1271" actId="6549"/>
          <ac:spMkLst>
            <pc:docMk/>
            <pc:sldMk cId="3810715819" sldId="261"/>
            <ac:spMk id="3" creationId="{30A7BA5F-8A7B-4E8B-8362-181EEF9DBE6A}"/>
          </ac:spMkLst>
        </pc:spChg>
        <pc:spChg chg="add">
          <ac:chgData name="Claudia Coñuecar" userId="40a48c7a74c5fee3" providerId="LiveId" clId="{5E44B07E-9479-4F32-8628-827FCCB8A11E}" dt="2020-10-16T00:31:27.649" v="37" actId="26606"/>
          <ac:spMkLst>
            <pc:docMk/>
            <pc:sldMk cId="3810715819" sldId="261"/>
            <ac:spMk id="14" creationId="{F4C0B10B-D2C4-4A54-AFAD-3D27DF88BB37}"/>
          </ac:spMkLst>
        </pc:spChg>
        <pc:grpChg chg="add">
          <ac:chgData name="Claudia Coñuecar" userId="40a48c7a74c5fee3" providerId="LiveId" clId="{5E44B07E-9479-4F32-8628-827FCCB8A11E}" dt="2020-10-16T00:31:27.649" v="37" actId="26606"/>
          <ac:grpSpMkLst>
            <pc:docMk/>
            <pc:sldMk cId="3810715819" sldId="261"/>
            <ac:grpSpMk id="16" creationId="{B6BADB90-C74B-40D6-86DC-503F65FCE8DC}"/>
          </ac:grpSpMkLst>
        </pc:grpChg>
        <pc:picChg chg="add del mod">
          <ac:chgData name="Claudia Coñuecar" userId="40a48c7a74c5fee3" providerId="LiveId" clId="{5E44B07E-9479-4F32-8628-827FCCB8A11E}" dt="2020-10-16T00:26:35.558" v="34" actId="21"/>
          <ac:picMkLst>
            <pc:docMk/>
            <pc:sldMk cId="3810715819" sldId="261"/>
            <ac:picMk id="4" creationId="{F50A6874-CCF7-41D6-90DA-280F095FCD90}"/>
          </ac:picMkLst>
        </pc:picChg>
        <pc:picChg chg="add mod">
          <ac:chgData name="Claudia Coñuecar" userId="40a48c7a74c5fee3" providerId="LiveId" clId="{5E44B07E-9479-4F32-8628-827FCCB8A11E}" dt="2020-10-16T00:31:27.649" v="37" actId="26606"/>
          <ac:picMkLst>
            <pc:docMk/>
            <pc:sldMk cId="3810715819" sldId="261"/>
            <ac:picMk id="5" creationId="{143BE025-A58D-4513-A4B3-9B91368F9060}"/>
          </ac:picMkLst>
        </pc:picChg>
        <pc:cxnChg chg="add del">
          <ac:chgData name="Claudia Coñuecar" userId="40a48c7a74c5fee3" providerId="LiveId" clId="{5E44B07E-9479-4F32-8628-827FCCB8A11E}" dt="2020-10-16T00:31:27.649" v="37" actId="26606"/>
          <ac:cxnSpMkLst>
            <pc:docMk/>
            <pc:sldMk cId="3810715819" sldId="261"/>
            <ac:cxnSpMk id="9" creationId="{E4A809D5-3600-46D4-A466-67F2349A54FB}"/>
          </ac:cxnSpMkLst>
        </pc:cxnChg>
      </pc:sldChg>
      <pc:sldChg chg="addSp modSp new mod setBg">
        <pc:chgData name="Claudia Coñuecar" userId="40a48c7a74c5fee3" providerId="LiveId" clId="{5E44B07E-9479-4F32-8628-827FCCB8A11E}" dt="2020-10-19T00:24:44.554" v="1375" actId="20577"/>
        <pc:sldMkLst>
          <pc:docMk/>
          <pc:sldMk cId="431591822" sldId="262"/>
        </pc:sldMkLst>
        <pc:spChg chg="mod">
          <ac:chgData name="Claudia Coñuecar" userId="40a48c7a74c5fee3" providerId="LiveId" clId="{5E44B07E-9479-4F32-8628-827FCCB8A11E}" dt="2020-10-16T00:38:49.607" v="58" actId="26606"/>
          <ac:spMkLst>
            <pc:docMk/>
            <pc:sldMk cId="431591822" sldId="262"/>
            <ac:spMk id="2" creationId="{FB9AD24B-FF93-4B56-8993-7B32CD4BBBDA}"/>
          </ac:spMkLst>
        </pc:spChg>
        <pc:spChg chg="mod">
          <ac:chgData name="Claudia Coñuecar" userId="40a48c7a74c5fee3" providerId="LiveId" clId="{5E44B07E-9479-4F32-8628-827FCCB8A11E}" dt="2020-10-19T00:24:44.554" v="1375" actId="20577"/>
          <ac:spMkLst>
            <pc:docMk/>
            <pc:sldMk cId="431591822" sldId="262"/>
            <ac:spMk id="3" creationId="{038E5667-69B9-47A4-A60A-5F23E8D999AA}"/>
          </ac:spMkLst>
        </pc:spChg>
        <pc:spChg chg="add">
          <ac:chgData name="Claudia Coñuecar" userId="40a48c7a74c5fee3" providerId="LiveId" clId="{5E44B07E-9479-4F32-8628-827FCCB8A11E}" dt="2020-10-16T00:38:49.607" v="58" actId="26606"/>
          <ac:spMkLst>
            <pc:docMk/>
            <pc:sldMk cId="431591822" sldId="262"/>
            <ac:spMk id="9" creationId="{117AB3D3-3C9C-4DED-809A-78734805B895}"/>
          </ac:spMkLst>
        </pc:spChg>
        <pc:spChg chg="add">
          <ac:chgData name="Claudia Coñuecar" userId="40a48c7a74c5fee3" providerId="LiveId" clId="{5E44B07E-9479-4F32-8628-827FCCB8A11E}" dt="2020-10-16T00:38:49.607" v="58" actId="26606"/>
          <ac:spMkLst>
            <pc:docMk/>
            <pc:sldMk cId="431591822" sldId="262"/>
            <ac:spMk id="11" creationId="{3A9A4357-BD1D-4622-A4FE-766E6AB8DE84}"/>
          </ac:spMkLst>
        </pc:spChg>
        <pc:spChg chg="add">
          <ac:chgData name="Claudia Coñuecar" userId="40a48c7a74c5fee3" providerId="LiveId" clId="{5E44B07E-9479-4F32-8628-827FCCB8A11E}" dt="2020-10-16T00:38:49.607" v="58" actId="26606"/>
          <ac:spMkLst>
            <pc:docMk/>
            <pc:sldMk cId="431591822" sldId="262"/>
            <ac:spMk id="13" creationId="{E659831F-0D9A-4C63-9EBB-8435B85A440F}"/>
          </ac:spMkLst>
        </pc:spChg>
        <pc:spChg chg="add">
          <ac:chgData name="Claudia Coñuecar" userId="40a48c7a74c5fee3" providerId="LiveId" clId="{5E44B07E-9479-4F32-8628-827FCCB8A11E}" dt="2020-10-16T00:38:49.607" v="58" actId="26606"/>
          <ac:spMkLst>
            <pc:docMk/>
            <pc:sldMk cId="431591822" sldId="262"/>
            <ac:spMk id="15" creationId="{E6995CE5-F890-4ABA-82A2-26507CE8D2A3}"/>
          </ac:spMkLst>
        </pc:spChg>
        <pc:picChg chg="add mod">
          <ac:chgData name="Claudia Coñuecar" userId="40a48c7a74c5fee3" providerId="LiveId" clId="{5E44B07E-9479-4F32-8628-827FCCB8A11E}" dt="2020-10-16T00:38:49.607" v="58" actId="26606"/>
          <ac:picMkLst>
            <pc:docMk/>
            <pc:sldMk cId="431591822" sldId="262"/>
            <ac:picMk id="4" creationId="{B89807BF-8D7C-4055-8C1C-C095AA32EF93}"/>
          </ac:picMkLst>
        </pc:picChg>
      </pc:sldChg>
      <pc:sldChg chg="addSp modSp new mod setBg">
        <pc:chgData name="Claudia Coñuecar" userId="40a48c7a74c5fee3" providerId="LiveId" clId="{5E44B07E-9479-4F32-8628-827FCCB8A11E}" dt="2020-10-16T00:40:41.134" v="124" actId="26606"/>
        <pc:sldMkLst>
          <pc:docMk/>
          <pc:sldMk cId="1133621536" sldId="263"/>
        </pc:sldMkLst>
        <pc:spChg chg="mod">
          <ac:chgData name="Claudia Coñuecar" userId="40a48c7a74c5fee3" providerId="LiveId" clId="{5E44B07E-9479-4F32-8628-827FCCB8A11E}" dt="2020-10-16T00:40:41.134" v="124" actId="26606"/>
          <ac:spMkLst>
            <pc:docMk/>
            <pc:sldMk cId="1133621536" sldId="263"/>
            <ac:spMk id="2" creationId="{B8BCC5C1-408C-4985-96A3-91DBD33B9365}"/>
          </ac:spMkLst>
        </pc:spChg>
        <pc:spChg chg="mod">
          <ac:chgData name="Claudia Coñuecar" userId="40a48c7a74c5fee3" providerId="LiveId" clId="{5E44B07E-9479-4F32-8628-827FCCB8A11E}" dt="2020-10-16T00:40:41.134" v="124" actId="26606"/>
          <ac:spMkLst>
            <pc:docMk/>
            <pc:sldMk cId="1133621536" sldId="263"/>
            <ac:spMk id="3" creationId="{04D16DE2-A541-484A-A8ED-E11706DBA4CD}"/>
          </ac:spMkLst>
        </pc:spChg>
        <pc:spChg chg="add">
          <ac:chgData name="Claudia Coñuecar" userId="40a48c7a74c5fee3" providerId="LiveId" clId="{5E44B07E-9479-4F32-8628-827FCCB8A11E}" dt="2020-10-16T00:40:41.134" v="124" actId="26606"/>
          <ac:spMkLst>
            <pc:docMk/>
            <pc:sldMk cId="1133621536" sldId="263"/>
            <ac:spMk id="9" creationId="{42C138A0-F8A6-4698-8710-6453CC230F98}"/>
          </ac:spMkLst>
        </pc:spChg>
        <pc:spChg chg="add">
          <ac:chgData name="Claudia Coñuecar" userId="40a48c7a74c5fee3" providerId="LiveId" clId="{5E44B07E-9479-4F32-8628-827FCCB8A11E}" dt="2020-10-16T00:40:41.134" v="124" actId="26606"/>
          <ac:spMkLst>
            <pc:docMk/>
            <pc:sldMk cId="1133621536" sldId="263"/>
            <ac:spMk id="16" creationId="{19C9EAEA-39D0-4B0E-A0EB-51E7B26740B1}"/>
          </ac:spMkLst>
        </pc:spChg>
        <pc:spChg chg="add">
          <ac:chgData name="Claudia Coñuecar" userId="40a48c7a74c5fee3" providerId="LiveId" clId="{5E44B07E-9479-4F32-8628-827FCCB8A11E}" dt="2020-10-16T00:40:41.134" v="124" actId="26606"/>
          <ac:spMkLst>
            <pc:docMk/>
            <pc:sldMk cId="1133621536" sldId="263"/>
            <ac:spMk id="18" creationId="{3873B707-463F-40B0-8227-E8CC6C67EB25}"/>
          </ac:spMkLst>
        </pc:spChg>
        <pc:grpChg chg="add">
          <ac:chgData name="Claudia Coñuecar" userId="40a48c7a74c5fee3" providerId="LiveId" clId="{5E44B07E-9479-4F32-8628-827FCCB8A11E}" dt="2020-10-16T00:40:41.134" v="124" actId="26606"/>
          <ac:grpSpMkLst>
            <pc:docMk/>
            <pc:sldMk cId="1133621536" sldId="263"/>
            <ac:grpSpMk id="11" creationId="{032D8612-31EB-44CF-A1D0-14FD4C705424}"/>
          </ac:grpSpMkLst>
        </pc:grpChg>
        <pc:picChg chg="add mod">
          <ac:chgData name="Claudia Coñuecar" userId="40a48c7a74c5fee3" providerId="LiveId" clId="{5E44B07E-9479-4F32-8628-827FCCB8A11E}" dt="2020-10-16T00:40:41.134" v="124" actId="26606"/>
          <ac:picMkLst>
            <pc:docMk/>
            <pc:sldMk cId="1133621536" sldId="263"/>
            <ac:picMk id="4" creationId="{DF66082D-7C98-4FE0-A6F2-30067BAD351F}"/>
          </ac:picMkLst>
        </pc:picChg>
      </pc:sldChg>
      <pc:sldChg chg="addSp delSp modSp new mod setBg">
        <pc:chgData name="Claudia Coñuecar" userId="40a48c7a74c5fee3" providerId="LiveId" clId="{5E44B07E-9479-4F32-8628-827FCCB8A11E}" dt="2020-10-16T00:53:48.776" v="304" actId="26606"/>
        <pc:sldMkLst>
          <pc:docMk/>
          <pc:sldMk cId="1827567180" sldId="264"/>
        </pc:sldMkLst>
        <pc:spChg chg="mod">
          <ac:chgData name="Claudia Coñuecar" userId="40a48c7a74c5fee3" providerId="LiveId" clId="{5E44B07E-9479-4F32-8628-827FCCB8A11E}" dt="2020-10-16T00:53:25.811" v="300" actId="26606"/>
          <ac:spMkLst>
            <pc:docMk/>
            <pc:sldMk cId="1827567180" sldId="264"/>
            <ac:spMk id="2" creationId="{4F051467-770C-4CDE-840A-F801FE795D83}"/>
          </ac:spMkLst>
        </pc:spChg>
        <pc:spChg chg="mod">
          <ac:chgData name="Claudia Coñuecar" userId="40a48c7a74c5fee3" providerId="LiveId" clId="{5E44B07E-9479-4F32-8628-827FCCB8A11E}" dt="2020-10-16T00:53:25.811" v="300" actId="26606"/>
          <ac:spMkLst>
            <pc:docMk/>
            <pc:sldMk cId="1827567180" sldId="264"/>
            <ac:spMk id="3" creationId="{12C73A6E-A604-4750-9F0C-D1F4ED806F6A}"/>
          </ac:spMkLst>
        </pc:spChg>
        <pc:spChg chg="add del">
          <ac:chgData name="Claudia Coñuecar" userId="40a48c7a74c5fee3" providerId="LiveId" clId="{5E44B07E-9479-4F32-8628-827FCCB8A11E}" dt="2020-10-16T00:53:48.776" v="304" actId="26606"/>
          <ac:spMkLst>
            <pc:docMk/>
            <pc:sldMk cId="1827567180" sldId="264"/>
            <ac:spMk id="9" creationId="{201CC55D-ED54-4C5C-95E6-10947BD1103B}"/>
          </ac:spMkLst>
        </pc:spChg>
        <pc:spChg chg="add del">
          <ac:chgData name="Claudia Coñuecar" userId="40a48c7a74c5fee3" providerId="LiveId" clId="{5E44B07E-9479-4F32-8628-827FCCB8A11E}" dt="2020-10-16T00:53:48.776" v="304" actId="26606"/>
          <ac:spMkLst>
            <pc:docMk/>
            <pc:sldMk cId="1827567180" sldId="264"/>
            <ac:spMk id="15" creationId="{3873B707-463F-40B0-8227-E8CC6C67EB25}"/>
          </ac:spMkLst>
        </pc:spChg>
        <pc:spChg chg="add del">
          <ac:chgData name="Claudia Coñuecar" userId="40a48c7a74c5fee3" providerId="LiveId" clId="{5E44B07E-9479-4F32-8628-827FCCB8A11E}" dt="2020-10-16T00:53:48.776" v="304" actId="26606"/>
          <ac:spMkLst>
            <pc:docMk/>
            <pc:sldMk cId="1827567180" sldId="264"/>
            <ac:spMk id="17" creationId="{C13237C8-E62C-4F0D-A318-BD6FB6C2D138}"/>
          </ac:spMkLst>
        </pc:spChg>
        <pc:spChg chg="add del">
          <ac:chgData name="Claudia Coñuecar" userId="40a48c7a74c5fee3" providerId="LiveId" clId="{5E44B07E-9479-4F32-8628-827FCCB8A11E}" dt="2020-10-16T00:53:48.776" v="304" actId="26606"/>
          <ac:spMkLst>
            <pc:docMk/>
            <pc:sldMk cId="1827567180" sldId="264"/>
            <ac:spMk id="19" creationId="{19C9EAEA-39D0-4B0E-A0EB-51E7B26740B1}"/>
          </ac:spMkLst>
        </pc:spChg>
        <pc:spChg chg="add">
          <ac:chgData name="Claudia Coñuecar" userId="40a48c7a74c5fee3" providerId="LiveId" clId="{5E44B07E-9479-4F32-8628-827FCCB8A11E}" dt="2020-10-16T00:53:48.776" v="304" actId="26606"/>
          <ac:spMkLst>
            <pc:docMk/>
            <pc:sldMk cId="1827567180" sldId="264"/>
            <ac:spMk id="24" creationId="{201CC55D-ED54-4C5C-95E6-10947BD1103B}"/>
          </ac:spMkLst>
        </pc:spChg>
        <pc:spChg chg="add">
          <ac:chgData name="Claudia Coñuecar" userId="40a48c7a74c5fee3" providerId="LiveId" clId="{5E44B07E-9479-4F32-8628-827FCCB8A11E}" dt="2020-10-16T00:53:48.776" v="304" actId="26606"/>
          <ac:spMkLst>
            <pc:docMk/>
            <pc:sldMk cId="1827567180" sldId="264"/>
            <ac:spMk id="30" creationId="{3873B707-463F-40B0-8227-E8CC6C67EB25}"/>
          </ac:spMkLst>
        </pc:spChg>
        <pc:spChg chg="add">
          <ac:chgData name="Claudia Coñuecar" userId="40a48c7a74c5fee3" providerId="LiveId" clId="{5E44B07E-9479-4F32-8628-827FCCB8A11E}" dt="2020-10-16T00:53:48.776" v="304" actId="26606"/>
          <ac:spMkLst>
            <pc:docMk/>
            <pc:sldMk cId="1827567180" sldId="264"/>
            <ac:spMk id="32" creationId="{C13237C8-E62C-4F0D-A318-BD6FB6C2D138}"/>
          </ac:spMkLst>
        </pc:spChg>
        <pc:spChg chg="add">
          <ac:chgData name="Claudia Coñuecar" userId="40a48c7a74c5fee3" providerId="LiveId" clId="{5E44B07E-9479-4F32-8628-827FCCB8A11E}" dt="2020-10-16T00:53:48.776" v="304" actId="26606"/>
          <ac:spMkLst>
            <pc:docMk/>
            <pc:sldMk cId="1827567180" sldId="264"/>
            <ac:spMk id="34" creationId="{19C9EAEA-39D0-4B0E-A0EB-51E7B26740B1}"/>
          </ac:spMkLst>
        </pc:spChg>
        <pc:grpChg chg="add del">
          <ac:chgData name="Claudia Coñuecar" userId="40a48c7a74c5fee3" providerId="LiveId" clId="{5E44B07E-9479-4F32-8628-827FCCB8A11E}" dt="2020-10-16T00:53:48.776" v="304" actId="26606"/>
          <ac:grpSpMkLst>
            <pc:docMk/>
            <pc:sldMk cId="1827567180" sldId="264"/>
            <ac:grpSpMk id="11" creationId="{1DE889C7-FAD6-4397-98E2-05D503484459}"/>
          </ac:grpSpMkLst>
        </pc:grpChg>
        <pc:grpChg chg="add">
          <ac:chgData name="Claudia Coñuecar" userId="40a48c7a74c5fee3" providerId="LiveId" clId="{5E44B07E-9479-4F32-8628-827FCCB8A11E}" dt="2020-10-16T00:53:48.776" v="304" actId="26606"/>
          <ac:grpSpMkLst>
            <pc:docMk/>
            <pc:sldMk cId="1827567180" sldId="264"/>
            <ac:grpSpMk id="26" creationId="{1DE889C7-FAD6-4397-98E2-05D503484459}"/>
          </ac:grpSpMkLst>
        </pc:grpChg>
        <pc:picChg chg="add del mod">
          <ac:chgData name="Claudia Coñuecar" userId="40a48c7a74c5fee3" providerId="LiveId" clId="{5E44B07E-9479-4F32-8628-827FCCB8A11E}" dt="2020-10-16T00:53:29.446" v="301" actId="21"/>
          <ac:picMkLst>
            <pc:docMk/>
            <pc:sldMk cId="1827567180" sldId="264"/>
            <ac:picMk id="4" creationId="{81FAEE93-BB16-4351-B992-177E61A767D1}"/>
          </ac:picMkLst>
        </pc:picChg>
        <pc:picChg chg="add mod">
          <ac:chgData name="Claudia Coñuecar" userId="40a48c7a74c5fee3" providerId="LiveId" clId="{5E44B07E-9479-4F32-8628-827FCCB8A11E}" dt="2020-10-16T00:53:48.776" v="304" actId="26606"/>
          <ac:picMkLst>
            <pc:docMk/>
            <pc:sldMk cId="1827567180" sldId="264"/>
            <ac:picMk id="5" creationId="{69A2B64B-D1D5-47B5-BB55-8565D094FC63}"/>
          </ac:picMkLst>
        </pc:picChg>
      </pc:sldChg>
      <pc:sldChg chg="addSp modSp new mod">
        <pc:chgData name="Claudia Coñuecar" userId="40a48c7a74c5fee3" providerId="LiveId" clId="{5E44B07E-9479-4F32-8628-827FCCB8A11E}" dt="2020-10-19T00:18:29.553" v="1281" actId="20577"/>
        <pc:sldMkLst>
          <pc:docMk/>
          <pc:sldMk cId="2576226913" sldId="265"/>
        </pc:sldMkLst>
        <pc:spChg chg="mod">
          <ac:chgData name="Claudia Coñuecar" userId="40a48c7a74c5fee3" providerId="LiveId" clId="{5E44B07E-9479-4F32-8628-827FCCB8A11E}" dt="2020-10-19T00:18:29.553" v="1281" actId="20577"/>
          <ac:spMkLst>
            <pc:docMk/>
            <pc:sldMk cId="2576226913" sldId="265"/>
            <ac:spMk id="2" creationId="{A8478946-8A4B-4E83-A3B5-9F815E621FD0}"/>
          </ac:spMkLst>
        </pc:spChg>
        <pc:spChg chg="mod">
          <ac:chgData name="Claudia Coñuecar" userId="40a48c7a74c5fee3" providerId="LiveId" clId="{5E44B07E-9479-4F32-8628-827FCCB8A11E}" dt="2020-10-16T00:55:07.786" v="426" actId="5793"/>
          <ac:spMkLst>
            <pc:docMk/>
            <pc:sldMk cId="2576226913" sldId="265"/>
            <ac:spMk id="3" creationId="{A735C450-E446-463C-8C10-C234C39BC234}"/>
          </ac:spMkLst>
        </pc:spChg>
        <pc:spChg chg="add mod">
          <ac:chgData name="Claudia Coñuecar" userId="40a48c7a74c5fee3" providerId="LiveId" clId="{5E44B07E-9479-4F32-8628-827FCCB8A11E}" dt="2020-10-16T01:01:28.257" v="554" actId="255"/>
          <ac:spMkLst>
            <pc:docMk/>
            <pc:sldMk cId="2576226913" sldId="265"/>
            <ac:spMk id="4" creationId="{9A22CF1B-3906-490A-B254-7239EBB57334}"/>
          </ac:spMkLst>
        </pc:spChg>
      </pc:sldChg>
      <pc:sldChg chg="addSp delSp modSp new mod setBg">
        <pc:chgData name="Claudia Coñuecar" userId="40a48c7a74c5fee3" providerId="LiveId" clId="{5E44B07E-9479-4F32-8628-827FCCB8A11E}" dt="2020-10-19T00:19:50.095" v="1321" actId="790"/>
        <pc:sldMkLst>
          <pc:docMk/>
          <pc:sldMk cId="760687146" sldId="266"/>
        </pc:sldMkLst>
        <pc:spChg chg="mod">
          <ac:chgData name="Claudia Coñuecar" userId="40a48c7a74c5fee3" providerId="LiveId" clId="{5E44B07E-9479-4F32-8628-827FCCB8A11E}" dt="2020-10-16T01:07:23.331" v="668" actId="790"/>
          <ac:spMkLst>
            <pc:docMk/>
            <pc:sldMk cId="760687146" sldId="266"/>
            <ac:spMk id="2" creationId="{9B9BE081-C7DF-49D0-85E4-9A2D82BF29ED}"/>
          </ac:spMkLst>
        </pc:spChg>
        <pc:spChg chg="mod">
          <ac:chgData name="Claudia Coñuecar" userId="40a48c7a74c5fee3" providerId="LiveId" clId="{5E44B07E-9479-4F32-8628-827FCCB8A11E}" dt="2020-10-19T00:19:50.095" v="1321" actId="790"/>
          <ac:spMkLst>
            <pc:docMk/>
            <pc:sldMk cId="760687146" sldId="266"/>
            <ac:spMk id="3" creationId="{8F2157E2-54C2-4868-93C3-AC38D2178F81}"/>
          </ac:spMkLst>
        </pc:spChg>
        <pc:spChg chg="add del">
          <ac:chgData name="Claudia Coñuecar" userId="40a48c7a74c5fee3" providerId="LiveId" clId="{5E44B07E-9479-4F32-8628-827FCCB8A11E}" dt="2020-10-16T01:06:12.383" v="658" actId="26606"/>
          <ac:spMkLst>
            <pc:docMk/>
            <pc:sldMk cId="760687146" sldId="266"/>
            <ac:spMk id="9" creationId="{20D5D19D-0789-4518-B5DC-D47ADF69D25A}"/>
          </ac:spMkLst>
        </pc:spChg>
        <pc:spChg chg="add">
          <ac:chgData name="Claudia Coñuecar" userId="40a48c7a74c5fee3" providerId="LiveId" clId="{5E44B07E-9479-4F32-8628-827FCCB8A11E}" dt="2020-10-16T01:06:12.407" v="659" actId="26606"/>
          <ac:spMkLst>
            <pc:docMk/>
            <pc:sldMk cId="760687146" sldId="266"/>
            <ac:spMk id="15" creationId="{04357C93-F0CB-4A1C-8F77-4E9063789819}"/>
          </ac:spMkLst>
        </pc:spChg>
        <pc:spChg chg="add del">
          <ac:chgData name="Claudia Coñuecar" userId="40a48c7a74c5fee3" providerId="LiveId" clId="{5E44B07E-9479-4F32-8628-827FCCB8A11E}" dt="2020-10-16T01:06:12.383" v="658" actId="26606"/>
          <ac:spMkLst>
            <pc:docMk/>
            <pc:sldMk cId="760687146" sldId="266"/>
            <ac:spMk id="16" creationId="{B81933D1-5615-42C7-9C0B-4EB7105CCE2D}"/>
          </ac:spMkLst>
        </pc:spChg>
        <pc:spChg chg="add del">
          <ac:chgData name="Claudia Coñuecar" userId="40a48c7a74c5fee3" providerId="LiveId" clId="{5E44B07E-9479-4F32-8628-827FCCB8A11E}" dt="2020-10-16T01:06:12.383" v="658" actId="26606"/>
          <ac:spMkLst>
            <pc:docMk/>
            <pc:sldMk cId="760687146" sldId="266"/>
            <ac:spMk id="18" creationId="{19C9EAEA-39D0-4B0E-A0EB-51E7B26740B1}"/>
          </ac:spMkLst>
        </pc:spChg>
        <pc:spChg chg="add">
          <ac:chgData name="Claudia Coñuecar" userId="40a48c7a74c5fee3" providerId="LiveId" clId="{5E44B07E-9479-4F32-8628-827FCCB8A11E}" dt="2020-10-16T01:06:12.407" v="659" actId="26606"/>
          <ac:spMkLst>
            <pc:docMk/>
            <pc:sldMk cId="760687146" sldId="266"/>
            <ac:spMk id="20" creationId="{DCF72F19-1473-448C-AA14-0CB8AA374CF0}"/>
          </ac:spMkLst>
        </pc:spChg>
        <pc:grpChg chg="add del">
          <ac:chgData name="Claudia Coñuecar" userId="40a48c7a74c5fee3" providerId="LiveId" clId="{5E44B07E-9479-4F32-8628-827FCCB8A11E}" dt="2020-10-16T01:06:12.383" v="658" actId="26606"/>
          <ac:grpSpMkLst>
            <pc:docMk/>
            <pc:sldMk cId="760687146" sldId="266"/>
            <ac:grpSpMk id="11" creationId="{032D8612-31EB-44CF-A1D0-14FD4C705424}"/>
          </ac:grpSpMkLst>
        </pc:grpChg>
        <pc:grpChg chg="add">
          <ac:chgData name="Claudia Coñuecar" userId="40a48c7a74c5fee3" providerId="LiveId" clId="{5E44B07E-9479-4F32-8628-827FCCB8A11E}" dt="2020-10-16T01:06:12.407" v="659" actId="26606"/>
          <ac:grpSpMkLst>
            <pc:docMk/>
            <pc:sldMk cId="760687146" sldId="266"/>
            <ac:grpSpMk id="21" creationId="{3AF6A671-C637-4547-85F4-51B6D1881399}"/>
          </ac:grpSpMkLst>
        </pc:grpChg>
        <pc:picChg chg="add mod">
          <ac:chgData name="Claudia Coñuecar" userId="40a48c7a74c5fee3" providerId="LiveId" clId="{5E44B07E-9479-4F32-8628-827FCCB8A11E}" dt="2020-10-16T01:06:12.407" v="659" actId="26606"/>
          <ac:picMkLst>
            <pc:docMk/>
            <pc:sldMk cId="760687146" sldId="266"/>
            <ac:picMk id="4" creationId="{20399B54-C731-42F5-B287-23B16A76F209}"/>
          </ac:picMkLst>
        </pc:picChg>
      </pc:sldChg>
      <pc:sldChg chg="modSp new mod">
        <pc:chgData name="Claudia Coñuecar" userId="40a48c7a74c5fee3" providerId="LiveId" clId="{5E44B07E-9479-4F32-8628-827FCCB8A11E}" dt="2020-10-19T00:22:35.672" v="1345" actId="20577"/>
        <pc:sldMkLst>
          <pc:docMk/>
          <pc:sldMk cId="1797522617" sldId="267"/>
        </pc:sldMkLst>
        <pc:spChg chg="mod">
          <ac:chgData name="Claudia Coñuecar" userId="40a48c7a74c5fee3" providerId="LiveId" clId="{5E44B07E-9479-4F32-8628-827FCCB8A11E}" dt="2020-10-19T00:04:18.357" v="723" actId="20577"/>
          <ac:spMkLst>
            <pc:docMk/>
            <pc:sldMk cId="1797522617" sldId="267"/>
            <ac:spMk id="2" creationId="{E10C4798-630A-4069-8341-503329936D70}"/>
          </ac:spMkLst>
        </pc:spChg>
        <pc:spChg chg="mod">
          <ac:chgData name="Claudia Coñuecar" userId="40a48c7a74c5fee3" providerId="LiveId" clId="{5E44B07E-9479-4F32-8628-827FCCB8A11E}" dt="2020-10-19T00:22:35.672" v="1345" actId="20577"/>
          <ac:spMkLst>
            <pc:docMk/>
            <pc:sldMk cId="1797522617" sldId="267"/>
            <ac:spMk id="3" creationId="{0A0A313D-52FF-4F37-8C3F-F880136D9A17}"/>
          </ac:spMkLst>
        </pc:spChg>
      </pc:sldChg>
      <pc:sldChg chg="new del">
        <pc:chgData name="Claudia Coñuecar" userId="40a48c7a74c5fee3" providerId="LiveId" clId="{5E44B07E-9479-4F32-8628-827FCCB8A11E}" dt="2020-10-19T00:19:09.051" v="1283" actId="2696"/>
        <pc:sldMkLst>
          <pc:docMk/>
          <pc:sldMk cId="2557064454" sldId="268"/>
        </pc:sldMkLst>
      </pc:sldChg>
      <pc:sldChg chg="modSp mod">
        <pc:chgData name="Claudia Coñuecar" userId="40a48c7a74c5fee3" providerId="LiveId" clId="{5E44B07E-9479-4F32-8628-827FCCB8A11E}" dt="2020-10-19T00:20:05.368" v="1342" actId="20577"/>
        <pc:sldMkLst>
          <pc:docMk/>
          <pc:sldMk cId="913427073" sldId="269"/>
        </pc:sldMkLst>
        <pc:spChg chg="mod">
          <ac:chgData name="Claudia Coñuecar" userId="40a48c7a74c5fee3" providerId="LiveId" clId="{5E44B07E-9479-4F32-8628-827FCCB8A11E}" dt="2020-10-19T00:20:05.368" v="1342" actId="20577"/>
          <ac:spMkLst>
            <pc:docMk/>
            <pc:sldMk cId="913427073" sldId="269"/>
            <ac:spMk id="3" creationId="{27595C81-FDCF-4636-B598-2DC01FA0F1B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63ED94-07A3-4C06-B573-4DFFB4B21A8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A3ACA2C9-0EFC-4664-BA50-BA708CAF21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138EE483-F11C-4348-86FC-E856716324B2}"/>
              </a:ext>
            </a:extLst>
          </p:cNvPr>
          <p:cNvSpPr>
            <a:spLocks noGrp="1"/>
          </p:cNvSpPr>
          <p:nvPr>
            <p:ph type="dt" sz="half" idx="10"/>
          </p:nvPr>
        </p:nvSpPr>
        <p:spPr/>
        <p:txBody>
          <a:bodyPr/>
          <a:lstStyle/>
          <a:p>
            <a:fld id="{11C997DC-F9E3-4239-A174-1BDB0C2D7D71}" type="datetimeFigureOut">
              <a:rPr lang="es-CL" smtClean="0"/>
              <a:t>18-10-2020</a:t>
            </a:fld>
            <a:endParaRPr lang="es-CL"/>
          </a:p>
        </p:txBody>
      </p:sp>
      <p:sp>
        <p:nvSpPr>
          <p:cNvPr id="5" name="Marcador de pie de página 4">
            <a:extLst>
              <a:ext uri="{FF2B5EF4-FFF2-40B4-BE49-F238E27FC236}">
                <a16:creationId xmlns:a16="http://schemas.microsoft.com/office/drawing/2014/main" id="{84DDB673-5B51-4734-8E14-06351A0681A1}"/>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242140B-5D2C-42CF-8C1F-2B9C1BEE2465}"/>
              </a:ext>
            </a:extLst>
          </p:cNvPr>
          <p:cNvSpPr>
            <a:spLocks noGrp="1"/>
          </p:cNvSpPr>
          <p:nvPr>
            <p:ph type="sldNum" sz="quarter" idx="12"/>
          </p:nvPr>
        </p:nvSpPr>
        <p:spPr/>
        <p:txBody>
          <a:bodyPr/>
          <a:lstStyle/>
          <a:p>
            <a:fld id="{5A2F5855-8E4A-4D90-877C-881A451697E5}" type="slidenum">
              <a:rPr lang="es-CL" smtClean="0"/>
              <a:t>‹Nº›</a:t>
            </a:fld>
            <a:endParaRPr lang="es-CL"/>
          </a:p>
        </p:txBody>
      </p:sp>
    </p:spTree>
    <p:extLst>
      <p:ext uri="{BB962C8B-B14F-4D97-AF65-F5344CB8AC3E}">
        <p14:creationId xmlns:p14="http://schemas.microsoft.com/office/powerpoint/2010/main" val="872664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AD1B9B-C20A-4E39-9FE4-D63D8C4F696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A648408D-2B33-464D-9A57-5070AADC7FF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8779617F-0795-40C5-9879-AB974EDC24FB}"/>
              </a:ext>
            </a:extLst>
          </p:cNvPr>
          <p:cNvSpPr>
            <a:spLocks noGrp="1"/>
          </p:cNvSpPr>
          <p:nvPr>
            <p:ph type="dt" sz="half" idx="10"/>
          </p:nvPr>
        </p:nvSpPr>
        <p:spPr/>
        <p:txBody>
          <a:bodyPr/>
          <a:lstStyle/>
          <a:p>
            <a:fld id="{11C997DC-F9E3-4239-A174-1BDB0C2D7D71}" type="datetimeFigureOut">
              <a:rPr lang="es-CL" smtClean="0"/>
              <a:t>18-10-2020</a:t>
            </a:fld>
            <a:endParaRPr lang="es-CL"/>
          </a:p>
        </p:txBody>
      </p:sp>
      <p:sp>
        <p:nvSpPr>
          <p:cNvPr id="5" name="Marcador de pie de página 4">
            <a:extLst>
              <a:ext uri="{FF2B5EF4-FFF2-40B4-BE49-F238E27FC236}">
                <a16:creationId xmlns:a16="http://schemas.microsoft.com/office/drawing/2014/main" id="{731C10F3-B060-4D90-A2CC-EB2F7858A7FD}"/>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88D605F-DF29-459A-8847-9FEF7E58B765}"/>
              </a:ext>
            </a:extLst>
          </p:cNvPr>
          <p:cNvSpPr>
            <a:spLocks noGrp="1"/>
          </p:cNvSpPr>
          <p:nvPr>
            <p:ph type="sldNum" sz="quarter" idx="12"/>
          </p:nvPr>
        </p:nvSpPr>
        <p:spPr/>
        <p:txBody>
          <a:bodyPr/>
          <a:lstStyle/>
          <a:p>
            <a:fld id="{5A2F5855-8E4A-4D90-877C-881A451697E5}" type="slidenum">
              <a:rPr lang="es-CL" smtClean="0"/>
              <a:t>‹Nº›</a:t>
            </a:fld>
            <a:endParaRPr lang="es-CL"/>
          </a:p>
        </p:txBody>
      </p:sp>
    </p:spTree>
    <p:extLst>
      <p:ext uri="{BB962C8B-B14F-4D97-AF65-F5344CB8AC3E}">
        <p14:creationId xmlns:p14="http://schemas.microsoft.com/office/powerpoint/2010/main" val="1391032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861E5E2-86F4-45D7-B09B-3F3B3882770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809051ED-0726-4574-8704-DFBC7E23361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C1B44E66-E810-4527-8A44-D33A81816A3A}"/>
              </a:ext>
            </a:extLst>
          </p:cNvPr>
          <p:cNvSpPr>
            <a:spLocks noGrp="1"/>
          </p:cNvSpPr>
          <p:nvPr>
            <p:ph type="dt" sz="half" idx="10"/>
          </p:nvPr>
        </p:nvSpPr>
        <p:spPr/>
        <p:txBody>
          <a:bodyPr/>
          <a:lstStyle/>
          <a:p>
            <a:fld id="{11C997DC-F9E3-4239-A174-1BDB0C2D7D71}" type="datetimeFigureOut">
              <a:rPr lang="es-CL" smtClean="0"/>
              <a:t>18-10-2020</a:t>
            </a:fld>
            <a:endParaRPr lang="es-CL"/>
          </a:p>
        </p:txBody>
      </p:sp>
      <p:sp>
        <p:nvSpPr>
          <p:cNvPr id="5" name="Marcador de pie de página 4">
            <a:extLst>
              <a:ext uri="{FF2B5EF4-FFF2-40B4-BE49-F238E27FC236}">
                <a16:creationId xmlns:a16="http://schemas.microsoft.com/office/drawing/2014/main" id="{B531AA3C-BE54-4DC1-A43B-1648FA70B12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BE96C4B-DAF8-4BB9-93A7-A4E9652C01CC}"/>
              </a:ext>
            </a:extLst>
          </p:cNvPr>
          <p:cNvSpPr>
            <a:spLocks noGrp="1"/>
          </p:cNvSpPr>
          <p:nvPr>
            <p:ph type="sldNum" sz="quarter" idx="12"/>
          </p:nvPr>
        </p:nvSpPr>
        <p:spPr/>
        <p:txBody>
          <a:bodyPr/>
          <a:lstStyle/>
          <a:p>
            <a:fld id="{5A2F5855-8E4A-4D90-877C-881A451697E5}" type="slidenum">
              <a:rPr lang="es-CL" smtClean="0"/>
              <a:t>‹Nº›</a:t>
            </a:fld>
            <a:endParaRPr lang="es-CL"/>
          </a:p>
        </p:txBody>
      </p:sp>
    </p:spTree>
    <p:extLst>
      <p:ext uri="{BB962C8B-B14F-4D97-AF65-F5344CB8AC3E}">
        <p14:creationId xmlns:p14="http://schemas.microsoft.com/office/powerpoint/2010/main" val="3700528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0B2841-0DDD-40A3-8E57-B5A40118061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55DA4C11-147E-4270-AD4E-1E96A959ECB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C1AA8CCE-22D9-4103-8BF0-C4D85C5680DE}"/>
              </a:ext>
            </a:extLst>
          </p:cNvPr>
          <p:cNvSpPr>
            <a:spLocks noGrp="1"/>
          </p:cNvSpPr>
          <p:nvPr>
            <p:ph type="dt" sz="half" idx="10"/>
          </p:nvPr>
        </p:nvSpPr>
        <p:spPr/>
        <p:txBody>
          <a:bodyPr/>
          <a:lstStyle/>
          <a:p>
            <a:fld id="{11C997DC-F9E3-4239-A174-1BDB0C2D7D71}" type="datetimeFigureOut">
              <a:rPr lang="es-CL" smtClean="0"/>
              <a:t>18-10-2020</a:t>
            </a:fld>
            <a:endParaRPr lang="es-CL"/>
          </a:p>
        </p:txBody>
      </p:sp>
      <p:sp>
        <p:nvSpPr>
          <p:cNvPr id="5" name="Marcador de pie de página 4">
            <a:extLst>
              <a:ext uri="{FF2B5EF4-FFF2-40B4-BE49-F238E27FC236}">
                <a16:creationId xmlns:a16="http://schemas.microsoft.com/office/drawing/2014/main" id="{F1E18067-B6BA-4CFC-9E96-326AF97B3FE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89DB2F5-561D-4003-A8C3-0B75FD6D4227}"/>
              </a:ext>
            </a:extLst>
          </p:cNvPr>
          <p:cNvSpPr>
            <a:spLocks noGrp="1"/>
          </p:cNvSpPr>
          <p:nvPr>
            <p:ph type="sldNum" sz="quarter" idx="12"/>
          </p:nvPr>
        </p:nvSpPr>
        <p:spPr/>
        <p:txBody>
          <a:bodyPr/>
          <a:lstStyle/>
          <a:p>
            <a:fld id="{5A2F5855-8E4A-4D90-877C-881A451697E5}" type="slidenum">
              <a:rPr lang="es-CL" smtClean="0"/>
              <a:t>‹Nº›</a:t>
            </a:fld>
            <a:endParaRPr lang="es-CL"/>
          </a:p>
        </p:txBody>
      </p:sp>
    </p:spTree>
    <p:extLst>
      <p:ext uri="{BB962C8B-B14F-4D97-AF65-F5344CB8AC3E}">
        <p14:creationId xmlns:p14="http://schemas.microsoft.com/office/powerpoint/2010/main" val="1329585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9E42BC-62E6-4E9A-8D94-A6B313834AA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96525AE0-0546-4E14-A835-BDAEC5D6C7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8D46B55-4308-44BF-AA0F-B1F1AB884AED}"/>
              </a:ext>
            </a:extLst>
          </p:cNvPr>
          <p:cNvSpPr>
            <a:spLocks noGrp="1"/>
          </p:cNvSpPr>
          <p:nvPr>
            <p:ph type="dt" sz="half" idx="10"/>
          </p:nvPr>
        </p:nvSpPr>
        <p:spPr/>
        <p:txBody>
          <a:bodyPr/>
          <a:lstStyle/>
          <a:p>
            <a:fld id="{11C997DC-F9E3-4239-A174-1BDB0C2D7D71}" type="datetimeFigureOut">
              <a:rPr lang="es-CL" smtClean="0"/>
              <a:t>18-10-2020</a:t>
            </a:fld>
            <a:endParaRPr lang="es-CL"/>
          </a:p>
        </p:txBody>
      </p:sp>
      <p:sp>
        <p:nvSpPr>
          <p:cNvPr id="5" name="Marcador de pie de página 4">
            <a:extLst>
              <a:ext uri="{FF2B5EF4-FFF2-40B4-BE49-F238E27FC236}">
                <a16:creationId xmlns:a16="http://schemas.microsoft.com/office/drawing/2014/main" id="{27F4DD99-FC36-4E54-8868-E0F3501994ED}"/>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4B6773D-1095-4900-8B74-729AC8B00FE3}"/>
              </a:ext>
            </a:extLst>
          </p:cNvPr>
          <p:cNvSpPr>
            <a:spLocks noGrp="1"/>
          </p:cNvSpPr>
          <p:nvPr>
            <p:ph type="sldNum" sz="quarter" idx="12"/>
          </p:nvPr>
        </p:nvSpPr>
        <p:spPr/>
        <p:txBody>
          <a:bodyPr/>
          <a:lstStyle/>
          <a:p>
            <a:fld id="{5A2F5855-8E4A-4D90-877C-881A451697E5}" type="slidenum">
              <a:rPr lang="es-CL" smtClean="0"/>
              <a:t>‹Nº›</a:t>
            </a:fld>
            <a:endParaRPr lang="es-CL"/>
          </a:p>
        </p:txBody>
      </p:sp>
    </p:spTree>
    <p:extLst>
      <p:ext uri="{BB962C8B-B14F-4D97-AF65-F5344CB8AC3E}">
        <p14:creationId xmlns:p14="http://schemas.microsoft.com/office/powerpoint/2010/main" val="1425919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5BFD5E-1483-48AC-86C6-903C73AB62D3}"/>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BBD902A2-68FF-450E-8FD5-7A578D964E9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C8D04A69-927F-46C7-918B-5C6896E2458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3C47E400-0761-4BC6-AE58-ED9E60B4C2A9}"/>
              </a:ext>
            </a:extLst>
          </p:cNvPr>
          <p:cNvSpPr>
            <a:spLocks noGrp="1"/>
          </p:cNvSpPr>
          <p:nvPr>
            <p:ph type="dt" sz="half" idx="10"/>
          </p:nvPr>
        </p:nvSpPr>
        <p:spPr/>
        <p:txBody>
          <a:bodyPr/>
          <a:lstStyle/>
          <a:p>
            <a:fld id="{11C997DC-F9E3-4239-A174-1BDB0C2D7D71}" type="datetimeFigureOut">
              <a:rPr lang="es-CL" smtClean="0"/>
              <a:t>18-10-2020</a:t>
            </a:fld>
            <a:endParaRPr lang="es-CL"/>
          </a:p>
        </p:txBody>
      </p:sp>
      <p:sp>
        <p:nvSpPr>
          <p:cNvPr id="6" name="Marcador de pie de página 5">
            <a:extLst>
              <a:ext uri="{FF2B5EF4-FFF2-40B4-BE49-F238E27FC236}">
                <a16:creationId xmlns:a16="http://schemas.microsoft.com/office/drawing/2014/main" id="{785E6900-1A35-425D-A806-9A60B182D1C6}"/>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DF891A38-79B1-424E-A2EE-4840ED956E64}"/>
              </a:ext>
            </a:extLst>
          </p:cNvPr>
          <p:cNvSpPr>
            <a:spLocks noGrp="1"/>
          </p:cNvSpPr>
          <p:nvPr>
            <p:ph type="sldNum" sz="quarter" idx="12"/>
          </p:nvPr>
        </p:nvSpPr>
        <p:spPr/>
        <p:txBody>
          <a:bodyPr/>
          <a:lstStyle/>
          <a:p>
            <a:fld id="{5A2F5855-8E4A-4D90-877C-881A451697E5}" type="slidenum">
              <a:rPr lang="es-CL" smtClean="0"/>
              <a:t>‹Nº›</a:t>
            </a:fld>
            <a:endParaRPr lang="es-CL"/>
          </a:p>
        </p:txBody>
      </p:sp>
    </p:spTree>
    <p:extLst>
      <p:ext uri="{BB962C8B-B14F-4D97-AF65-F5344CB8AC3E}">
        <p14:creationId xmlns:p14="http://schemas.microsoft.com/office/powerpoint/2010/main" val="2159464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F60F30-AF0F-4E78-9696-FCCB2DB36C8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FE58C133-F37E-4E72-A994-C743307C98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96B9A9C-0E4C-4E22-AA0D-5858508CA22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10AEC5C2-E3E6-4959-81F7-4C4DD63C30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8496885-AF17-4E5B-AB6F-738DF15C243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9B8D74BF-244E-4A0F-9311-E4502C220027}"/>
              </a:ext>
            </a:extLst>
          </p:cNvPr>
          <p:cNvSpPr>
            <a:spLocks noGrp="1"/>
          </p:cNvSpPr>
          <p:nvPr>
            <p:ph type="dt" sz="half" idx="10"/>
          </p:nvPr>
        </p:nvSpPr>
        <p:spPr/>
        <p:txBody>
          <a:bodyPr/>
          <a:lstStyle/>
          <a:p>
            <a:fld id="{11C997DC-F9E3-4239-A174-1BDB0C2D7D71}" type="datetimeFigureOut">
              <a:rPr lang="es-CL" smtClean="0"/>
              <a:t>18-10-2020</a:t>
            </a:fld>
            <a:endParaRPr lang="es-CL"/>
          </a:p>
        </p:txBody>
      </p:sp>
      <p:sp>
        <p:nvSpPr>
          <p:cNvPr id="8" name="Marcador de pie de página 7">
            <a:extLst>
              <a:ext uri="{FF2B5EF4-FFF2-40B4-BE49-F238E27FC236}">
                <a16:creationId xmlns:a16="http://schemas.microsoft.com/office/drawing/2014/main" id="{22AFEB61-9492-487C-9ED1-692F381978C6}"/>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17BEBEC7-1D48-4BD2-AE5B-F28BB977BA17}"/>
              </a:ext>
            </a:extLst>
          </p:cNvPr>
          <p:cNvSpPr>
            <a:spLocks noGrp="1"/>
          </p:cNvSpPr>
          <p:nvPr>
            <p:ph type="sldNum" sz="quarter" idx="12"/>
          </p:nvPr>
        </p:nvSpPr>
        <p:spPr/>
        <p:txBody>
          <a:bodyPr/>
          <a:lstStyle/>
          <a:p>
            <a:fld id="{5A2F5855-8E4A-4D90-877C-881A451697E5}" type="slidenum">
              <a:rPr lang="es-CL" smtClean="0"/>
              <a:t>‹Nº›</a:t>
            </a:fld>
            <a:endParaRPr lang="es-CL"/>
          </a:p>
        </p:txBody>
      </p:sp>
    </p:spTree>
    <p:extLst>
      <p:ext uri="{BB962C8B-B14F-4D97-AF65-F5344CB8AC3E}">
        <p14:creationId xmlns:p14="http://schemas.microsoft.com/office/powerpoint/2010/main" val="1541809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830DA3-00D8-41FF-93D7-8D6FD8755C51}"/>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E05E6246-7600-4658-AD2F-78238710614D}"/>
              </a:ext>
            </a:extLst>
          </p:cNvPr>
          <p:cNvSpPr>
            <a:spLocks noGrp="1"/>
          </p:cNvSpPr>
          <p:nvPr>
            <p:ph type="dt" sz="half" idx="10"/>
          </p:nvPr>
        </p:nvSpPr>
        <p:spPr/>
        <p:txBody>
          <a:bodyPr/>
          <a:lstStyle/>
          <a:p>
            <a:fld id="{11C997DC-F9E3-4239-A174-1BDB0C2D7D71}" type="datetimeFigureOut">
              <a:rPr lang="es-CL" smtClean="0"/>
              <a:t>18-10-2020</a:t>
            </a:fld>
            <a:endParaRPr lang="es-CL"/>
          </a:p>
        </p:txBody>
      </p:sp>
      <p:sp>
        <p:nvSpPr>
          <p:cNvPr id="4" name="Marcador de pie de página 3">
            <a:extLst>
              <a:ext uri="{FF2B5EF4-FFF2-40B4-BE49-F238E27FC236}">
                <a16:creationId xmlns:a16="http://schemas.microsoft.com/office/drawing/2014/main" id="{40424A21-466B-4338-9B38-DAE087630579}"/>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735D2E65-8977-4827-9579-DF56F8218029}"/>
              </a:ext>
            </a:extLst>
          </p:cNvPr>
          <p:cNvSpPr>
            <a:spLocks noGrp="1"/>
          </p:cNvSpPr>
          <p:nvPr>
            <p:ph type="sldNum" sz="quarter" idx="12"/>
          </p:nvPr>
        </p:nvSpPr>
        <p:spPr/>
        <p:txBody>
          <a:bodyPr/>
          <a:lstStyle/>
          <a:p>
            <a:fld id="{5A2F5855-8E4A-4D90-877C-881A451697E5}" type="slidenum">
              <a:rPr lang="es-CL" smtClean="0"/>
              <a:t>‹Nº›</a:t>
            </a:fld>
            <a:endParaRPr lang="es-CL"/>
          </a:p>
        </p:txBody>
      </p:sp>
    </p:spTree>
    <p:extLst>
      <p:ext uri="{BB962C8B-B14F-4D97-AF65-F5344CB8AC3E}">
        <p14:creationId xmlns:p14="http://schemas.microsoft.com/office/powerpoint/2010/main" val="3045456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2F1D362-11A9-4C2B-9DE0-6872188B3CF6}"/>
              </a:ext>
            </a:extLst>
          </p:cNvPr>
          <p:cNvSpPr>
            <a:spLocks noGrp="1"/>
          </p:cNvSpPr>
          <p:nvPr>
            <p:ph type="dt" sz="half" idx="10"/>
          </p:nvPr>
        </p:nvSpPr>
        <p:spPr/>
        <p:txBody>
          <a:bodyPr/>
          <a:lstStyle/>
          <a:p>
            <a:fld id="{11C997DC-F9E3-4239-A174-1BDB0C2D7D71}" type="datetimeFigureOut">
              <a:rPr lang="es-CL" smtClean="0"/>
              <a:t>18-10-2020</a:t>
            </a:fld>
            <a:endParaRPr lang="es-CL"/>
          </a:p>
        </p:txBody>
      </p:sp>
      <p:sp>
        <p:nvSpPr>
          <p:cNvPr id="3" name="Marcador de pie de página 2">
            <a:extLst>
              <a:ext uri="{FF2B5EF4-FFF2-40B4-BE49-F238E27FC236}">
                <a16:creationId xmlns:a16="http://schemas.microsoft.com/office/drawing/2014/main" id="{C0B4E798-BB07-4136-95D6-66C75110A176}"/>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BE6CCA9A-FB44-47FF-9939-184FCF7A77FF}"/>
              </a:ext>
            </a:extLst>
          </p:cNvPr>
          <p:cNvSpPr>
            <a:spLocks noGrp="1"/>
          </p:cNvSpPr>
          <p:nvPr>
            <p:ph type="sldNum" sz="quarter" idx="12"/>
          </p:nvPr>
        </p:nvSpPr>
        <p:spPr/>
        <p:txBody>
          <a:bodyPr/>
          <a:lstStyle/>
          <a:p>
            <a:fld id="{5A2F5855-8E4A-4D90-877C-881A451697E5}" type="slidenum">
              <a:rPr lang="es-CL" smtClean="0"/>
              <a:t>‹Nº›</a:t>
            </a:fld>
            <a:endParaRPr lang="es-CL"/>
          </a:p>
        </p:txBody>
      </p:sp>
    </p:spTree>
    <p:extLst>
      <p:ext uri="{BB962C8B-B14F-4D97-AF65-F5344CB8AC3E}">
        <p14:creationId xmlns:p14="http://schemas.microsoft.com/office/powerpoint/2010/main" val="801438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D50A12-E709-403F-991D-67D588F8C78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8E76D2B-E59A-480C-B0B0-615037DDCA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DE7D8DE0-D575-402B-B7DE-B9282E95D1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E23FA3-E638-4C2C-BC5A-FB3297B05C9F}"/>
              </a:ext>
            </a:extLst>
          </p:cNvPr>
          <p:cNvSpPr>
            <a:spLocks noGrp="1"/>
          </p:cNvSpPr>
          <p:nvPr>
            <p:ph type="dt" sz="half" idx="10"/>
          </p:nvPr>
        </p:nvSpPr>
        <p:spPr/>
        <p:txBody>
          <a:bodyPr/>
          <a:lstStyle/>
          <a:p>
            <a:fld id="{11C997DC-F9E3-4239-A174-1BDB0C2D7D71}" type="datetimeFigureOut">
              <a:rPr lang="es-CL" smtClean="0"/>
              <a:t>18-10-2020</a:t>
            </a:fld>
            <a:endParaRPr lang="es-CL"/>
          </a:p>
        </p:txBody>
      </p:sp>
      <p:sp>
        <p:nvSpPr>
          <p:cNvPr id="6" name="Marcador de pie de página 5">
            <a:extLst>
              <a:ext uri="{FF2B5EF4-FFF2-40B4-BE49-F238E27FC236}">
                <a16:creationId xmlns:a16="http://schemas.microsoft.com/office/drawing/2014/main" id="{4603769C-C064-4C7A-8D0D-0BE8DC365145}"/>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B555C142-0ABC-4684-BC9F-81AA4ED82F74}"/>
              </a:ext>
            </a:extLst>
          </p:cNvPr>
          <p:cNvSpPr>
            <a:spLocks noGrp="1"/>
          </p:cNvSpPr>
          <p:nvPr>
            <p:ph type="sldNum" sz="quarter" idx="12"/>
          </p:nvPr>
        </p:nvSpPr>
        <p:spPr/>
        <p:txBody>
          <a:bodyPr/>
          <a:lstStyle/>
          <a:p>
            <a:fld id="{5A2F5855-8E4A-4D90-877C-881A451697E5}" type="slidenum">
              <a:rPr lang="es-CL" smtClean="0"/>
              <a:t>‹Nº›</a:t>
            </a:fld>
            <a:endParaRPr lang="es-CL"/>
          </a:p>
        </p:txBody>
      </p:sp>
    </p:spTree>
    <p:extLst>
      <p:ext uri="{BB962C8B-B14F-4D97-AF65-F5344CB8AC3E}">
        <p14:creationId xmlns:p14="http://schemas.microsoft.com/office/powerpoint/2010/main" val="569263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465F18-377B-425C-9865-EA7EA5F3C26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3BA18173-7431-4347-A301-53BB569B50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7A0DE34C-6D07-4C15-80BD-794D1828AA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760237C-1138-43FD-8033-EE0FD3C01328}"/>
              </a:ext>
            </a:extLst>
          </p:cNvPr>
          <p:cNvSpPr>
            <a:spLocks noGrp="1"/>
          </p:cNvSpPr>
          <p:nvPr>
            <p:ph type="dt" sz="half" idx="10"/>
          </p:nvPr>
        </p:nvSpPr>
        <p:spPr/>
        <p:txBody>
          <a:bodyPr/>
          <a:lstStyle/>
          <a:p>
            <a:fld id="{11C997DC-F9E3-4239-A174-1BDB0C2D7D71}" type="datetimeFigureOut">
              <a:rPr lang="es-CL" smtClean="0"/>
              <a:t>18-10-2020</a:t>
            </a:fld>
            <a:endParaRPr lang="es-CL"/>
          </a:p>
        </p:txBody>
      </p:sp>
      <p:sp>
        <p:nvSpPr>
          <p:cNvPr id="6" name="Marcador de pie de página 5">
            <a:extLst>
              <a:ext uri="{FF2B5EF4-FFF2-40B4-BE49-F238E27FC236}">
                <a16:creationId xmlns:a16="http://schemas.microsoft.com/office/drawing/2014/main" id="{BB900338-3242-4D43-825B-CC2AAE71358D}"/>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A88FC9BC-E8F1-405C-AE08-519FAF940900}"/>
              </a:ext>
            </a:extLst>
          </p:cNvPr>
          <p:cNvSpPr>
            <a:spLocks noGrp="1"/>
          </p:cNvSpPr>
          <p:nvPr>
            <p:ph type="sldNum" sz="quarter" idx="12"/>
          </p:nvPr>
        </p:nvSpPr>
        <p:spPr/>
        <p:txBody>
          <a:bodyPr/>
          <a:lstStyle/>
          <a:p>
            <a:fld id="{5A2F5855-8E4A-4D90-877C-881A451697E5}" type="slidenum">
              <a:rPr lang="es-CL" smtClean="0"/>
              <a:t>‹Nº›</a:t>
            </a:fld>
            <a:endParaRPr lang="es-CL"/>
          </a:p>
        </p:txBody>
      </p:sp>
    </p:spTree>
    <p:extLst>
      <p:ext uri="{BB962C8B-B14F-4D97-AF65-F5344CB8AC3E}">
        <p14:creationId xmlns:p14="http://schemas.microsoft.com/office/powerpoint/2010/main" val="4273006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9D02C2F-E7CC-4B3D-AD35-144D817B61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70CBB1CF-10EA-48F2-B390-2841530669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49954577-5F47-482A-A1C0-960393DD5F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C997DC-F9E3-4239-A174-1BDB0C2D7D71}" type="datetimeFigureOut">
              <a:rPr lang="es-CL" smtClean="0"/>
              <a:t>18-10-2020</a:t>
            </a:fld>
            <a:endParaRPr lang="es-CL"/>
          </a:p>
        </p:txBody>
      </p:sp>
      <p:sp>
        <p:nvSpPr>
          <p:cNvPr id="5" name="Marcador de pie de página 4">
            <a:extLst>
              <a:ext uri="{FF2B5EF4-FFF2-40B4-BE49-F238E27FC236}">
                <a16:creationId xmlns:a16="http://schemas.microsoft.com/office/drawing/2014/main" id="{8B3CF596-87EB-4229-83E8-DCE6471969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3C2C7825-6123-4AF4-A41E-667E21BF49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2F5855-8E4A-4D90-877C-881A451697E5}" type="slidenum">
              <a:rPr lang="es-CL" smtClean="0"/>
              <a:t>‹Nº›</a:t>
            </a:fld>
            <a:endParaRPr lang="es-CL"/>
          </a:p>
        </p:txBody>
      </p:sp>
    </p:spTree>
    <p:extLst>
      <p:ext uri="{BB962C8B-B14F-4D97-AF65-F5344CB8AC3E}">
        <p14:creationId xmlns:p14="http://schemas.microsoft.com/office/powerpoint/2010/main" val="3638859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cconuecar@emmanuel.c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51B661-DFC0-4C3F-AED3-CDCA6C649C58}"/>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ítulo 1">
            <a:extLst>
              <a:ext uri="{FF2B5EF4-FFF2-40B4-BE49-F238E27FC236}">
                <a16:creationId xmlns:a16="http://schemas.microsoft.com/office/drawing/2014/main" id="{54A4EA57-8656-4922-A493-4C89387D7FDC}"/>
              </a:ext>
            </a:extLst>
          </p:cNvPr>
          <p:cNvSpPr>
            <a:spLocks noGrp="1"/>
          </p:cNvSpPr>
          <p:nvPr>
            <p:ph type="ctrTitle"/>
          </p:nvPr>
        </p:nvSpPr>
        <p:spPr>
          <a:xfrm>
            <a:off x="8022021" y="3231931"/>
            <a:ext cx="3852041" cy="1834056"/>
          </a:xfrm>
        </p:spPr>
        <p:txBody>
          <a:bodyPr>
            <a:normAutofit/>
          </a:bodyPr>
          <a:lstStyle/>
          <a:p>
            <a:r>
              <a:rPr lang="es-CL" sz="4000" dirty="0"/>
              <a:t>Clases Música</a:t>
            </a:r>
          </a:p>
        </p:txBody>
      </p:sp>
      <p:sp>
        <p:nvSpPr>
          <p:cNvPr id="3" name="Subtítulo 2">
            <a:extLst>
              <a:ext uri="{FF2B5EF4-FFF2-40B4-BE49-F238E27FC236}">
                <a16:creationId xmlns:a16="http://schemas.microsoft.com/office/drawing/2014/main" id="{817A5BBC-401A-41FE-8C91-01F3BD69F6C2}"/>
              </a:ext>
            </a:extLst>
          </p:cNvPr>
          <p:cNvSpPr>
            <a:spLocks noGrp="1"/>
          </p:cNvSpPr>
          <p:nvPr>
            <p:ph type="subTitle" idx="1"/>
          </p:nvPr>
        </p:nvSpPr>
        <p:spPr>
          <a:xfrm>
            <a:off x="7782910" y="5242675"/>
            <a:ext cx="4330262" cy="683284"/>
          </a:xfrm>
        </p:spPr>
        <p:txBody>
          <a:bodyPr>
            <a:normAutofit fontScale="92500" lnSpcReduction="20000"/>
          </a:bodyPr>
          <a:lstStyle/>
          <a:p>
            <a:r>
              <a:rPr lang="es-CL" sz="2000" dirty="0"/>
              <a:t>Prof. Claudia Coñuecar</a:t>
            </a:r>
          </a:p>
          <a:p>
            <a:r>
              <a:rPr lang="es-CL" sz="2000" dirty="0"/>
              <a:t>5° año Básico</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663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F051467-770C-4CDE-840A-F801FE795D83}"/>
              </a:ext>
            </a:extLst>
          </p:cNvPr>
          <p:cNvSpPr>
            <a:spLocks noGrp="1"/>
          </p:cNvSpPr>
          <p:nvPr>
            <p:ph type="title"/>
          </p:nvPr>
        </p:nvSpPr>
        <p:spPr>
          <a:xfrm>
            <a:off x="589560" y="856180"/>
            <a:ext cx="4560584" cy="1128068"/>
          </a:xfrm>
        </p:spPr>
        <p:txBody>
          <a:bodyPr anchor="ctr">
            <a:normAutofit/>
          </a:bodyPr>
          <a:lstStyle/>
          <a:p>
            <a:r>
              <a:rPr lang="es-CL" sz="4000"/>
              <a:t>Actividad Musical</a:t>
            </a:r>
          </a:p>
        </p:txBody>
      </p:sp>
      <p:grpSp>
        <p:nvGrpSpPr>
          <p:cNvPr id="26" name="Group 25">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7" name="Rectangle 2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12C73A6E-A604-4750-9F0C-D1F4ED806F6A}"/>
              </a:ext>
            </a:extLst>
          </p:cNvPr>
          <p:cNvSpPr>
            <a:spLocks noGrp="1"/>
          </p:cNvSpPr>
          <p:nvPr>
            <p:ph idx="1"/>
          </p:nvPr>
        </p:nvSpPr>
        <p:spPr>
          <a:xfrm>
            <a:off x="590719" y="2330505"/>
            <a:ext cx="4559425" cy="3979585"/>
          </a:xfrm>
        </p:spPr>
        <p:txBody>
          <a:bodyPr anchor="ctr">
            <a:normAutofit/>
          </a:bodyPr>
          <a:lstStyle/>
          <a:p>
            <a:r>
              <a:rPr lang="es-CL" sz="2000"/>
              <a:t>Escribe a qué tipo de instrumento corresponde (de acuerdo a los PPT que vimos en la 1° y 2° Unidad):</a:t>
            </a:r>
          </a:p>
          <a:p>
            <a:r>
              <a:rPr lang="es-CL" sz="2000"/>
              <a:t>Violín </a:t>
            </a:r>
          </a:p>
          <a:p>
            <a:r>
              <a:rPr lang="es-CL" sz="2000"/>
              <a:t>Viola</a:t>
            </a:r>
          </a:p>
          <a:p>
            <a:r>
              <a:rPr lang="es-CL" sz="2000"/>
              <a:t>Violonchello</a:t>
            </a:r>
          </a:p>
          <a:p>
            <a:r>
              <a:rPr lang="es-CL" sz="2000"/>
              <a:t>Contrabajo</a:t>
            </a:r>
          </a:p>
        </p:txBody>
      </p:sp>
      <p:sp>
        <p:nvSpPr>
          <p:cNvPr id="32" name="Rectangle 31">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69A2B64B-D1D5-47B5-BB55-8565D094FC63}"/>
              </a:ext>
            </a:extLst>
          </p:cNvPr>
          <p:cNvPicPr>
            <a:picLocks noChangeAspect="1"/>
          </p:cNvPicPr>
          <p:nvPr/>
        </p:nvPicPr>
        <p:blipFill rotWithShape="1">
          <a:blip r:embed="rId2"/>
          <a:srcRect l="21651" r="18223" b="1"/>
          <a:stretch/>
        </p:blipFill>
        <p:spPr>
          <a:xfrm>
            <a:off x="5977788" y="799352"/>
            <a:ext cx="5425410" cy="5259296"/>
          </a:xfrm>
          <a:prstGeom prst="rect">
            <a:avLst/>
          </a:prstGeom>
        </p:spPr>
      </p:pic>
    </p:spTree>
    <p:extLst>
      <p:ext uri="{BB962C8B-B14F-4D97-AF65-F5344CB8AC3E}">
        <p14:creationId xmlns:p14="http://schemas.microsoft.com/office/powerpoint/2010/main" val="1827567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478946-8A4B-4E83-A3B5-9F815E621FD0}"/>
              </a:ext>
            </a:extLst>
          </p:cNvPr>
          <p:cNvSpPr>
            <a:spLocks noGrp="1"/>
          </p:cNvSpPr>
          <p:nvPr>
            <p:ph type="title"/>
          </p:nvPr>
        </p:nvSpPr>
        <p:spPr/>
        <p:txBody>
          <a:bodyPr>
            <a:normAutofit/>
          </a:bodyPr>
          <a:lstStyle/>
          <a:p>
            <a:r>
              <a:rPr lang="es-CL" sz="3600" dirty="0"/>
              <a:t>¿Qué sentimientos te sugiere este pasaje musical de “Pedrito”</a:t>
            </a:r>
          </a:p>
        </p:txBody>
      </p:sp>
      <p:sp>
        <p:nvSpPr>
          <p:cNvPr id="3" name="Marcador de contenido 2">
            <a:extLst>
              <a:ext uri="{FF2B5EF4-FFF2-40B4-BE49-F238E27FC236}">
                <a16:creationId xmlns:a16="http://schemas.microsoft.com/office/drawing/2014/main" id="{A735C450-E446-463C-8C10-C234C39BC234}"/>
              </a:ext>
            </a:extLst>
          </p:cNvPr>
          <p:cNvSpPr>
            <a:spLocks noGrp="1"/>
          </p:cNvSpPr>
          <p:nvPr>
            <p:ph idx="1"/>
          </p:nvPr>
        </p:nvSpPr>
        <p:spPr/>
        <p:txBody>
          <a:bodyPr/>
          <a:lstStyle/>
          <a:p>
            <a:r>
              <a:rPr lang="es-CL" dirty="0"/>
              <a:t>Encierra con un círculo el sentimiento:</a:t>
            </a:r>
          </a:p>
          <a:p>
            <a:endParaRPr lang="es-CL" dirty="0"/>
          </a:p>
          <a:p>
            <a:pPr marL="0" indent="0">
              <a:buNone/>
            </a:pPr>
            <a:endParaRPr lang="es-CL" dirty="0"/>
          </a:p>
        </p:txBody>
      </p:sp>
      <p:sp>
        <p:nvSpPr>
          <p:cNvPr id="4" name="Elipse 3">
            <a:extLst>
              <a:ext uri="{FF2B5EF4-FFF2-40B4-BE49-F238E27FC236}">
                <a16:creationId xmlns:a16="http://schemas.microsoft.com/office/drawing/2014/main" id="{9A22CF1B-3906-490A-B254-7239EBB57334}"/>
              </a:ext>
            </a:extLst>
          </p:cNvPr>
          <p:cNvSpPr/>
          <p:nvPr/>
        </p:nvSpPr>
        <p:spPr>
          <a:xfrm>
            <a:off x="2305050" y="2762249"/>
            <a:ext cx="6448425" cy="37306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a:t>Alegría tristeza ira nostalgia tranquilidad</a:t>
            </a:r>
          </a:p>
          <a:p>
            <a:pPr algn="ctr"/>
            <a:r>
              <a:rPr lang="es-CL" sz="2400" dirty="0"/>
              <a:t>Ansiedad rencor enfado terror intranquilidad</a:t>
            </a:r>
          </a:p>
          <a:p>
            <a:pPr algn="ctr"/>
            <a:r>
              <a:rPr lang="es-CL" sz="2400" dirty="0"/>
              <a:t>Pasividad energía paz</a:t>
            </a:r>
          </a:p>
        </p:txBody>
      </p:sp>
    </p:spTree>
    <p:extLst>
      <p:ext uri="{BB962C8B-B14F-4D97-AF65-F5344CB8AC3E}">
        <p14:creationId xmlns:p14="http://schemas.microsoft.com/office/powerpoint/2010/main" val="2576226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DCF72F19-1473-448C-AA14-0CB8AA374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B9BE081-C7DF-49D0-85E4-9A2D82BF29ED}"/>
              </a:ext>
            </a:extLst>
          </p:cNvPr>
          <p:cNvSpPr>
            <a:spLocks noGrp="1"/>
          </p:cNvSpPr>
          <p:nvPr>
            <p:ph type="title"/>
          </p:nvPr>
        </p:nvSpPr>
        <p:spPr>
          <a:xfrm>
            <a:off x="244009" y="1445149"/>
            <a:ext cx="4171994" cy="1794991"/>
          </a:xfrm>
        </p:spPr>
        <p:txBody>
          <a:bodyPr vert="horz" lIns="91440" tIns="45720" rIns="91440" bIns="45720" rtlCol="0" anchor="b">
            <a:normAutofit fontScale="90000"/>
          </a:bodyPr>
          <a:lstStyle/>
          <a:p>
            <a:pPr>
              <a:lnSpc>
                <a:spcPct val="150000"/>
              </a:lnSpc>
            </a:pPr>
            <a:r>
              <a:rPr lang="en-US" sz="3600" dirty="0"/>
              <a:t>Al </a:t>
            </a:r>
            <a:r>
              <a:rPr lang="es-CL" sz="3600" dirty="0"/>
              <a:t>escuchar</a:t>
            </a:r>
            <a:r>
              <a:rPr lang="en-US" sz="3600" dirty="0"/>
              <a:t> </a:t>
            </a:r>
            <a:r>
              <a:rPr lang="es-CL" sz="3600" dirty="0"/>
              <a:t>este pasaje musical de Pedrito:</a:t>
            </a:r>
          </a:p>
        </p:txBody>
      </p:sp>
      <p:sp>
        <p:nvSpPr>
          <p:cNvPr id="3" name="Marcador de contenido 2">
            <a:extLst>
              <a:ext uri="{FF2B5EF4-FFF2-40B4-BE49-F238E27FC236}">
                <a16:creationId xmlns:a16="http://schemas.microsoft.com/office/drawing/2014/main" id="{8F2157E2-54C2-4868-93C3-AC38D2178F81}"/>
              </a:ext>
            </a:extLst>
          </p:cNvPr>
          <p:cNvSpPr>
            <a:spLocks noGrp="1"/>
          </p:cNvSpPr>
          <p:nvPr>
            <p:ph idx="1"/>
          </p:nvPr>
        </p:nvSpPr>
        <p:spPr>
          <a:xfrm>
            <a:off x="244009" y="3828038"/>
            <a:ext cx="4171994" cy="1035781"/>
          </a:xfrm>
        </p:spPr>
        <p:txBody>
          <a:bodyPr vert="horz" lIns="91440" tIns="45720" rIns="91440" bIns="45720" rtlCol="0">
            <a:normAutofit fontScale="92500"/>
          </a:bodyPr>
          <a:lstStyle/>
          <a:p>
            <a:r>
              <a:rPr lang="en-US" sz="2400" dirty="0"/>
              <a:t>Si </a:t>
            </a:r>
            <a:r>
              <a:rPr lang="es-CL" sz="2400" dirty="0"/>
              <a:t>fueras un objeto ¿Qué serías</a:t>
            </a:r>
            <a:r>
              <a:rPr lang="en-US" sz="2400" dirty="0"/>
              <a:t>?</a:t>
            </a:r>
          </a:p>
          <a:p>
            <a:r>
              <a:rPr lang="en-US" sz="2400" dirty="0"/>
              <a:t>Si </a:t>
            </a:r>
            <a:r>
              <a:rPr lang="es-CL" sz="2400" dirty="0"/>
              <a:t>fueras</a:t>
            </a:r>
            <a:r>
              <a:rPr lang="en-US" sz="2400" dirty="0"/>
              <a:t> un animal ¿</a:t>
            </a:r>
            <a:r>
              <a:rPr lang="es-CL" sz="2400" dirty="0"/>
              <a:t>Qué</a:t>
            </a:r>
            <a:r>
              <a:rPr lang="en-US" sz="2400" dirty="0"/>
              <a:t> </a:t>
            </a:r>
            <a:r>
              <a:rPr lang="es-CL" sz="2400" dirty="0"/>
              <a:t>serías</a:t>
            </a:r>
            <a:r>
              <a:rPr lang="en-US" sz="2400" dirty="0"/>
              <a:t>?</a:t>
            </a:r>
          </a:p>
        </p:txBody>
      </p:sp>
      <p:grpSp>
        <p:nvGrpSpPr>
          <p:cNvPr id="21" name="Group 10">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22" name="Straight Connector 11">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Rectangle 1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20399B54-C731-42F5-B287-23B16A76F209}"/>
              </a:ext>
            </a:extLst>
          </p:cNvPr>
          <p:cNvPicPr>
            <a:picLocks noChangeAspect="1"/>
          </p:cNvPicPr>
          <p:nvPr/>
        </p:nvPicPr>
        <p:blipFill rotWithShape="1">
          <a:blip r:embed="rId2"/>
          <a:srcRect r="426" b="2"/>
          <a:stretch/>
        </p:blipFill>
        <p:spPr>
          <a:xfrm>
            <a:off x="5640572" y="557360"/>
            <a:ext cx="5608830" cy="5632704"/>
          </a:xfrm>
          <a:prstGeom prst="rect">
            <a:avLst/>
          </a:prstGeom>
        </p:spPr>
      </p:pic>
    </p:spTree>
    <p:extLst>
      <p:ext uri="{BB962C8B-B14F-4D97-AF65-F5344CB8AC3E}">
        <p14:creationId xmlns:p14="http://schemas.microsoft.com/office/powerpoint/2010/main" val="760687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D2B944-1A57-42CB-9D9A-906A5D157BFB}"/>
              </a:ext>
            </a:extLst>
          </p:cNvPr>
          <p:cNvSpPr>
            <a:spLocks noGrp="1"/>
          </p:cNvSpPr>
          <p:nvPr>
            <p:ph type="title"/>
          </p:nvPr>
        </p:nvSpPr>
        <p:spPr/>
        <p:txBody>
          <a:bodyPr/>
          <a:lstStyle/>
          <a:p>
            <a:r>
              <a:rPr lang="es-CL" dirty="0"/>
              <a:t>Información</a:t>
            </a:r>
          </a:p>
        </p:txBody>
      </p:sp>
      <p:sp>
        <p:nvSpPr>
          <p:cNvPr id="3" name="Marcador de contenido 2">
            <a:extLst>
              <a:ext uri="{FF2B5EF4-FFF2-40B4-BE49-F238E27FC236}">
                <a16:creationId xmlns:a16="http://schemas.microsoft.com/office/drawing/2014/main" id="{27595C81-FDCF-4636-B598-2DC01FA0F1B9}"/>
              </a:ext>
            </a:extLst>
          </p:cNvPr>
          <p:cNvSpPr>
            <a:spLocks noGrp="1"/>
          </p:cNvSpPr>
          <p:nvPr>
            <p:ph idx="1"/>
          </p:nvPr>
        </p:nvSpPr>
        <p:spPr>
          <a:xfrm>
            <a:off x="1972590" y="2090682"/>
            <a:ext cx="8261873" cy="3603812"/>
          </a:xfrm>
        </p:spPr>
        <p:txBody>
          <a:bodyPr/>
          <a:lstStyle/>
          <a:p>
            <a:r>
              <a:rPr lang="es-CL" dirty="0"/>
              <a:t>PLAZO DE ENTREGA: </a:t>
            </a:r>
          </a:p>
          <a:p>
            <a:r>
              <a:rPr lang="es-CL" b="1" dirty="0"/>
              <a:t>Viernes 30 de Octubre</a:t>
            </a:r>
          </a:p>
          <a:p>
            <a:r>
              <a:rPr lang="es-CL" b="1" dirty="0"/>
              <a:t>Indicar Nombre y curso</a:t>
            </a:r>
          </a:p>
          <a:p>
            <a:r>
              <a:rPr lang="es-CL" dirty="0"/>
              <a:t>CORREO: </a:t>
            </a:r>
            <a:r>
              <a:rPr lang="es-CL" dirty="0">
                <a:hlinkClick r:id="rId2"/>
              </a:rPr>
              <a:t>cconuecar@emmanuel.cl</a:t>
            </a:r>
            <a:endParaRPr lang="es-CL" dirty="0"/>
          </a:p>
          <a:p>
            <a:r>
              <a:rPr lang="es-CL" dirty="0" err="1"/>
              <a:t>Whatsapp</a:t>
            </a:r>
            <a:r>
              <a:rPr lang="es-CL" dirty="0"/>
              <a:t>: +56978961502</a:t>
            </a:r>
          </a:p>
          <a:p>
            <a:r>
              <a:rPr lang="es-CL" dirty="0"/>
              <a:t>Buzón Tareas página del colegio</a:t>
            </a:r>
          </a:p>
          <a:p>
            <a:endParaRPr lang="es-CL" dirty="0"/>
          </a:p>
        </p:txBody>
      </p:sp>
      <p:pic>
        <p:nvPicPr>
          <p:cNvPr id="5" name="Imagen 4">
            <a:extLst>
              <a:ext uri="{FF2B5EF4-FFF2-40B4-BE49-F238E27FC236}">
                <a16:creationId xmlns:a16="http://schemas.microsoft.com/office/drawing/2014/main" id="{A65269FF-5AE8-42C9-B013-A3CBC13DEA54}"/>
              </a:ext>
            </a:extLst>
          </p:cNvPr>
          <p:cNvPicPr>
            <a:picLocks noChangeAspect="1"/>
          </p:cNvPicPr>
          <p:nvPr/>
        </p:nvPicPr>
        <p:blipFill>
          <a:blip r:embed="rId3"/>
          <a:stretch>
            <a:fillRect/>
          </a:stretch>
        </p:blipFill>
        <p:spPr>
          <a:xfrm>
            <a:off x="7670554" y="2306891"/>
            <a:ext cx="2737341" cy="1463167"/>
          </a:xfrm>
          <a:prstGeom prst="rect">
            <a:avLst/>
          </a:prstGeom>
        </p:spPr>
      </p:pic>
    </p:spTree>
    <p:extLst>
      <p:ext uri="{BB962C8B-B14F-4D97-AF65-F5344CB8AC3E}">
        <p14:creationId xmlns:p14="http://schemas.microsoft.com/office/powerpoint/2010/main" val="913427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descr="Forma, Flecha&#10;&#10;Descripción generada automáticamente">
            <a:extLst>
              <a:ext uri="{FF2B5EF4-FFF2-40B4-BE49-F238E27FC236}">
                <a16:creationId xmlns:a16="http://schemas.microsoft.com/office/drawing/2014/main" id="{07A3BE1D-A02B-4F68-99E5-F38E57398A35}"/>
              </a:ext>
            </a:extLst>
          </p:cNvPr>
          <p:cNvPicPr>
            <a:picLocks noChangeAspect="1"/>
          </p:cNvPicPr>
          <p:nvPr/>
        </p:nvPicPr>
        <p:blipFill rotWithShape="1">
          <a:blip r:embed="rId2"/>
          <a:srcRect t="5406" b="2001"/>
          <a:stretch/>
        </p:blipFill>
        <p:spPr>
          <a:xfrm>
            <a:off x="0"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ítulo 1">
            <a:extLst>
              <a:ext uri="{FF2B5EF4-FFF2-40B4-BE49-F238E27FC236}">
                <a16:creationId xmlns:a16="http://schemas.microsoft.com/office/drawing/2014/main" id="{01E8CA3A-F161-4811-822C-0944F7F73E44}"/>
              </a:ext>
            </a:extLst>
          </p:cNvPr>
          <p:cNvSpPr>
            <a:spLocks noGrp="1"/>
          </p:cNvSpPr>
          <p:nvPr>
            <p:ph type="title"/>
          </p:nvPr>
        </p:nvSpPr>
        <p:spPr>
          <a:xfrm>
            <a:off x="719955" y="1994385"/>
            <a:ext cx="4204137" cy="1342754"/>
          </a:xfrm>
        </p:spPr>
        <p:txBody>
          <a:bodyPr>
            <a:normAutofit/>
          </a:bodyPr>
          <a:lstStyle/>
          <a:p>
            <a:pPr algn="ctr"/>
            <a:r>
              <a:rPr lang="es-CL" sz="3600" dirty="0"/>
              <a:t>Objetivos a trabajar en esta unidad</a:t>
            </a: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276C2B2B-5C87-4953-ADDE-783EA524C961}"/>
              </a:ext>
            </a:extLst>
          </p:cNvPr>
          <p:cNvSpPr>
            <a:spLocks noGrp="1"/>
          </p:cNvSpPr>
          <p:nvPr>
            <p:ph idx="1"/>
          </p:nvPr>
        </p:nvSpPr>
        <p:spPr>
          <a:xfrm>
            <a:off x="525514" y="3707214"/>
            <a:ext cx="4593021" cy="2619839"/>
          </a:xfrm>
        </p:spPr>
        <p:txBody>
          <a:bodyPr anchor="ctr">
            <a:normAutofit/>
          </a:bodyPr>
          <a:lstStyle/>
          <a:p>
            <a:r>
              <a:rPr lang="es-ES" sz="1800" dirty="0"/>
              <a:t>Desarrollo del espíritu crítico y la sensibilidad artística</a:t>
            </a:r>
          </a:p>
          <a:p>
            <a:r>
              <a:rPr lang="es-ES" sz="1800" dirty="0"/>
              <a:t>Desarrollo de las capacidades artísticas, culturales y emocionales.</a:t>
            </a:r>
          </a:p>
          <a:p>
            <a:r>
              <a:rPr lang="es-ES" sz="1800" dirty="0"/>
              <a:t>Respeto y disfrute de la creación artística comprendiendo el lenguaje de las distintas manifestaciones artísticas.</a:t>
            </a:r>
            <a:endParaRPr lang="es-CL" sz="1800" dirty="0"/>
          </a:p>
        </p:txBody>
      </p:sp>
      <p:pic>
        <p:nvPicPr>
          <p:cNvPr id="6" name="Imagen 5">
            <a:extLst>
              <a:ext uri="{FF2B5EF4-FFF2-40B4-BE49-F238E27FC236}">
                <a16:creationId xmlns:a16="http://schemas.microsoft.com/office/drawing/2014/main" id="{C7DB580A-A220-406A-9686-C4D9C26F42D0}"/>
              </a:ext>
            </a:extLst>
          </p:cNvPr>
          <p:cNvPicPr>
            <a:picLocks noChangeAspect="1"/>
          </p:cNvPicPr>
          <p:nvPr/>
        </p:nvPicPr>
        <p:blipFill>
          <a:blip r:embed="rId3"/>
          <a:stretch>
            <a:fillRect/>
          </a:stretch>
        </p:blipFill>
        <p:spPr>
          <a:xfrm>
            <a:off x="2352593" y="1121513"/>
            <a:ext cx="938865" cy="1005927"/>
          </a:xfrm>
          <a:prstGeom prst="rect">
            <a:avLst/>
          </a:prstGeom>
        </p:spPr>
      </p:pic>
    </p:spTree>
    <p:extLst>
      <p:ext uri="{BB962C8B-B14F-4D97-AF65-F5344CB8AC3E}">
        <p14:creationId xmlns:p14="http://schemas.microsoft.com/office/powerpoint/2010/main" val="3387802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0C4798-630A-4069-8341-503329936D70}"/>
              </a:ext>
            </a:extLst>
          </p:cNvPr>
          <p:cNvSpPr>
            <a:spLocks noGrp="1"/>
          </p:cNvSpPr>
          <p:nvPr>
            <p:ph type="title"/>
          </p:nvPr>
        </p:nvSpPr>
        <p:spPr/>
        <p:txBody>
          <a:bodyPr/>
          <a:lstStyle/>
          <a:p>
            <a:r>
              <a:rPr lang="es-CL" dirty="0"/>
              <a:t>Explicar como se trabajará el cuento musical</a:t>
            </a:r>
          </a:p>
        </p:txBody>
      </p:sp>
      <p:sp>
        <p:nvSpPr>
          <p:cNvPr id="3" name="Marcador de contenido 2">
            <a:extLst>
              <a:ext uri="{FF2B5EF4-FFF2-40B4-BE49-F238E27FC236}">
                <a16:creationId xmlns:a16="http://schemas.microsoft.com/office/drawing/2014/main" id="{0A0A313D-52FF-4F37-8C3F-F880136D9A17}"/>
              </a:ext>
            </a:extLst>
          </p:cNvPr>
          <p:cNvSpPr>
            <a:spLocks noGrp="1"/>
          </p:cNvSpPr>
          <p:nvPr>
            <p:ph idx="1"/>
          </p:nvPr>
        </p:nvSpPr>
        <p:spPr/>
        <p:txBody>
          <a:bodyPr>
            <a:normAutofit fontScale="92500" lnSpcReduction="10000"/>
          </a:bodyPr>
          <a:lstStyle/>
          <a:p>
            <a:pPr>
              <a:lnSpc>
                <a:spcPct val="150000"/>
              </a:lnSpc>
            </a:pPr>
            <a:r>
              <a:rPr lang="es-CL" dirty="0"/>
              <a:t>“Pedrito y el Lobo” es un cuento musical del compositor ruso Serguei </a:t>
            </a:r>
            <a:r>
              <a:rPr lang="es-CL" dirty="0" err="1"/>
              <a:t>Prokofiev</a:t>
            </a:r>
            <a:r>
              <a:rPr lang="es-CL" dirty="0"/>
              <a:t>.</a:t>
            </a:r>
          </a:p>
          <a:p>
            <a:pPr>
              <a:lnSpc>
                <a:spcPct val="150000"/>
              </a:lnSpc>
            </a:pPr>
            <a:r>
              <a:rPr lang="es-CL" dirty="0"/>
              <a:t>La intención del autor y también del trabajo del cuento es que se pueda escuchar los distintos instrumentos que caracterizan a los personajes del cuento.</a:t>
            </a:r>
          </a:p>
          <a:p>
            <a:pPr>
              <a:lnSpc>
                <a:spcPct val="150000"/>
              </a:lnSpc>
            </a:pPr>
            <a:r>
              <a:rPr lang="es-CL" dirty="0"/>
              <a:t>En este PPT 12 se trabajará sólo la melodía de “Pedrito”</a:t>
            </a:r>
          </a:p>
          <a:p>
            <a:pPr>
              <a:lnSpc>
                <a:spcPct val="150000"/>
              </a:lnSpc>
            </a:pPr>
            <a:r>
              <a:rPr lang="es-CL" dirty="0"/>
              <a:t>En los PPT siguientes se trabajarán los otros personajes</a:t>
            </a:r>
          </a:p>
        </p:txBody>
      </p:sp>
    </p:spTree>
    <p:extLst>
      <p:ext uri="{BB962C8B-B14F-4D97-AF65-F5344CB8AC3E}">
        <p14:creationId xmlns:p14="http://schemas.microsoft.com/office/powerpoint/2010/main" val="1797522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B42221C-5B1B-4DD6-9E99-BD067AF1FE25}"/>
              </a:ext>
            </a:extLst>
          </p:cNvPr>
          <p:cNvPicPr>
            <a:picLocks noChangeAspect="1"/>
          </p:cNvPicPr>
          <p:nvPr/>
        </p:nvPicPr>
        <p:blipFill rotWithShape="1">
          <a:blip r:embed="rId2"/>
          <a:srcRect t="22007" b="18152"/>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4" name="Rectángulo 3">
            <a:extLst>
              <a:ext uri="{FF2B5EF4-FFF2-40B4-BE49-F238E27FC236}">
                <a16:creationId xmlns:a16="http://schemas.microsoft.com/office/drawing/2014/main" id="{FE562C89-7B1C-4175-AB1D-B5257DE38F8E}"/>
              </a:ext>
            </a:extLst>
          </p:cNvPr>
          <p:cNvSpPr/>
          <p:nvPr/>
        </p:nvSpPr>
        <p:spPr>
          <a:xfrm>
            <a:off x="8022021" y="3231931"/>
            <a:ext cx="3852041" cy="183405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0" cap="none" spc="0" dirty="0" err="1">
                <a:ln w="0"/>
                <a:effectLst>
                  <a:outerShdw blurRad="38100" dist="25400" dir="5400000" algn="ctr" rotWithShape="0">
                    <a:srgbClr val="6E747A">
                      <a:alpha val="43000"/>
                    </a:srgbClr>
                  </a:outerShdw>
                </a:effectLst>
                <a:latin typeface="+mj-lt"/>
                <a:ea typeface="+mj-ea"/>
                <a:cs typeface="+mj-cs"/>
              </a:rPr>
              <a:t>Cuento</a:t>
            </a:r>
            <a:r>
              <a:rPr lang="en-US" sz="4000" b="0" cap="none" spc="0" dirty="0">
                <a:ln w="0"/>
                <a:effectLst>
                  <a:outerShdw blurRad="38100" dist="25400" dir="5400000" algn="ctr" rotWithShape="0">
                    <a:srgbClr val="6E747A">
                      <a:alpha val="43000"/>
                    </a:srgbClr>
                  </a:outerShdw>
                </a:effectLst>
                <a:latin typeface="+mj-lt"/>
                <a:ea typeface="+mj-ea"/>
                <a:cs typeface="+mj-cs"/>
              </a:rPr>
              <a:t> Musical</a:t>
            </a:r>
          </a:p>
          <a:p>
            <a:pPr algn="ctr">
              <a:lnSpc>
                <a:spcPct val="90000"/>
              </a:lnSpc>
              <a:spcBef>
                <a:spcPct val="0"/>
              </a:spcBef>
              <a:spcAft>
                <a:spcPts val="600"/>
              </a:spcAft>
            </a:pPr>
            <a:r>
              <a:rPr lang="en-US" sz="4000" dirty="0">
                <a:ln w="0"/>
                <a:effectLst>
                  <a:outerShdw blurRad="38100" dist="25400" dir="5400000" algn="ctr" rotWithShape="0">
                    <a:srgbClr val="6E747A">
                      <a:alpha val="43000"/>
                    </a:srgbClr>
                  </a:outerShdw>
                </a:effectLst>
                <a:latin typeface="+mj-lt"/>
                <a:ea typeface="+mj-ea"/>
                <a:cs typeface="+mj-cs"/>
              </a:rPr>
              <a:t>“</a:t>
            </a:r>
            <a:r>
              <a:rPr lang="en-US" sz="4000" dirty="0" err="1">
                <a:ln w="0"/>
                <a:effectLst>
                  <a:outerShdw blurRad="38100" dist="25400" dir="5400000" algn="ctr" rotWithShape="0">
                    <a:srgbClr val="6E747A">
                      <a:alpha val="43000"/>
                    </a:srgbClr>
                  </a:outerShdw>
                </a:effectLst>
                <a:latin typeface="+mj-lt"/>
                <a:ea typeface="+mj-ea"/>
                <a:cs typeface="+mj-cs"/>
              </a:rPr>
              <a:t>Pedrito</a:t>
            </a:r>
            <a:r>
              <a:rPr lang="en-US" sz="4000" dirty="0">
                <a:ln w="0"/>
                <a:effectLst>
                  <a:outerShdw blurRad="38100" dist="25400" dir="5400000" algn="ctr" rotWithShape="0">
                    <a:srgbClr val="6E747A">
                      <a:alpha val="43000"/>
                    </a:srgbClr>
                  </a:outerShdw>
                </a:effectLst>
                <a:latin typeface="+mj-lt"/>
                <a:ea typeface="+mj-ea"/>
                <a:cs typeface="+mj-cs"/>
              </a:rPr>
              <a:t> y el Lobo”</a:t>
            </a:r>
            <a:endParaRPr lang="en-US" sz="4000" b="0" cap="none" spc="0" dirty="0">
              <a:ln w="0"/>
              <a:effectLst>
                <a:outerShdw blurRad="38100" dist="25400" dir="5400000" algn="ctr" rotWithShape="0">
                  <a:srgbClr val="6E747A">
                    <a:alpha val="43000"/>
                  </a:srgbClr>
                </a:outerShdw>
              </a:effectLst>
              <a:latin typeface="+mj-lt"/>
              <a:ea typeface="+mj-ea"/>
              <a:cs typeface="+mj-cs"/>
            </a:endParaRPr>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8578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304EA1-82E7-4809-B655-5586CE746872}"/>
              </a:ext>
            </a:extLst>
          </p:cNvPr>
          <p:cNvSpPr>
            <a:spLocks noGrp="1"/>
          </p:cNvSpPr>
          <p:nvPr>
            <p:ph type="title"/>
          </p:nvPr>
        </p:nvSpPr>
        <p:spPr>
          <a:xfrm>
            <a:off x="655320" y="365125"/>
            <a:ext cx="5120114" cy="1692794"/>
          </a:xfrm>
        </p:spPr>
        <p:txBody>
          <a:bodyPr>
            <a:normAutofit/>
          </a:bodyPr>
          <a:lstStyle/>
          <a:p>
            <a:r>
              <a:rPr lang="es-CL" dirty="0"/>
              <a:t>Un poco de contexto…</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75E5BC23-9B29-40C7-9047-99ECF6F9C924}"/>
              </a:ext>
            </a:extLst>
          </p:cNvPr>
          <p:cNvSpPr>
            <a:spLocks noGrp="1"/>
          </p:cNvSpPr>
          <p:nvPr>
            <p:ph idx="1"/>
          </p:nvPr>
        </p:nvSpPr>
        <p:spPr>
          <a:xfrm>
            <a:off x="655321" y="2575034"/>
            <a:ext cx="5120113" cy="3462228"/>
          </a:xfrm>
        </p:spPr>
        <p:txBody>
          <a:bodyPr>
            <a:normAutofit lnSpcReduction="10000"/>
          </a:bodyPr>
          <a:lstStyle/>
          <a:p>
            <a:pPr algn="just">
              <a:lnSpc>
                <a:spcPct val="150000"/>
              </a:lnSpc>
            </a:pPr>
            <a:r>
              <a:rPr lang="es-ES" sz="2000" dirty="0"/>
              <a:t>“Pedro y el Lobo” es un cuento musical para orquesta y narrador. </a:t>
            </a:r>
          </a:p>
          <a:p>
            <a:pPr algn="just">
              <a:lnSpc>
                <a:spcPct val="150000"/>
              </a:lnSpc>
            </a:pPr>
            <a:r>
              <a:rPr lang="es-ES" sz="2000" dirty="0"/>
              <a:t>Sergei </a:t>
            </a:r>
            <a:r>
              <a:rPr lang="es-ES" sz="2000" dirty="0" err="1"/>
              <a:t>Prokofiev</a:t>
            </a:r>
            <a:r>
              <a:rPr lang="es-ES" sz="2000" dirty="0"/>
              <a:t> (ruso) la compuso en el año 1936. </a:t>
            </a:r>
          </a:p>
          <a:p>
            <a:pPr algn="just">
              <a:lnSpc>
                <a:spcPct val="150000"/>
              </a:lnSpc>
            </a:pPr>
            <a:r>
              <a:rPr lang="es-ES" sz="2000" dirty="0"/>
              <a:t>Fue una obra encargada con el objetivo de enseñar a los niños el timbre de los instrumentos de la orquesta. </a:t>
            </a:r>
            <a:endParaRPr lang="es-CL" sz="2000" dirty="0"/>
          </a:p>
        </p:txBody>
      </p:sp>
      <p:pic>
        <p:nvPicPr>
          <p:cNvPr id="4" name="Imagen 3">
            <a:extLst>
              <a:ext uri="{FF2B5EF4-FFF2-40B4-BE49-F238E27FC236}">
                <a16:creationId xmlns:a16="http://schemas.microsoft.com/office/drawing/2014/main" id="{C25F3863-2FE0-4DEA-A93E-288CE5619E14}"/>
              </a:ext>
            </a:extLst>
          </p:cNvPr>
          <p:cNvPicPr>
            <a:picLocks noChangeAspect="1"/>
          </p:cNvPicPr>
          <p:nvPr/>
        </p:nvPicPr>
        <p:blipFill rotWithShape="1">
          <a:blip r:embed="rId2"/>
          <a:srcRect l="15854" r="15105"/>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80057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FC418B-A04F-41FF-BA8A-7FDA2E0A2B6F}"/>
              </a:ext>
            </a:extLst>
          </p:cNvPr>
          <p:cNvSpPr>
            <a:spLocks noGrp="1"/>
          </p:cNvSpPr>
          <p:nvPr>
            <p:ph type="title"/>
          </p:nvPr>
        </p:nvSpPr>
        <p:spPr/>
        <p:txBody>
          <a:bodyPr/>
          <a:lstStyle/>
          <a:p>
            <a:r>
              <a:rPr lang="es-CL" dirty="0"/>
              <a:t>Cuento…</a:t>
            </a:r>
          </a:p>
        </p:txBody>
      </p:sp>
      <p:sp>
        <p:nvSpPr>
          <p:cNvPr id="3" name="Marcador de contenido 2">
            <a:extLst>
              <a:ext uri="{FF2B5EF4-FFF2-40B4-BE49-F238E27FC236}">
                <a16:creationId xmlns:a16="http://schemas.microsoft.com/office/drawing/2014/main" id="{5FEFECE2-4B91-42BB-8826-CD2AF549B863}"/>
              </a:ext>
            </a:extLst>
          </p:cNvPr>
          <p:cNvSpPr>
            <a:spLocks noGrp="1"/>
          </p:cNvSpPr>
          <p:nvPr>
            <p:ph idx="1"/>
          </p:nvPr>
        </p:nvSpPr>
        <p:spPr/>
        <p:txBody>
          <a:bodyPr/>
          <a:lstStyle/>
          <a:p>
            <a:pPr algn="just"/>
            <a:r>
              <a:rPr lang="es-ES" dirty="0"/>
              <a:t>"...Pedro es un niño que vive con su abuelo y cuyos amigos son un pájaro, un gato que siempre anda persiguiendo al pajarillo y un pato. La casa está cercada por una valla que la separa del bosque (lugar donde habitan los lobos). Todos ellos juegan en el jardín hasta que un día, pese a las advertencias de su abuelo, Pedro salta la valla y aparece un lobo que persigue al pato hasta que lo atrapa y se lo come. Pedro decide coger al lobo así que pide al pájaro que lo distraiga para que él lo pueda atrapar con un lazo. Cuando lo consigue llegan unos cazadores con intención de matar al lobo, pero Pedro los convence para llevarlo a un zoológico." </a:t>
            </a:r>
            <a:endParaRPr lang="es-CL" dirty="0"/>
          </a:p>
        </p:txBody>
      </p:sp>
    </p:spTree>
    <p:extLst>
      <p:ext uri="{BB962C8B-B14F-4D97-AF65-F5344CB8AC3E}">
        <p14:creationId xmlns:p14="http://schemas.microsoft.com/office/powerpoint/2010/main" val="3175007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7"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ítulo 1">
            <a:extLst>
              <a:ext uri="{FF2B5EF4-FFF2-40B4-BE49-F238E27FC236}">
                <a16:creationId xmlns:a16="http://schemas.microsoft.com/office/drawing/2014/main" id="{C4E62ECF-4218-4FFB-A21E-09D2F03CBD92}"/>
              </a:ext>
            </a:extLst>
          </p:cNvPr>
          <p:cNvSpPr>
            <a:spLocks noGrp="1"/>
          </p:cNvSpPr>
          <p:nvPr>
            <p:ph type="title"/>
          </p:nvPr>
        </p:nvSpPr>
        <p:spPr>
          <a:xfrm>
            <a:off x="1047280" y="759805"/>
            <a:ext cx="10306520" cy="1325563"/>
          </a:xfrm>
        </p:spPr>
        <p:txBody>
          <a:bodyPr>
            <a:normAutofit/>
          </a:bodyPr>
          <a:lstStyle/>
          <a:p>
            <a:r>
              <a:rPr lang="es-CL" sz="4000">
                <a:solidFill>
                  <a:srgbClr val="FFFFFF"/>
                </a:solidFill>
              </a:rPr>
              <a:t>Instrumentos</a:t>
            </a:r>
          </a:p>
        </p:txBody>
      </p:sp>
      <p:sp>
        <p:nvSpPr>
          <p:cNvPr id="3" name="Marcador de contenido 2">
            <a:extLst>
              <a:ext uri="{FF2B5EF4-FFF2-40B4-BE49-F238E27FC236}">
                <a16:creationId xmlns:a16="http://schemas.microsoft.com/office/drawing/2014/main" id="{30A7BA5F-8A7B-4E8B-8362-181EEF9DBE6A}"/>
              </a:ext>
            </a:extLst>
          </p:cNvPr>
          <p:cNvSpPr>
            <a:spLocks noGrp="1"/>
          </p:cNvSpPr>
          <p:nvPr>
            <p:ph idx="1"/>
          </p:nvPr>
        </p:nvSpPr>
        <p:spPr>
          <a:xfrm>
            <a:off x="1424904" y="2494450"/>
            <a:ext cx="4053545" cy="3563159"/>
          </a:xfrm>
        </p:spPr>
        <p:txBody>
          <a:bodyPr>
            <a:noAutofit/>
          </a:bodyPr>
          <a:lstStyle/>
          <a:p>
            <a:r>
              <a:rPr lang="es-ES" sz="2400" dirty="0"/>
              <a:t>En esta obra la música tiene que actuar como si pintara a los personajes a través de los instrumentos musicales eligiendo dichos instrumentos que mejor describen el carácter y personalidad de los personajes.</a:t>
            </a:r>
          </a:p>
          <a:p>
            <a:r>
              <a:rPr lang="es-ES" sz="2400" dirty="0"/>
              <a:t>Cada instrumento o personaje tiene un tema musical.</a:t>
            </a:r>
            <a:endParaRPr lang="es-CL" sz="2400" dirty="0"/>
          </a:p>
        </p:txBody>
      </p:sp>
      <p:pic>
        <p:nvPicPr>
          <p:cNvPr id="5" name="Imagen 4">
            <a:extLst>
              <a:ext uri="{FF2B5EF4-FFF2-40B4-BE49-F238E27FC236}">
                <a16:creationId xmlns:a16="http://schemas.microsoft.com/office/drawing/2014/main" id="{143BE025-A58D-4513-A4B3-9B91368F9060}"/>
              </a:ext>
            </a:extLst>
          </p:cNvPr>
          <p:cNvPicPr>
            <a:picLocks noChangeAspect="1"/>
          </p:cNvPicPr>
          <p:nvPr/>
        </p:nvPicPr>
        <p:blipFill rotWithShape="1">
          <a:blip r:embed="rId2"/>
          <a:srcRect l="4600" r="1" b="1"/>
          <a:stretch/>
        </p:blipFill>
        <p:spPr>
          <a:xfrm>
            <a:off x="6098892" y="2492376"/>
            <a:ext cx="4802404" cy="3563372"/>
          </a:xfrm>
          <a:prstGeom prst="rect">
            <a:avLst/>
          </a:prstGeom>
        </p:spPr>
      </p:pic>
    </p:spTree>
    <p:extLst>
      <p:ext uri="{BB962C8B-B14F-4D97-AF65-F5344CB8AC3E}">
        <p14:creationId xmlns:p14="http://schemas.microsoft.com/office/powerpoint/2010/main" val="3810715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B9AD24B-FF93-4B56-8993-7B32CD4BBBDA}"/>
              </a:ext>
            </a:extLst>
          </p:cNvPr>
          <p:cNvSpPr>
            <a:spLocks noGrp="1"/>
          </p:cNvSpPr>
          <p:nvPr>
            <p:ph type="title"/>
          </p:nvPr>
        </p:nvSpPr>
        <p:spPr>
          <a:xfrm>
            <a:off x="793662" y="386930"/>
            <a:ext cx="10066122" cy="1298448"/>
          </a:xfrm>
        </p:spPr>
        <p:txBody>
          <a:bodyPr anchor="b">
            <a:normAutofit/>
          </a:bodyPr>
          <a:lstStyle/>
          <a:p>
            <a:r>
              <a:rPr lang="es-ES" dirty="0" err="1"/>
              <a:t>Prokofiev</a:t>
            </a:r>
            <a:r>
              <a:rPr lang="es-ES"/>
              <a:t> distribuyó los personajes del cuento de la siguiente manera:</a:t>
            </a:r>
            <a:endParaRPr lang="es-CL" dirty="0"/>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038E5667-69B9-47A4-A60A-5F23E8D999AA}"/>
              </a:ext>
            </a:extLst>
          </p:cNvPr>
          <p:cNvSpPr>
            <a:spLocks noGrp="1"/>
          </p:cNvSpPr>
          <p:nvPr>
            <p:ph idx="1"/>
          </p:nvPr>
        </p:nvSpPr>
        <p:spPr>
          <a:xfrm>
            <a:off x="793661" y="2599509"/>
            <a:ext cx="4530898" cy="3639450"/>
          </a:xfrm>
        </p:spPr>
        <p:txBody>
          <a:bodyPr anchor="ctr">
            <a:normAutofit/>
          </a:bodyPr>
          <a:lstStyle/>
          <a:p>
            <a:r>
              <a:rPr lang="es-ES" sz="2400" dirty="0"/>
              <a:t>Pedro: Personaje principal</a:t>
            </a:r>
          </a:p>
          <a:p>
            <a:pPr algn="just"/>
            <a:r>
              <a:rPr lang="es-ES" sz="2400" dirty="0"/>
              <a:t>Se le asigna las cuerdas frotadas, la que tiene más presencia en la música sinfónica. Los instrumentos son: Violines I y II, violas, violonchelos y contrabajos.</a:t>
            </a:r>
            <a:endParaRPr lang="es-CL" sz="2400" dirty="0"/>
          </a:p>
        </p:txBody>
      </p:sp>
      <p:pic>
        <p:nvPicPr>
          <p:cNvPr id="4" name="Imagen 3">
            <a:extLst>
              <a:ext uri="{FF2B5EF4-FFF2-40B4-BE49-F238E27FC236}">
                <a16:creationId xmlns:a16="http://schemas.microsoft.com/office/drawing/2014/main" id="{B89807BF-8D7C-4055-8C1C-C095AA32EF93}"/>
              </a:ext>
            </a:extLst>
          </p:cNvPr>
          <p:cNvPicPr>
            <a:picLocks noChangeAspect="1"/>
          </p:cNvPicPr>
          <p:nvPr/>
        </p:nvPicPr>
        <p:blipFill rotWithShape="1">
          <a:blip r:embed="rId2"/>
          <a:srcRect l="581" r="2" b="2"/>
          <a:stretch/>
        </p:blipFill>
        <p:spPr>
          <a:xfrm>
            <a:off x="5911532" y="2484255"/>
            <a:ext cx="5150277" cy="3714244"/>
          </a:xfrm>
          <a:prstGeom prst="rect">
            <a:avLst/>
          </a:prstGeom>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1591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2C138A0-F8A6-4698-8710-6453CC230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8BCC5C1-408C-4985-96A3-91DBD33B9365}"/>
              </a:ext>
            </a:extLst>
          </p:cNvPr>
          <p:cNvSpPr>
            <a:spLocks noGrp="1"/>
          </p:cNvSpPr>
          <p:nvPr>
            <p:ph type="title"/>
          </p:nvPr>
        </p:nvSpPr>
        <p:spPr>
          <a:xfrm>
            <a:off x="1102380" y="2798570"/>
            <a:ext cx="5492730" cy="3305041"/>
          </a:xfrm>
        </p:spPr>
        <p:txBody>
          <a:bodyPr vert="horz" lIns="91440" tIns="45720" rIns="91440" bIns="45720" rtlCol="0" anchor="t">
            <a:normAutofit/>
          </a:bodyPr>
          <a:lstStyle/>
          <a:p>
            <a:r>
              <a:rPr lang="en-US" sz="5600"/>
              <a:t>Audición de los instrumentos que representan a Pedrito</a:t>
            </a:r>
          </a:p>
        </p:txBody>
      </p:sp>
      <p:sp>
        <p:nvSpPr>
          <p:cNvPr id="3" name="Marcador de contenido 2">
            <a:extLst>
              <a:ext uri="{FF2B5EF4-FFF2-40B4-BE49-F238E27FC236}">
                <a16:creationId xmlns:a16="http://schemas.microsoft.com/office/drawing/2014/main" id="{04D16DE2-A541-484A-A8ED-E11706DBA4CD}"/>
              </a:ext>
            </a:extLst>
          </p:cNvPr>
          <p:cNvSpPr>
            <a:spLocks noGrp="1"/>
          </p:cNvSpPr>
          <p:nvPr>
            <p:ph idx="1"/>
          </p:nvPr>
        </p:nvSpPr>
        <p:spPr>
          <a:xfrm>
            <a:off x="1102379" y="790892"/>
            <a:ext cx="5492729" cy="1709849"/>
          </a:xfrm>
        </p:spPr>
        <p:txBody>
          <a:bodyPr vert="horz" lIns="91440" tIns="45720" rIns="91440" bIns="45720" rtlCol="0" anchor="b">
            <a:normAutofit/>
          </a:bodyPr>
          <a:lstStyle/>
          <a:p>
            <a:pPr marL="0" indent="0">
              <a:buNone/>
            </a:pPr>
            <a:r>
              <a:rPr lang="en-US" sz="2400"/>
              <a:t>https://youtu.be/d-TzHrJbL_c</a:t>
            </a:r>
          </a:p>
        </p:txBody>
      </p:sp>
      <p:grpSp>
        <p:nvGrpSpPr>
          <p:cNvPr id="11" name="Group 1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0" y="290285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18070" y="679732"/>
            <a:ext cx="4277106" cy="542388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DF66082D-7C98-4FE0-A6F2-30067BAD351F}"/>
              </a:ext>
            </a:extLst>
          </p:cNvPr>
          <p:cNvPicPr>
            <a:picLocks noChangeAspect="1"/>
          </p:cNvPicPr>
          <p:nvPr/>
        </p:nvPicPr>
        <p:blipFill rotWithShape="1">
          <a:blip r:embed="rId2"/>
          <a:srcRect t="5232" r="3" b="3"/>
          <a:stretch/>
        </p:blipFill>
        <p:spPr>
          <a:xfrm>
            <a:off x="7658100" y="928201"/>
            <a:ext cx="3800393" cy="4926942"/>
          </a:xfrm>
          <a:prstGeom prst="rect">
            <a:avLst/>
          </a:prstGeom>
        </p:spPr>
      </p:pic>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19320" y="6355073"/>
            <a:ext cx="4275855"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362153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541</Words>
  <Application>Microsoft Office PowerPoint</Application>
  <PresentationFormat>Panorámica</PresentationFormat>
  <Paragraphs>49</Paragraphs>
  <Slides>13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13</vt:i4>
      </vt:variant>
    </vt:vector>
  </HeadingPairs>
  <TitlesOfParts>
    <vt:vector size="17" baseType="lpstr">
      <vt:lpstr>Arial</vt:lpstr>
      <vt:lpstr>Calibri</vt:lpstr>
      <vt:lpstr>Calibri Light</vt:lpstr>
      <vt:lpstr>Tema de Office</vt:lpstr>
      <vt:lpstr>Clases Música</vt:lpstr>
      <vt:lpstr>Objetivos a trabajar en esta unidad</vt:lpstr>
      <vt:lpstr>Explicar como se trabajará el cuento musical</vt:lpstr>
      <vt:lpstr>Presentación de PowerPoint</vt:lpstr>
      <vt:lpstr>Un poco de contexto…</vt:lpstr>
      <vt:lpstr>Cuento…</vt:lpstr>
      <vt:lpstr>Instrumentos</vt:lpstr>
      <vt:lpstr>Prokofiev distribuyó los personajes del cuento de la siguiente manera:</vt:lpstr>
      <vt:lpstr>Audición de los instrumentos que representan a Pedrito</vt:lpstr>
      <vt:lpstr>Actividad Musical</vt:lpstr>
      <vt:lpstr>¿Qué sentimientos te sugiere este pasaje musical de “Pedrito”</vt:lpstr>
      <vt:lpstr>Al escuchar este pasaje musical de Pedrito:</vt:lpstr>
      <vt:lpstr>Información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Clases Música</dc:title>
  <dc:creator>Claudia Coñuecar</dc:creator>
  <cp:lastModifiedBy>Claudia Coñuecar</cp:lastModifiedBy>
  <cp:revision>1</cp:revision>
  <dcterms:created xsi:type="dcterms:W3CDTF">2020-10-16T01:06:12Z</dcterms:created>
  <dcterms:modified xsi:type="dcterms:W3CDTF">2020-10-19T00:24:49Z</dcterms:modified>
</cp:coreProperties>
</file>