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7" r:id="rId2"/>
    <p:sldId id="258" r:id="rId3"/>
    <p:sldId id="264" r:id="rId4"/>
    <p:sldId id="265" r:id="rId5"/>
    <p:sldId id="266" r:id="rId6"/>
    <p:sldId id="280" r:id="rId7"/>
    <p:sldId id="281" r:id="rId8"/>
    <p:sldId id="268" r:id="rId9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3C0CD7-CB4C-4DB6-B2CF-651F5B76F806}" v="10" dt="2020-10-12T18:25:14.1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87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C13C0CD7-CB4C-4DB6-B2CF-651F5B76F806}"/>
    <pc:docChg chg="custSel mod modSld">
      <pc:chgData name="Claudia Coñuecar" userId="40a48c7a74c5fee3" providerId="LiveId" clId="{C13C0CD7-CB4C-4DB6-B2CF-651F5B76F806}" dt="2020-10-13T00:47:23.596" v="365" actId="313"/>
      <pc:docMkLst>
        <pc:docMk/>
      </pc:docMkLst>
      <pc:sldChg chg="addSp delSp modSp mod">
        <pc:chgData name="Claudia Coñuecar" userId="40a48c7a74c5fee3" providerId="LiveId" clId="{C13C0CD7-CB4C-4DB6-B2CF-651F5B76F806}" dt="2020-10-13T00:47:23.596" v="365" actId="313"/>
        <pc:sldMkLst>
          <pc:docMk/>
          <pc:sldMk cId="20155111" sldId="264"/>
        </pc:sldMkLst>
        <pc:spChg chg="mod">
          <ac:chgData name="Claudia Coñuecar" userId="40a48c7a74c5fee3" providerId="LiveId" clId="{C13C0CD7-CB4C-4DB6-B2CF-651F5B76F806}" dt="2020-10-13T00:47:23.596" v="365" actId="313"/>
          <ac:spMkLst>
            <pc:docMk/>
            <pc:sldMk cId="20155111" sldId="264"/>
            <ac:spMk id="3" creationId="{132A517C-B428-4787-A7FE-E1AA71CD3A2A}"/>
          </ac:spMkLst>
        </pc:spChg>
        <pc:graphicFrameChg chg="add del mod modGraphic">
          <ac:chgData name="Claudia Coñuecar" userId="40a48c7a74c5fee3" providerId="LiveId" clId="{C13C0CD7-CB4C-4DB6-B2CF-651F5B76F806}" dt="2020-10-12T18:07:09.662" v="107" actId="21"/>
          <ac:graphicFrameMkLst>
            <pc:docMk/>
            <pc:sldMk cId="20155111" sldId="264"/>
            <ac:graphicFrameMk id="4" creationId="{0D1106D9-0FC1-4621-BBE4-B08E91BBF9CD}"/>
          </ac:graphicFrameMkLst>
        </pc:graphicFrameChg>
        <pc:picChg chg="add mod">
          <ac:chgData name="Claudia Coñuecar" userId="40a48c7a74c5fee3" providerId="LiveId" clId="{C13C0CD7-CB4C-4DB6-B2CF-651F5B76F806}" dt="2020-10-12T18:08:27.602" v="112" actId="1076"/>
          <ac:picMkLst>
            <pc:docMk/>
            <pc:sldMk cId="20155111" sldId="264"/>
            <ac:picMk id="5" creationId="{F4053002-CFAD-454D-8C70-A8ECC99B8047}"/>
          </ac:picMkLst>
        </pc:picChg>
        <pc:picChg chg="del">
          <ac:chgData name="Claudia Coñuecar" userId="40a48c7a74c5fee3" providerId="LiveId" clId="{C13C0CD7-CB4C-4DB6-B2CF-651F5B76F806}" dt="2020-10-12T18:05:16.417" v="0" actId="21"/>
          <ac:picMkLst>
            <pc:docMk/>
            <pc:sldMk cId="20155111" sldId="264"/>
            <ac:picMk id="6" creationId="{9E8EEEEF-116B-4BBB-8810-8A75E3A4DEA0}"/>
          </ac:picMkLst>
        </pc:picChg>
      </pc:sldChg>
      <pc:sldChg chg="addSp delSp modSp mod modClrScheme chgLayout">
        <pc:chgData name="Claudia Coñuecar" userId="40a48c7a74c5fee3" providerId="LiveId" clId="{C13C0CD7-CB4C-4DB6-B2CF-651F5B76F806}" dt="2020-10-12T18:27:07.961" v="356" actId="1076"/>
        <pc:sldMkLst>
          <pc:docMk/>
          <pc:sldMk cId="2870032647" sldId="265"/>
        </pc:sldMkLst>
        <pc:spChg chg="mod">
          <ac:chgData name="Claudia Coñuecar" userId="40a48c7a74c5fee3" providerId="LiveId" clId="{C13C0CD7-CB4C-4DB6-B2CF-651F5B76F806}" dt="2020-10-12T18:27:07.961" v="356" actId="1076"/>
          <ac:spMkLst>
            <pc:docMk/>
            <pc:sldMk cId="2870032647" sldId="265"/>
            <ac:spMk id="2" creationId="{E260D1CC-DA19-400F-ADC8-BEDEE142A4B1}"/>
          </ac:spMkLst>
        </pc:spChg>
        <pc:spChg chg="mod">
          <ac:chgData name="Claudia Coñuecar" userId="40a48c7a74c5fee3" providerId="LiveId" clId="{C13C0CD7-CB4C-4DB6-B2CF-651F5B76F806}" dt="2020-10-12T18:27:02.797" v="355" actId="27636"/>
          <ac:spMkLst>
            <pc:docMk/>
            <pc:sldMk cId="2870032647" sldId="265"/>
            <ac:spMk id="3" creationId="{CE643938-0982-4542-A4AE-75A53D2861CA}"/>
          </ac:spMkLst>
        </pc:spChg>
        <pc:graphicFrameChg chg="add del mod">
          <ac:chgData name="Claudia Coñuecar" userId="40a48c7a74c5fee3" providerId="LiveId" clId="{C13C0CD7-CB4C-4DB6-B2CF-651F5B76F806}" dt="2020-10-12T18:10:56.148" v="286" actId="21"/>
          <ac:graphicFrameMkLst>
            <pc:docMk/>
            <pc:sldMk cId="2870032647" sldId="265"/>
            <ac:graphicFrameMk id="4" creationId="{B3E445AA-2862-48D1-9E47-5013DBB3FE30}"/>
          </ac:graphicFrameMkLst>
        </pc:graphicFrameChg>
        <pc:picChg chg="add mod">
          <ac:chgData name="Claudia Coñuecar" userId="40a48c7a74c5fee3" providerId="LiveId" clId="{C13C0CD7-CB4C-4DB6-B2CF-651F5B76F806}" dt="2020-10-12T18:12:12.749" v="288" actId="26606"/>
          <ac:picMkLst>
            <pc:docMk/>
            <pc:sldMk cId="2870032647" sldId="265"/>
            <ac:picMk id="5" creationId="{B6FCD892-EFAA-4C9F-9DD5-E32EB074936D}"/>
          </ac:picMkLst>
        </pc:picChg>
        <pc:picChg chg="del">
          <ac:chgData name="Claudia Coñuecar" userId="40a48c7a74c5fee3" providerId="LiveId" clId="{C13C0CD7-CB4C-4DB6-B2CF-651F5B76F806}" dt="2020-10-12T18:08:34.503" v="113" actId="21"/>
          <ac:picMkLst>
            <pc:docMk/>
            <pc:sldMk cId="2870032647" sldId="265"/>
            <ac:picMk id="6" creationId="{39D45567-F51A-4D2E-BA7C-C7415417821D}"/>
          </ac:picMkLst>
        </pc:picChg>
      </pc:sldChg>
      <pc:sldChg chg="addSp delSp modSp mod">
        <pc:chgData name="Claudia Coñuecar" userId="40a48c7a74c5fee3" providerId="LiveId" clId="{C13C0CD7-CB4C-4DB6-B2CF-651F5B76F806}" dt="2020-10-12T18:13:43.391" v="312" actId="20577"/>
        <pc:sldMkLst>
          <pc:docMk/>
          <pc:sldMk cId="3332618833" sldId="266"/>
        </pc:sldMkLst>
        <pc:spChg chg="mod">
          <ac:chgData name="Claudia Coñuecar" userId="40a48c7a74c5fee3" providerId="LiveId" clId="{C13C0CD7-CB4C-4DB6-B2CF-651F5B76F806}" dt="2020-10-12T18:13:43.391" v="312" actId="20577"/>
          <ac:spMkLst>
            <pc:docMk/>
            <pc:sldMk cId="3332618833" sldId="266"/>
            <ac:spMk id="3" creationId="{A3F70C2D-10C9-46DF-965F-E76469964228}"/>
          </ac:spMkLst>
        </pc:spChg>
        <pc:picChg chg="add mod">
          <ac:chgData name="Claudia Coñuecar" userId="40a48c7a74c5fee3" providerId="LiveId" clId="{C13C0CD7-CB4C-4DB6-B2CF-651F5B76F806}" dt="2020-10-12T18:12:48.425" v="292" actId="1076"/>
          <ac:picMkLst>
            <pc:docMk/>
            <pc:sldMk cId="3332618833" sldId="266"/>
            <ac:picMk id="8" creationId="{A490AA73-DB22-43C0-B6BA-4F3EFEB31DD4}"/>
          </ac:picMkLst>
        </pc:picChg>
        <pc:picChg chg="del">
          <ac:chgData name="Claudia Coñuecar" userId="40a48c7a74c5fee3" providerId="LiveId" clId="{C13C0CD7-CB4C-4DB6-B2CF-651F5B76F806}" dt="2020-10-12T18:12:20.814" v="289" actId="21"/>
          <ac:picMkLst>
            <pc:docMk/>
            <pc:sldMk cId="3332618833" sldId="266"/>
            <ac:picMk id="9" creationId="{F04EBACC-1DCA-4831-8BB9-3CCF88D7138A}"/>
          </ac:picMkLst>
        </pc:picChg>
        <pc:cxnChg chg="mod">
          <ac:chgData name="Claudia Coñuecar" userId="40a48c7a74c5fee3" providerId="LiveId" clId="{C13C0CD7-CB4C-4DB6-B2CF-651F5B76F806}" dt="2020-10-12T18:13:37.040" v="309" actId="14100"/>
          <ac:cxnSpMkLst>
            <pc:docMk/>
            <pc:sldMk cId="3332618833" sldId="266"/>
            <ac:cxnSpMk id="5" creationId="{102EB0E8-67DD-4039-BBC9-27908D10A3DC}"/>
          </ac:cxnSpMkLst>
        </pc:cxnChg>
      </pc:sldChg>
      <pc:sldChg chg="modSp mod">
        <pc:chgData name="Claudia Coñuecar" userId="40a48c7a74c5fee3" providerId="LiveId" clId="{C13C0CD7-CB4C-4DB6-B2CF-651F5B76F806}" dt="2020-10-12T18:30:59.574" v="364" actId="1076"/>
        <pc:sldMkLst>
          <pc:docMk/>
          <pc:sldMk cId="547177192" sldId="267"/>
        </pc:sldMkLst>
        <pc:spChg chg="mod">
          <ac:chgData name="Claudia Coñuecar" userId="40a48c7a74c5fee3" providerId="LiveId" clId="{C13C0CD7-CB4C-4DB6-B2CF-651F5B76F806}" dt="2020-10-12T18:30:55.381" v="363" actId="20577"/>
          <ac:spMkLst>
            <pc:docMk/>
            <pc:sldMk cId="547177192" sldId="267"/>
            <ac:spMk id="2" creationId="{00000000-0000-0000-0000-000000000000}"/>
          </ac:spMkLst>
        </pc:spChg>
        <pc:picChg chg="mod">
          <ac:chgData name="Claudia Coñuecar" userId="40a48c7a74c5fee3" providerId="LiveId" clId="{C13C0CD7-CB4C-4DB6-B2CF-651F5B76F806}" dt="2020-10-12T18:30:59.574" v="364" actId="1076"/>
          <ac:picMkLst>
            <pc:docMk/>
            <pc:sldMk cId="547177192" sldId="267"/>
            <ac:picMk id="5" creationId="{55F3DB48-E95B-487C-B64B-646DE354CF50}"/>
          </ac:picMkLst>
        </pc:picChg>
      </pc:sldChg>
      <pc:sldChg chg="addSp delSp modSp mod">
        <pc:chgData name="Claudia Coñuecar" userId="40a48c7a74c5fee3" providerId="LiveId" clId="{C13C0CD7-CB4C-4DB6-B2CF-651F5B76F806}" dt="2020-10-12T18:25:14.199" v="344"/>
        <pc:sldMkLst>
          <pc:docMk/>
          <pc:sldMk cId="2456326518" sldId="268"/>
        </pc:sldMkLst>
        <pc:picChg chg="add mod">
          <ac:chgData name="Claudia Coñuecar" userId="40a48c7a74c5fee3" providerId="LiveId" clId="{C13C0CD7-CB4C-4DB6-B2CF-651F5B76F806}" dt="2020-10-12T18:25:14.199" v="344"/>
          <ac:picMkLst>
            <pc:docMk/>
            <pc:sldMk cId="2456326518" sldId="268"/>
            <ac:picMk id="2" creationId="{57F62244-C5F4-455A-877A-E55BBD7506DE}"/>
          </ac:picMkLst>
        </pc:picChg>
        <pc:picChg chg="del">
          <ac:chgData name="Claudia Coñuecar" userId="40a48c7a74c5fee3" providerId="LiveId" clId="{C13C0CD7-CB4C-4DB6-B2CF-651F5B76F806}" dt="2020-10-12T18:21:44.640" v="340" actId="21"/>
          <ac:picMkLst>
            <pc:docMk/>
            <pc:sldMk cId="2456326518" sldId="268"/>
            <ac:picMk id="8" creationId="{78EB9585-BB27-45F1-A1CB-3BFF9A199CEE}"/>
          </ac:picMkLst>
        </pc:picChg>
      </pc:sldChg>
      <pc:sldChg chg="addSp delSp modSp mod">
        <pc:chgData name="Claudia Coñuecar" userId="40a48c7a74c5fee3" providerId="LiveId" clId="{C13C0CD7-CB4C-4DB6-B2CF-651F5B76F806}" dt="2020-10-12T18:15:03.531" v="326" actId="1076"/>
        <pc:sldMkLst>
          <pc:docMk/>
          <pc:sldMk cId="1976177014" sldId="280"/>
        </pc:sldMkLst>
        <pc:spChg chg="mod">
          <ac:chgData name="Claudia Coñuecar" userId="40a48c7a74c5fee3" providerId="LiveId" clId="{C13C0CD7-CB4C-4DB6-B2CF-651F5B76F806}" dt="2020-10-12T18:14:15.543" v="321" actId="20577"/>
          <ac:spMkLst>
            <pc:docMk/>
            <pc:sldMk cId="1976177014" sldId="280"/>
            <ac:spMk id="3" creationId="{CC66597C-AD17-4446-B393-C92CE73B38FA}"/>
          </ac:spMkLst>
        </pc:spChg>
        <pc:picChg chg="add mod">
          <ac:chgData name="Claudia Coñuecar" userId="40a48c7a74c5fee3" providerId="LiveId" clId="{C13C0CD7-CB4C-4DB6-B2CF-651F5B76F806}" dt="2020-10-12T18:15:03.531" v="326" actId="1076"/>
          <ac:picMkLst>
            <pc:docMk/>
            <pc:sldMk cId="1976177014" sldId="280"/>
            <ac:picMk id="4" creationId="{25CD22C5-143A-4A5B-8A47-2C536F0283F5}"/>
          </ac:picMkLst>
        </pc:picChg>
        <pc:picChg chg="del">
          <ac:chgData name="Claudia Coñuecar" userId="40a48c7a74c5fee3" providerId="LiveId" clId="{C13C0CD7-CB4C-4DB6-B2CF-651F5B76F806}" dt="2020-10-12T18:13:56.177" v="313" actId="21"/>
          <ac:picMkLst>
            <pc:docMk/>
            <pc:sldMk cId="1976177014" sldId="280"/>
            <ac:picMk id="6" creationId="{BCB537C3-1DC9-4771-ABB0-87C52463F0A1}"/>
          </ac:picMkLst>
        </pc:picChg>
      </pc:sldChg>
      <pc:sldChg chg="addSp delSp modSp mod">
        <pc:chgData name="Claudia Coñuecar" userId="40a48c7a74c5fee3" providerId="LiveId" clId="{C13C0CD7-CB4C-4DB6-B2CF-651F5B76F806}" dt="2020-10-12T18:21:37.628" v="339" actId="1076"/>
        <pc:sldMkLst>
          <pc:docMk/>
          <pc:sldMk cId="3582640037" sldId="281"/>
        </pc:sldMkLst>
        <pc:spChg chg="mod">
          <ac:chgData name="Claudia Coñuecar" userId="40a48c7a74c5fee3" providerId="LiveId" clId="{C13C0CD7-CB4C-4DB6-B2CF-651F5B76F806}" dt="2020-10-12T18:15:26.638" v="331" actId="20577"/>
          <ac:spMkLst>
            <pc:docMk/>
            <pc:sldMk cId="3582640037" sldId="281"/>
            <ac:spMk id="2" creationId="{00000000-0000-0000-0000-000000000000}"/>
          </ac:spMkLst>
        </pc:spChg>
        <pc:picChg chg="add mod">
          <ac:chgData name="Claudia Coñuecar" userId="40a48c7a74c5fee3" providerId="LiveId" clId="{C13C0CD7-CB4C-4DB6-B2CF-651F5B76F806}" dt="2020-10-12T18:21:37.628" v="339" actId="1076"/>
          <ac:picMkLst>
            <pc:docMk/>
            <pc:sldMk cId="3582640037" sldId="281"/>
            <ac:picMk id="3" creationId="{44059295-FCB5-421B-B14D-287CC63FCAC6}"/>
          </ac:picMkLst>
        </pc:picChg>
        <pc:picChg chg="del">
          <ac:chgData name="Claudia Coñuecar" userId="40a48c7a74c5fee3" providerId="LiveId" clId="{C13C0CD7-CB4C-4DB6-B2CF-651F5B76F806}" dt="2020-10-12T18:15:21.086" v="327" actId="21"/>
          <ac:picMkLst>
            <pc:docMk/>
            <pc:sldMk cId="3582640037" sldId="281"/>
            <ac:picMk id="4" creationId="{77A5A1DE-6C6A-4946-97B7-7C00735757A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E268C6D-3F1C-4128-96D8-1401DBE5B976}" type="datetime1">
              <a:rPr lang="es-ES" smtClean="0"/>
              <a:t>12/10/2020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909CFBF-216C-47E6-9FB1-0D662C8A97B0}" type="datetime1">
              <a:rPr lang="es-ES" noProof="0" smtClean="0"/>
              <a:t>12/10/2020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0559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87908AF-65BE-457F-9D87-289A548E61FF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5392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716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rimer plano de conchas marinas multicolo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4624183"/>
          </a:xfrm>
          <a:prstGeom prst="rect">
            <a:avLst/>
          </a:prstGeom>
        </p:spPr>
      </p:pic>
      <p:sp useBgFill="1">
        <p:nvSpPr>
          <p:cNvPr id="7" name="Rectángulo 6"/>
          <p:cNvSpPr/>
          <p:nvPr/>
        </p:nvSpPr>
        <p:spPr bwMode="white">
          <a:xfrm>
            <a:off x="0" y="3074521"/>
            <a:ext cx="12201888" cy="3783479"/>
          </a:xfrm>
          <a:custGeom>
            <a:avLst/>
            <a:gdLst/>
            <a:ahLst/>
            <a:cxnLst/>
            <a:rect l="l" t="t" r="r" b="b"/>
            <a:pathLst>
              <a:path w="12201888" h="3783479">
                <a:moveTo>
                  <a:pt x="12201888" y="0"/>
                </a:moveTo>
                <a:cubicBezTo>
                  <a:pt x="12200429" y="1116741"/>
                  <a:pt x="12191467" y="2278498"/>
                  <a:pt x="12188825" y="3404540"/>
                </a:cubicBezTo>
                <a:lnTo>
                  <a:pt x="12188825" y="3554879"/>
                </a:lnTo>
                <a:lnTo>
                  <a:pt x="12188825" y="3690879"/>
                </a:lnTo>
                <a:lnTo>
                  <a:pt x="12188825" y="3707279"/>
                </a:lnTo>
                <a:lnTo>
                  <a:pt x="12188825" y="3783479"/>
                </a:lnTo>
                <a:lnTo>
                  <a:pt x="0" y="3783479"/>
                </a:lnTo>
                <a:lnTo>
                  <a:pt x="0" y="3707279"/>
                </a:lnTo>
                <a:lnTo>
                  <a:pt x="0" y="3554879"/>
                </a:lnTo>
                <a:lnTo>
                  <a:pt x="0" y="641399"/>
                </a:lnTo>
                <a:cubicBezTo>
                  <a:pt x="3601335" y="-419044"/>
                  <a:pt x="9102102" y="1605485"/>
                  <a:pt x="122018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293814" y="3937321"/>
            <a:ext cx="9601200" cy="1625279"/>
          </a:xfrm>
        </p:spPr>
        <p:txBody>
          <a:bodyPr rtlCol="0" anchor="b">
            <a:normAutofit/>
          </a:bodyPr>
          <a:lstStyle>
            <a:lvl1pPr algn="l" rtl="0">
              <a:lnSpc>
                <a:spcPct val="82000"/>
              </a:lnSpc>
              <a:defRPr sz="6000"/>
            </a:lvl1pPr>
          </a:lstStyle>
          <a:p>
            <a:pPr rtl="0"/>
            <a:r>
              <a:rPr lang="es-ES" noProof="0" dirty="0"/>
              <a:t>Haga clic para editar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293814" y="5641975"/>
            <a:ext cx="9601200" cy="9141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s-ES" noProof="0" dirty="0"/>
              <a:t>Editar el estilo de subtítulo del patrón</a:t>
            </a:r>
          </a:p>
        </p:txBody>
      </p:sp>
      <p:sp>
        <p:nvSpPr>
          <p:cNvPr id="10" name="Forma libre 9"/>
          <p:cNvSpPr/>
          <p:nvPr/>
        </p:nvSpPr>
        <p:spPr>
          <a:xfrm rot="21388434">
            <a:off x="12235" y="2969834"/>
            <a:ext cx="12169907" cy="1238081"/>
          </a:xfrm>
          <a:custGeom>
            <a:avLst/>
            <a:gdLst/>
            <a:ahLst/>
            <a:cxnLst/>
            <a:rect l="l" t="t" r="r" b="b"/>
            <a:pathLst>
              <a:path w="12169907" h="1238081">
                <a:moveTo>
                  <a:pt x="2807331" y="101460"/>
                </a:moveTo>
                <a:cubicBezTo>
                  <a:pt x="6135545" y="328205"/>
                  <a:pt x="6673951" y="1596392"/>
                  <a:pt x="12165744" y="982579"/>
                </a:cubicBezTo>
                <a:lnTo>
                  <a:pt x="12160227" y="1072100"/>
                </a:lnTo>
                <a:cubicBezTo>
                  <a:pt x="5416860" y="1825439"/>
                  <a:pt x="6141899" y="-258272"/>
                  <a:pt x="0" y="232833"/>
                </a:cubicBezTo>
                <a:lnTo>
                  <a:pt x="5492" y="143708"/>
                </a:lnTo>
                <a:cubicBezTo>
                  <a:pt x="1145422" y="52200"/>
                  <a:pt x="2048826" y="49784"/>
                  <a:pt x="2807331" y="101460"/>
                </a:cubicBezTo>
                <a:close/>
                <a:moveTo>
                  <a:pt x="2811494" y="33894"/>
                </a:moveTo>
                <a:cubicBezTo>
                  <a:pt x="6139708" y="260639"/>
                  <a:pt x="6678114" y="1528826"/>
                  <a:pt x="12169907" y="915013"/>
                </a:cubicBezTo>
                <a:lnTo>
                  <a:pt x="12168059" y="945013"/>
                </a:lnTo>
                <a:cubicBezTo>
                  <a:pt x="5424692" y="1698351"/>
                  <a:pt x="6149730" y="-385359"/>
                  <a:pt x="7832" y="105746"/>
                </a:cubicBezTo>
                <a:lnTo>
                  <a:pt x="9656" y="76142"/>
                </a:lnTo>
                <a:cubicBezTo>
                  <a:pt x="1149586" y="-15366"/>
                  <a:pt x="2052990" y="-17782"/>
                  <a:pt x="2811494" y="33894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90000"/>
                  <a:lumMod val="80000"/>
                  <a:lumOff val="20000"/>
                </a:schemeClr>
              </a:gs>
              <a:gs pos="18000">
                <a:schemeClr val="bg2">
                  <a:lumMod val="92000"/>
                </a:schemeClr>
              </a:gs>
              <a:gs pos="37000">
                <a:schemeClr val="bg2">
                  <a:alpha val="90000"/>
                  <a:lumMod val="91000"/>
                </a:schemeClr>
              </a:gs>
              <a:gs pos="100000">
                <a:schemeClr val="bg2"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</a:gra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es-ES" noProof="0" dirty="0"/>
          </a:p>
        </p:txBody>
      </p:sp>
      <p:sp>
        <p:nvSpPr>
          <p:cNvPr id="11" name="Forma libre 10"/>
          <p:cNvSpPr/>
          <p:nvPr/>
        </p:nvSpPr>
        <p:spPr>
          <a:xfrm rot="21388434">
            <a:off x="29672" y="2764068"/>
            <a:ext cx="12205856" cy="1559261"/>
          </a:xfrm>
          <a:custGeom>
            <a:avLst/>
            <a:gdLst/>
            <a:ahLst/>
            <a:cxnLst/>
            <a:rect l="l" t="t" r="r" b="b"/>
            <a:pathLst>
              <a:path w="12205856" h="1559261">
                <a:moveTo>
                  <a:pt x="12190266" y="1521455"/>
                </a:moveTo>
                <a:lnTo>
                  <a:pt x="12190701" y="1521482"/>
                </a:lnTo>
                <a:lnTo>
                  <a:pt x="12188851" y="1559261"/>
                </a:lnTo>
                <a:lnTo>
                  <a:pt x="12188416" y="1559245"/>
                </a:lnTo>
                <a:close/>
                <a:moveTo>
                  <a:pt x="12205856" y="208119"/>
                </a:moveTo>
                <a:lnTo>
                  <a:pt x="12203734" y="242562"/>
                </a:lnTo>
                <a:cubicBezTo>
                  <a:pt x="6796720" y="1874914"/>
                  <a:pt x="3447529" y="-395170"/>
                  <a:pt x="0" y="109344"/>
                </a:cubicBezTo>
                <a:lnTo>
                  <a:pt x="2124" y="74883"/>
                </a:lnTo>
                <a:cubicBezTo>
                  <a:pt x="3449654" y="-429611"/>
                  <a:pt x="6798843" y="1840472"/>
                  <a:pt x="12205856" y="208119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30000"/>
                  <a:lumMod val="0"/>
                  <a:lumOff val="100000"/>
                </a:schemeClr>
              </a:gs>
              <a:gs pos="100000">
                <a:schemeClr val="bg2">
                  <a:alpha val="48000"/>
                </a:schemeClr>
              </a:gs>
            </a:gsLst>
            <a:lin ang="27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es-ES" noProof="0" dirty="0"/>
          </a:p>
        </p:txBody>
      </p:sp>
      <p:sp>
        <p:nvSpPr>
          <p:cNvPr id="12" name="Forma libre 11"/>
          <p:cNvSpPr/>
          <p:nvPr/>
        </p:nvSpPr>
        <p:spPr>
          <a:xfrm rot="21388434">
            <a:off x="-4585" y="3108508"/>
            <a:ext cx="12215153" cy="1052652"/>
          </a:xfrm>
          <a:custGeom>
            <a:avLst/>
            <a:gdLst/>
            <a:ahLst/>
            <a:cxnLst/>
            <a:rect l="l" t="t" r="r" b="b"/>
            <a:pathLst>
              <a:path w="12215153" h="1052652">
                <a:moveTo>
                  <a:pt x="12199582" y="613499"/>
                </a:moveTo>
                <a:lnTo>
                  <a:pt x="12196535" y="662961"/>
                </a:lnTo>
                <a:cubicBezTo>
                  <a:pt x="8659170" y="1895884"/>
                  <a:pt x="3236150" y="-250863"/>
                  <a:pt x="0" y="412868"/>
                </a:cubicBezTo>
                <a:lnTo>
                  <a:pt x="3057" y="363268"/>
                </a:lnTo>
                <a:cubicBezTo>
                  <a:pt x="3239190" y="-300459"/>
                  <a:pt x="8662172" y="1846263"/>
                  <a:pt x="12199582" y="613499"/>
                </a:cubicBezTo>
                <a:close/>
                <a:moveTo>
                  <a:pt x="12208353" y="471141"/>
                </a:moveTo>
                <a:lnTo>
                  <a:pt x="12202868" y="560177"/>
                </a:lnTo>
                <a:cubicBezTo>
                  <a:pt x="8665592" y="1793383"/>
                  <a:pt x="3242519" y="-353436"/>
                  <a:pt x="6325" y="310230"/>
                </a:cubicBezTo>
                <a:lnTo>
                  <a:pt x="11827" y="220949"/>
                </a:lnTo>
                <a:cubicBezTo>
                  <a:pt x="3247993" y="-442711"/>
                  <a:pt x="8670998" y="1704066"/>
                  <a:pt x="12208353" y="471141"/>
                </a:cubicBezTo>
                <a:close/>
                <a:moveTo>
                  <a:pt x="12215153" y="360807"/>
                </a:moveTo>
                <a:lnTo>
                  <a:pt x="12212631" y="401743"/>
                </a:lnTo>
                <a:cubicBezTo>
                  <a:pt x="8696050" y="1669577"/>
                  <a:pt x="3274141" y="-472216"/>
                  <a:pt x="15523" y="160967"/>
                </a:cubicBezTo>
                <a:lnTo>
                  <a:pt x="18051" y="119938"/>
                </a:lnTo>
                <a:cubicBezTo>
                  <a:pt x="3276657" y="-513245"/>
                  <a:pt x="8698537" y="1628531"/>
                  <a:pt x="12215153" y="360807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47000"/>
                  <a:lumMod val="0"/>
                  <a:lumOff val="100000"/>
                </a:schemeClr>
              </a:gs>
              <a:gs pos="100000">
                <a:schemeClr val="bg2">
                  <a:alpha val="82000"/>
                  <a:lumMod val="87000"/>
                  <a:lumOff val="13000"/>
                </a:schemeClr>
              </a:gs>
            </a:gsLst>
            <a:path path="rect">
              <a:fillToRect l="100000" t="100000"/>
            </a:path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dirty="0"/>
              <a:t>Haga clic para editar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293814" y="1828801"/>
            <a:ext cx="9601198" cy="3962400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67C7C0-A313-43D8-B520-A1630DB49639}" type="datetime1">
              <a:rPr lang="es-ES" noProof="0" smtClean="0"/>
              <a:t>12/10/2020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274638"/>
            <a:ext cx="2628900" cy="5897562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s-ES" noProof="0" dirty="0"/>
              <a:t>Haga clic para editar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A42458-121A-45FD-8BBE-F18D7859A171}" type="datetime1">
              <a:rPr lang="es-ES" noProof="0" smtClean="0"/>
              <a:t>12/10/2020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dirty="0"/>
              <a:t>Haga clic para editar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664604-E91F-45E2-8086-2265D626C743}" type="datetime1">
              <a:rPr lang="es-ES" noProof="0" smtClean="0"/>
              <a:t>12/10/2020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293813" y="1928553"/>
            <a:ext cx="9601200" cy="2262447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5400" b="0"/>
            </a:lvl1pPr>
          </a:lstStyle>
          <a:p>
            <a:pPr rtl="0"/>
            <a:r>
              <a:rPr lang="es-ES" noProof="0" dirty="0"/>
              <a:t>Haga clic para editar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93813" y="4267200"/>
            <a:ext cx="9601200" cy="934527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8D68E9-E2C9-49EA-9D6D-E301707AB9A6}" type="datetime1">
              <a:rPr lang="es-ES" noProof="0" smtClean="0"/>
              <a:t>12/10/2020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dirty="0"/>
              <a:t>Haga clic para editar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3962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250767" y="1828800"/>
            <a:ext cx="4648200" cy="3962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ABED52-2327-4059-86E7-6E4BF840888C}" type="datetime1">
              <a:rPr lang="es-ES" noProof="0" smtClean="0"/>
              <a:t>12/10/2020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513F29E-967E-4B69-BEAA-E3504E43784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469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dirty="0"/>
              <a:t>Haga clic para editar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93813" y="1777042"/>
            <a:ext cx="4645152" cy="941716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293813" y="2781300"/>
            <a:ext cx="4645152" cy="3048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249862" y="1777042"/>
            <a:ext cx="4645152" cy="941716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249862" y="2781300"/>
            <a:ext cx="4645152" cy="3048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7B08FA-58B1-4AE5-A13C-73AACBF12515}" type="datetime1">
              <a:rPr lang="es-ES" noProof="0" smtClean="0"/>
              <a:t>12/10/2020</a:t>
            </a:fld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dirty="0"/>
              <a:t>Haga clic para editar el estilo de título del patrón</a:t>
            </a:r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9E64CC-7D30-4E7A-915D-FC4BA74C44EF}" type="datetime1">
              <a:rPr lang="es-ES" noProof="0" smtClean="0"/>
              <a:t>12/10/2020</a:t>
            </a:fld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191138-A891-48A1-88E0-214BC90B79AD}" type="datetime1">
              <a:rPr lang="es-ES" noProof="0" smtClean="0"/>
              <a:t>12/10/2020</a:t>
            </a:fld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08013" y="533400"/>
            <a:ext cx="4572001" cy="2743199"/>
          </a:xfrm>
        </p:spPr>
        <p:txBody>
          <a:bodyPr rtlCol="0" anchor="b">
            <a:normAutofit/>
          </a:bodyPr>
          <a:lstStyle>
            <a:lvl1pPr rtl="0">
              <a:lnSpc>
                <a:spcPct val="85000"/>
              </a:lnSpc>
              <a:defRPr sz="4000" b="0"/>
            </a:lvl1pPr>
          </a:lstStyle>
          <a:p>
            <a:pPr rtl="0"/>
            <a:r>
              <a:rPr lang="es-ES" noProof="0" dirty="0"/>
              <a:t>Haga clic para editar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637213" y="533401"/>
            <a:ext cx="5943603" cy="5257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08013" y="3429000"/>
            <a:ext cx="4572000" cy="2362199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290922-1F31-477B-89A0-C45EF86B91A3}" type="datetime1">
              <a:rPr lang="es-ES" noProof="0" smtClean="0"/>
              <a:t>12/10/2020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009050" y="533401"/>
            <a:ext cx="4573192" cy="2743199"/>
          </a:xfrm>
        </p:spPr>
        <p:txBody>
          <a:bodyPr rtlCol="0" anchor="b">
            <a:normAutofit/>
          </a:bodyPr>
          <a:lstStyle>
            <a:lvl1pPr algn="l" rtl="0">
              <a:lnSpc>
                <a:spcPct val="85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editar el estilo de título del patrón</a:t>
            </a:r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0" y="3"/>
            <a:ext cx="6553318" cy="6004510"/>
          </a:xfrm>
          <a:custGeom>
            <a:avLst/>
            <a:gdLst/>
            <a:ahLst/>
            <a:cxnLst/>
            <a:rect l="l" t="t" r="r" b="b"/>
            <a:pathLst>
              <a:path w="6551611" h="6004510">
                <a:moveTo>
                  <a:pt x="0" y="0"/>
                </a:moveTo>
                <a:lnTo>
                  <a:pt x="6551611" y="0"/>
                </a:lnTo>
                <a:lnTo>
                  <a:pt x="6551611" y="6004510"/>
                </a:lnTo>
                <a:cubicBezTo>
                  <a:pt x="4321482" y="5960049"/>
                  <a:pt x="2628293" y="5340418"/>
                  <a:pt x="0" y="576865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009049" y="3429001"/>
            <a:ext cx="4573191" cy="2362199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778E18-82B3-46F0-8B0E-07BD694FD0BC}" type="datetime1">
              <a:rPr lang="es-ES" noProof="0" smtClean="0"/>
              <a:t>12/10/2020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630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4585" y="5374939"/>
            <a:ext cx="12240113" cy="1559261"/>
            <a:chOff x="-4585" y="2764068"/>
            <a:chExt cx="12240113" cy="1559261"/>
          </a:xfrm>
        </p:grpSpPr>
        <p:sp>
          <p:nvSpPr>
            <p:cNvPr id="9" name="Forma libre 8"/>
            <p:cNvSpPr/>
            <p:nvPr/>
          </p:nvSpPr>
          <p:spPr>
            <a:xfrm rot="21388434">
              <a:off x="12235" y="2982534"/>
              <a:ext cx="12169907" cy="1238081"/>
            </a:xfrm>
            <a:custGeom>
              <a:avLst/>
              <a:gdLst/>
              <a:ahLst/>
              <a:cxnLst/>
              <a:rect l="l" t="t" r="r" b="b"/>
              <a:pathLst>
                <a:path w="12169907" h="1238081">
                  <a:moveTo>
                    <a:pt x="2807331" y="101460"/>
                  </a:moveTo>
                  <a:cubicBezTo>
                    <a:pt x="6135545" y="328205"/>
                    <a:pt x="6673951" y="1596392"/>
                    <a:pt x="12165744" y="982579"/>
                  </a:cubicBezTo>
                  <a:lnTo>
                    <a:pt x="12160227" y="1072100"/>
                  </a:lnTo>
                  <a:cubicBezTo>
                    <a:pt x="5416860" y="1825439"/>
                    <a:pt x="6141899" y="-258272"/>
                    <a:pt x="0" y="232833"/>
                  </a:cubicBezTo>
                  <a:lnTo>
                    <a:pt x="5492" y="143708"/>
                  </a:lnTo>
                  <a:cubicBezTo>
                    <a:pt x="1145422" y="52200"/>
                    <a:pt x="2048826" y="49784"/>
                    <a:pt x="2807331" y="101460"/>
                  </a:cubicBezTo>
                  <a:close/>
                  <a:moveTo>
                    <a:pt x="2811494" y="33894"/>
                  </a:moveTo>
                  <a:cubicBezTo>
                    <a:pt x="6139708" y="260639"/>
                    <a:pt x="6678114" y="1528826"/>
                    <a:pt x="12169907" y="915013"/>
                  </a:cubicBezTo>
                  <a:lnTo>
                    <a:pt x="12168059" y="945013"/>
                  </a:lnTo>
                  <a:cubicBezTo>
                    <a:pt x="5424692" y="1698351"/>
                    <a:pt x="6149730" y="-385359"/>
                    <a:pt x="7832" y="105746"/>
                  </a:cubicBezTo>
                  <a:lnTo>
                    <a:pt x="9656" y="76142"/>
                  </a:lnTo>
                  <a:cubicBezTo>
                    <a:pt x="1149586" y="-15366"/>
                    <a:pt x="2052990" y="-17782"/>
                    <a:pt x="2811494" y="33894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alpha val="90000"/>
                    <a:lumMod val="80000"/>
                    <a:lumOff val="20000"/>
                  </a:schemeClr>
                </a:gs>
                <a:gs pos="18000">
                  <a:schemeClr val="bg2">
                    <a:lumMod val="92000"/>
                  </a:schemeClr>
                </a:gs>
                <a:gs pos="37000">
                  <a:schemeClr val="bg2">
                    <a:alpha val="90000"/>
                    <a:lumMod val="91000"/>
                  </a:schemeClr>
                </a:gs>
                <a:gs pos="100000">
                  <a:schemeClr val="bg2">
                    <a:lumMod val="80000"/>
                    <a:lumOff val="20000"/>
                  </a:schemeClr>
                </a:gs>
              </a:gsLst>
              <a:path path="shape">
                <a:fillToRect l="50000" t="50000" r="50000" b="50000"/>
              </a:path>
            </a:gra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s-ES" noProof="0" dirty="0"/>
            </a:p>
          </p:txBody>
        </p:sp>
        <p:sp>
          <p:nvSpPr>
            <p:cNvPr id="10" name="Forma libre 9"/>
            <p:cNvSpPr/>
            <p:nvPr/>
          </p:nvSpPr>
          <p:spPr>
            <a:xfrm rot="21388434">
              <a:off x="29672" y="2764068"/>
              <a:ext cx="12205856" cy="1559261"/>
            </a:xfrm>
            <a:custGeom>
              <a:avLst/>
              <a:gdLst/>
              <a:ahLst/>
              <a:cxnLst/>
              <a:rect l="l" t="t" r="r" b="b"/>
              <a:pathLst>
                <a:path w="12205856" h="1559261">
                  <a:moveTo>
                    <a:pt x="12190266" y="1521455"/>
                  </a:moveTo>
                  <a:lnTo>
                    <a:pt x="12190701" y="1521482"/>
                  </a:lnTo>
                  <a:lnTo>
                    <a:pt x="12188851" y="1559261"/>
                  </a:lnTo>
                  <a:lnTo>
                    <a:pt x="12188416" y="1559245"/>
                  </a:lnTo>
                  <a:close/>
                  <a:moveTo>
                    <a:pt x="12205856" y="208119"/>
                  </a:moveTo>
                  <a:lnTo>
                    <a:pt x="12203734" y="242562"/>
                  </a:lnTo>
                  <a:cubicBezTo>
                    <a:pt x="6796720" y="1874914"/>
                    <a:pt x="3447529" y="-395170"/>
                    <a:pt x="0" y="109344"/>
                  </a:cubicBezTo>
                  <a:lnTo>
                    <a:pt x="2124" y="74883"/>
                  </a:lnTo>
                  <a:cubicBezTo>
                    <a:pt x="3449654" y="-429611"/>
                    <a:pt x="6798843" y="1840472"/>
                    <a:pt x="12205856" y="208119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30000"/>
                    <a:lumMod val="0"/>
                    <a:lumOff val="100000"/>
                  </a:schemeClr>
                </a:gs>
                <a:gs pos="100000">
                  <a:schemeClr val="bg2">
                    <a:alpha val="48000"/>
                  </a:schemeClr>
                </a:gs>
              </a:gsLst>
              <a:lin ang="2700000" scaled="1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s-ES" noProof="0" dirty="0"/>
            </a:p>
          </p:txBody>
        </p:sp>
        <p:sp>
          <p:nvSpPr>
            <p:cNvPr id="11" name="Forma libre 10"/>
            <p:cNvSpPr/>
            <p:nvPr/>
          </p:nvSpPr>
          <p:spPr>
            <a:xfrm rot="21388434">
              <a:off x="-4585" y="3108508"/>
              <a:ext cx="12215153" cy="1052652"/>
            </a:xfrm>
            <a:custGeom>
              <a:avLst/>
              <a:gdLst/>
              <a:ahLst/>
              <a:cxnLst/>
              <a:rect l="l" t="t" r="r" b="b"/>
              <a:pathLst>
                <a:path w="12215153" h="1052652">
                  <a:moveTo>
                    <a:pt x="12199582" y="613499"/>
                  </a:moveTo>
                  <a:lnTo>
                    <a:pt x="12196535" y="662961"/>
                  </a:lnTo>
                  <a:cubicBezTo>
                    <a:pt x="8659170" y="1895884"/>
                    <a:pt x="3236150" y="-250863"/>
                    <a:pt x="0" y="412868"/>
                  </a:cubicBezTo>
                  <a:lnTo>
                    <a:pt x="3057" y="363268"/>
                  </a:lnTo>
                  <a:cubicBezTo>
                    <a:pt x="3239190" y="-300459"/>
                    <a:pt x="8662172" y="1846263"/>
                    <a:pt x="12199582" y="613499"/>
                  </a:cubicBezTo>
                  <a:close/>
                  <a:moveTo>
                    <a:pt x="12208353" y="471141"/>
                  </a:moveTo>
                  <a:lnTo>
                    <a:pt x="12202868" y="560177"/>
                  </a:lnTo>
                  <a:cubicBezTo>
                    <a:pt x="8665592" y="1793383"/>
                    <a:pt x="3242519" y="-353436"/>
                    <a:pt x="6325" y="310230"/>
                  </a:cubicBezTo>
                  <a:lnTo>
                    <a:pt x="11827" y="220949"/>
                  </a:lnTo>
                  <a:cubicBezTo>
                    <a:pt x="3247993" y="-442711"/>
                    <a:pt x="8670998" y="1704066"/>
                    <a:pt x="12208353" y="471141"/>
                  </a:cubicBezTo>
                  <a:close/>
                  <a:moveTo>
                    <a:pt x="12215153" y="360807"/>
                  </a:moveTo>
                  <a:lnTo>
                    <a:pt x="12212631" y="401743"/>
                  </a:lnTo>
                  <a:cubicBezTo>
                    <a:pt x="8696050" y="1669577"/>
                    <a:pt x="3274141" y="-472216"/>
                    <a:pt x="15523" y="160967"/>
                  </a:cubicBezTo>
                  <a:lnTo>
                    <a:pt x="18051" y="119938"/>
                  </a:lnTo>
                  <a:cubicBezTo>
                    <a:pt x="3276657" y="-513245"/>
                    <a:pt x="8698537" y="1628531"/>
                    <a:pt x="12215153" y="360807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47000"/>
                    <a:lumMod val="0"/>
                    <a:lumOff val="100000"/>
                  </a:schemeClr>
                </a:gs>
                <a:gs pos="100000">
                  <a:schemeClr val="bg2">
                    <a:alpha val="82000"/>
                    <a:lumMod val="87000"/>
                    <a:lumOff val="13000"/>
                  </a:schemeClr>
                </a:gs>
              </a:gsLst>
              <a:path path="rect">
                <a:fillToRect l="100000" t="100000"/>
              </a:path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s-ES" noProof="0" dirty="0"/>
            </a:p>
          </p:txBody>
        </p:sp>
      </p:grp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editar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93814" y="1828801"/>
            <a:ext cx="9601198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299152" y="6400800"/>
            <a:ext cx="595483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7989510" y="6400800"/>
            <a:ext cx="154866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E1A43FE-E679-4002-AF16-9B552056C703}" type="datetime1">
              <a:rPr lang="es-ES" noProof="0" smtClean="0"/>
              <a:t>12/10/2020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818310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CA8D9AD5-F248-4919-864A-CFD76CC027D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031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3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74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31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dirty="0"/>
              <a:t>Notas Música 3° Medio NM3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dirty="0"/>
              <a:t>Prof. Claudia Coñuecar Vejar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5F3DB48-E95B-487C-B64B-646DE354C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5014" y="4056818"/>
            <a:ext cx="957155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F999C0-18E1-46F6-87E7-4C06B0CFA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s-CL" dirty="0"/>
              <a:t>Plan de Continuidad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D25C25-EE84-47A6-A8E3-F8640C527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algn="just"/>
            <a:r>
              <a:rPr lang="es-CL" sz="4000" dirty="0"/>
              <a:t>Los estudiantes que se encuentran en el Plan de Continuidad son aquellos que han cumplido el 50% de entregas de sus tareas.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4441367-F5D9-4FB9-8ACA-904EB552F2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06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7635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4A2D4-5006-4BFB-B71C-1E54857CA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5275" y="-85454"/>
            <a:ext cx="6677026" cy="1542507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tx1"/>
                </a:solidFill>
              </a:rPr>
              <a:t>Asignación de notas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2A517C-B428-4787-A7FE-E1AA71CD3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78" y="2138901"/>
            <a:ext cx="5618922" cy="40332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b="1" dirty="0">
                <a:solidFill>
                  <a:schemeClr val="tx1"/>
                </a:solidFill>
              </a:rPr>
              <a:t>1° Unidad: 5 Trabajos </a:t>
            </a:r>
          </a:p>
          <a:p>
            <a:pPr marL="0" indent="0">
              <a:buNone/>
            </a:pPr>
            <a:endParaRPr lang="es-CL" b="1" dirty="0">
              <a:solidFill>
                <a:schemeClr val="tx1"/>
              </a:solidFill>
            </a:endParaRPr>
          </a:p>
          <a:p>
            <a:r>
              <a:rPr lang="es-CL" dirty="0">
                <a:solidFill>
                  <a:schemeClr val="tx1"/>
                </a:solidFill>
              </a:rPr>
              <a:t>Guía 1 Audició</a:t>
            </a:r>
            <a:r>
              <a:rPr lang="es-CL" dirty="0"/>
              <a:t>n Musical</a:t>
            </a:r>
            <a:endParaRPr lang="es-CL" dirty="0">
              <a:solidFill>
                <a:schemeClr val="tx1"/>
              </a:solidFill>
            </a:endParaRPr>
          </a:p>
          <a:p>
            <a:r>
              <a:rPr lang="es-CL" dirty="0">
                <a:solidFill>
                  <a:schemeClr val="tx1"/>
                </a:solidFill>
              </a:rPr>
              <a:t>PPT Integrante Música</a:t>
            </a:r>
          </a:p>
          <a:p>
            <a:r>
              <a:rPr lang="es-CL" dirty="0">
                <a:solidFill>
                  <a:schemeClr val="tx1"/>
                </a:solidFill>
              </a:rPr>
              <a:t>PPT 2 Música y Cuerpo</a:t>
            </a:r>
          </a:p>
          <a:p>
            <a:r>
              <a:rPr lang="es-CL" dirty="0">
                <a:solidFill>
                  <a:schemeClr val="tx1"/>
                </a:solidFill>
              </a:rPr>
              <a:t>PPT 3 Influencia Música</a:t>
            </a:r>
          </a:p>
          <a:p>
            <a:r>
              <a:rPr lang="es-CL" dirty="0">
                <a:solidFill>
                  <a:schemeClr val="tx1"/>
                </a:solidFill>
              </a:rPr>
              <a:t>PPT 4 Inteligencia Musical</a:t>
            </a:r>
          </a:p>
          <a:p>
            <a:endParaRPr lang="es-CL" dirty="0">
              <a:solidFill>
                <a:schemeClr val="tx1"/>
              </a:solidFill>
            </a:endParaRPr>
          </a:p>
          <a:p>
            <a:endParaRPr lang="es-CL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CL" dirty="0">
              <a:solidFill>
                <a:schemeClr val="tx1"/>
              </a:solidFill>
            </a:endParaRPr>
          </a:p>
          <a:p>
            <a:endParaRPr lang="es-CL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s-CL" dirty="0">
              <a:solidFill>
                <a:srgbClr val="FFFFFF"/>
              </a:solidFill>
            </a:endParaRPr>
          </a:p>
          <a:p>
            <a:endParaRPr lang="es-CL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s-CL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s-CL" dirty="0">
              <a:solidFill>
                <a:srgbClr val="FFFFFF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4053002-CFAD-454D-8C70-A8ECC99B8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828925"/>
            <a:ext cx="4741136" cy="282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0D1CC-DA19-400F-ADC8-BEDEE142A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634" y="457200"/>
            <a:ext cx="9601200" cy="1219200"/>
          </a:xfrm>
        </p:spPr>
        <p:txBody>
          <a:bodyPr anchor="b">
            <a:normAutofit/>
          </a:bodyPr>
          <a:lstStyle/>
          <a:p>
            <a:r>
              <a:rPr lang="es-CL" dirty="0"/>
              <a:t>2° Unidad: 6 Trabajos</a:t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643938-0982-4542-A4AE-75A53D2861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3035" y="1828799"/>
            <a:ext cx="4648199" cy="3962399"/>
          </a:xfrm>
        </p:spPr>
        <p:txBody>
          <a:bodyPr>
            <a:normAutofit fontScale="92500" lnSpcReduction="10000"/>
          </a:bodyPr>
          <a:lstStyle/>
          <a:p>
            <a:endParaRPr lang="es-CL" sz="2000" b="1" dirty="0"/>
          </a:p>
          <a:p>
            <a:endParaRPr lang="es-CL" sz="2000" b="1" dirty="0"/>
          </a:p>
          <a:p>
            <a:r>
              <a:rPr lang="es-CL" sz="2600" dirty="0"/>
              <a:t>PPT 5 Nueva Trova</a:t>
            </a:r>
          </a:p>
          <a:p>
            <a:r>
              <a:rPr lang="es-CL" sz="2600" dirty="0"/>
              <a:t>PPT 6 Nueva Trova Argentina</a:t>
            </a:r>
          </a:p>
          <a:p>
            <a:r>
              <a:rPr lang="es-CL" sz="2600" dirty="0"/>
              <a:t>PPT 7 Nueva Trova Chile</a:t>
            </a:r>
          </a:p>
          <a:p>
            <a:r>
              <a:rPr lang="es-CL" sz="2600" dirty="0"/>
              <a:t>PPT 8  N. V. Víctor Jara</a:t>
            </a:r>
          </a:p>
          <a:p>
            <a:r>
              <a:rPr lang="es-CL" sz="2600" dirty="0"/>
              <a:t>PPT 9: N.V. Quilapayún</a:t>
            </a:r>
          </a:p>
          <a:p>
            <a:r>
              <a:rPr lang="es-CL" sz="2600" dirty="0"/>
              <a:t>PPT 10: N. V. Inti Illimani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6FCD892-EFAA-4C9F-9DD5-E32EB07493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34" r="16812"/>
          <a:stretch/>
        </p:blipFill>
        <p:spPr>
          <a:xfrm>
            <a:off x="6250767" y="1828800"/>
            <a:ext cx="4648200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003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630D12-8C10-4BEC-AC43-BE9C06DC8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/>
              <a:t>Cantidad de Tareas entregadas y relación de notas</a:t>
            </a:r>
            <a:br>
              <a:rPr lang="es-CL" sz="3200" dirty="0"/>
            </a:br>
            <a:endParaRPr lang="es-CL" sz="3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F70C2D-10C9-46DF-965F-E76469964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2085975"/>
            <a:ext cx="10972800" cy="34194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CL" b="1" dirty="0"/>
              <a:t>1° Unidad</a:t>
            </a:r>
          </a:p>
          <a:p>
            <a:pPr marL="0" indent="0">
              <a:buNone/>
            </a:pPr>
            <a:r>
              <a:rPr lang="es-CL" dirty="0"/>
              <a:t>5 Trabajos                          7.0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4 Trabajos                         6,5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3 Trabajos                          5,5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2 Trabajos                          5,0</a:t>
            </a:r>
          </a:p>
          <a:p>
            <a:endParaRPr lang="es-CL" dirty="0"/>
          </a:p>
          <a:p>
            <a:endParaRPr lang="es-CL" dirty="0"/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69653ACD-ADB1-4A18-B53A-5C588A5C46CC}"/>
              </a:ext>
            </a:extLst>
          </p:cNvPr>
          <p:cNvCxnSpPr>
            <a:cxnSpLocks/>
          </p:cNvCxnSpPr>
          <p:nvPr/>
        </p:nvCxnSpPr>
        <p:spPr>
          <a:xfrm>
            <a:off x="1790700" y="3581400"/>
            <a:ext cx="112395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102EB0E8-67DD-4039-BBC9-27908D10A3DC}"/>
              </a:ext>
            </a:extLst>
          </p:cNvPr>
          <p:cNvCxnSpPr>
            <a:cxnSpLocks/>
          </p:cNvCxnSpPr>
          <p:nvPr/>
        </p:nvCxnSpPr>
        <p:spPr>
          <a:xfrm>
            <a:off x="1790700" y="4476750"/>
            <a:ext cx="116205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FCB112F7-6BD6-4838-8AB4-84FDD9735AEA}"/>
              </a:ext>
            </a:extLst>
          </p:cNvPr>
          <p:cNvCxnSpPr>
            <a:cxnSpLocks/>
          </p:cNvCxnSpPr>
          <p:nvPr/>
        </p:nvCxnSpPr>
        <p:spPr>
          <a:xfrm>
            <a:off x="1771650" y="5324475"/>
            <a:ext cx="11811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3A57D117-F0EF-44BB-885E-12198826C3F0}"/>
              </a:ext>
            </a:extLst>
          </p:cNvPr>
          <p:cNvCxnSpPr>
            <a:cxnSpLocks/>
          </p:cNvCxnSpPr>
          <p:nvPr/>
        </p:nvCxnSpPr>
        <p:spPr>
          <a:xfrm>
            <a:off x="1819275" y="2657475"/>
            <a:ext cx="10668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A490AA73-DB22-43C0-B6BA-4F3EFEB31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542" y="2085975"/>
            <a:ext cx="6672183" cy="350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1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CFD8DA-2C2D-4792-88AD-9870DEE66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2° Unidad: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66597C-AD17-4446-B393-C92CE73B3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210" y="2158966"/>
            <a:ext cx="9914860" cy="412331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CL" dirty="0"/>
              <a:t>6 Trabajos                       7.0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5 Trabajos                        6,5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4 Trabajos                        6,0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3 Trabajos                        5,5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2 Trabajos	             4,5</a:t>
            </a:r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BAFE85D-C6C0-474D-A5C4-355F3E6E0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878" y="2144861"/>
            <a:ext cx="1300792" cy="30705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F2FCC0D-0D5B-404A-ACB3-E34E335D5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878" y="3071803"/>
            <a:ext cx="1420491" cy="33530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5C0990B-20B4-446F-A8AC-ECB70CA21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878" y="3999818"/>
            <a:ext cx="1420491" cy="33530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CFE17C9-F942-4202-BB1F-CA30F6F22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878" y="4935674"/>
            <a:ext cx="1420491" cy="33530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C78F48A-B04E-4612-A2F5-57F4EABCB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878" y="5871530"/>
            <a:ext cx="1420491" cy="33530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5CD22C5-143A-4A5B-8A47-2C536F028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158" y="2144861"/>
            <a:ext cx="3704175" cy="370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7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title="Título y diseño de contenido con gráfico"/>
          <p:cNvSpPr>
            <a:spLocks noGrp="1"/>
          </p:cNvSpPr>
          <p:nvPr>
            <p:ph type="title"/>
          </p:nvPr>
        </p:nvSpPr>
        <p:spPr>
          <a:xfrm>
            <a:off x="914400" y="1122362"/>
            <a:ext cx="3814549" cy="33541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Notas Música 3° Medio NM3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4059295-FCB5-421B-B14D-287CC63FC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562" y="1595624"/>
            <a:ext cx="6758391" cy="40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4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7F62244-C5F4-455A-877A-E55BBD7506D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34640" y="482600"/>
            <a:ext cx="5735320" cy="573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2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chas marinas 16x9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4321_TF02895255.potx" id="{E82AF607-9194-4CBE-AC01-50EBFC4CBF08}" vid="{ADB2D342-3092-4FEA-B20C-A43607F91F9A}"/>
    </a:ext>
  </a:extLst>
</a:theme>
</file>

<file path=ppt/theme/theme2.xml><?xml version="1.0" encoding="utf-8"?>
<a:theme xmlns:a="http://schemas.openxmlformats.org/drawingml/2006/main" name="Tema de Offic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167</Words>
  <Application>Microsoft Office PowerPoint</Application>
  <PresentationFormat>Panorámica</PresentationFormat>
  <Paragraphs>50</Paragraphs>
  <Slides>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Corbel</vt:lpstr>
      <vt:lpstr>Conchas marinas 16x9</vt:lpstr>
      <vt:lpstr>Notas Música 3° Medio NM3</vt:lpstr>
      <vt:lpstr>Plan de Continuidad</vt:lpstr>
      <vt:lpstr>Asignación de notas</vt:lpstr>
      <vt:lpstr>2° Unidad: 6 Trabajos </vt:lpstr>
      <vt:lpstr>Cantidad de Tareas entregadas y relación de notas </vt:lpstr>
      <vt:lpstr>2° Unidad:</vt:lpstr>
      <vt:lpstr>Notas Música 3° Medio NM3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Notas Música 3° Medio NM3</dc:title>
  <dc:creator>Claudia Coñuecar</dc:creator>
  <cp:lastModifiedBy>Claudia Coñuecar</cp:lastModifiedBy>
  <cp:revision>1</cp:revision>
  <dcterms:created xsi:type="dcterms:W3CDTF">2020-10-12T18:12:12Z</dcterms:created>
  <dcterms:modified xsi:type="dcterms:W3CDTF">2020-10-13T00:47:37Z</dcterms:modified>
</cp:coreProperties>
</file>