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258" r:id="rId3"/>
    <p:sldId id="264" r:id="rId4"/>
    <p:sldId id="265" r:id="rId5"/>
    <p:sldId id="266" r:id="rId6"/>
    <p:sldId id="280" r:id="rId7"/>
    <p:sldId id="281" r:id="rId8"/>
    <p:sldId id="268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96AFE-0DD9-4912-896F-8E6110BBED18}" v="7" dt="2020-10-12T16:26:29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2B996AFE-0DD9-4912-896F-8E6110BBED18}"/>
    <pc:docChg chg="custSel modSld">
      <pc:chgData name="Claudia Coñuecar" userId="40a48c7a74c5fee3" providerId="LiveId" clId="{2B996AFE-0DD9-4912-896F-8E6110BBED18}" dt="2020-10-13T01:19:54.256" v="288" actId="20577"/>
      <pc:docMkLst>
        <pc:docMk/>
      </pc:docMkLst>
      <pc:sldChg chg="addSp delSp modSp mod">
        <pc:chgData name="Claudia Coñuecar" userId="40a48c7a74c5fee3" providerId="LiveId" clId="{2B996AFE-0DD9-4912-896F-8E6110BBED18}" dt="2020-10-13T01:19:54.256" v="288" actId="20577"/>
        <pc:sldMkLst>
          <pc:docMk/>
          <pc:sldMk cId="20155111" sldId="264"/>
        </pc:sldMkLst>
        <pc:spChg chg="mod">
          <ac:chgData name="Claudia Coñuecar" userId="40a48c7a74c5fee3" providerId="LiveId" clId="{2B996AFE-0DD9-4912-896F-8E6110BBED18}" dt="2020-10-13T01:19:54.256" v="288" actId="20577"/>
          <ac:spMkLst>
            <pc:docMk/>
            <pc:sldMk cId="20155111" sldId="264"/>
            <ac:spMk id="3" creationId="{132A517C-B428-4787-A7FE-E1AA71CD3A2A}"/>
          </ac:spMkLst>
        </pc:spChg>
        <pc:graphicFrameChg chg="add del mod">
          <ac:chgData name="Claudia Coñuecar" userId="40a48c7a74c5fee3" providerId="LiveId" clId="{2B996AFE-0DD9-4912-896F-8E6110BBED18}" dt="2020-10-12T16:09:31.117" v="103" actId="21"/>
          <ac:graphicFrameMkLst>
            <pc:docMk/>
            <pc:sldMk cId="20155111" sldId="264"/>
            <ac:graphicFrameMk id="4" creationId="{B20F4952-97BA-49E3-9067-C3396273DE28}"/>
          </ac:graphicFrameMkLst>
        </pc:graphicFrameChg>
        <pc:picChg chg="del">
          <ac:chgData name="Claudia Coñuecar" userId="40a48c7a74c5fee3" providerId="LiveId" clId="{2B996AFE-0DD9-4912-896F-8E6110BBED18}" dt="2020-10-12T16:09:34.158" v="104" actId="21"/>
          <ac:picMkLst>
            <pc:docMk/>
            <pc:sldMk cId="20155111" sldId="264"/>
            <ac:picMk id="5" creationId="{F86BD6C8-1AB9-4317-8705-2835818FEB84}"/>
          </ac:picMkLst>
        </pc:picChg>
        <pc:picChg chg="add mod">
          <ac:chgData name="Claudia Coñuecar" userId="40a48c7a74c5fee3" providerId="LiveId" clId="{2B996AFE-0DD9-4912-896F-8E6110BBED18}" dt="2020-10-12T16:10:19.630" v="109" actId="1076"/>
          <ac:picMkLst>
            <pc:docMk/>
            <pc:sldMk cId="20155111" sldId="264"/>
            <ac:picMk id="6" creationId="{9E8EEEEF-116B-4BBB-8810-8A75E3A4DEA0}"/>
          </ac:picMkLst>
        </pc:picChg>
      </pc:sldChg>
      <pc:sldChg chg="addSp delSp modSp mod">
        <pc:chgData name="Claudia Coñuecar" userId="40a48c7a74c5fee3" providerId="LiveId" clId="{2B996AFE-0DD9-4912-896F-8E6110BBED18}" dt="2020-10-12T16:12:35.678" v="227" actId="1076"/>
        <pc:sldMkLst>
          <pc:docMk/>
          <pc:sldMk cId="2870032647" sldId="265"/>
        </pc:sldMkLst>
        <pc:spChg chg="mod">
          <ac:chgData name="Claudia Coñuecar" userId="40a48c7a74c5fee3" providerId="LiveId" clId="{2B996AFE-0DD9-4912-896F-8E6110BBED18}" dt="2020-10-12T16:11:56.688" v="222" actId="20577"/>
          <ac:spMkLst>
            <pc:docMk/>
            <pc:sldMk cId="2870032647" sldId="265"/>
            <ac:spMk id="3" creationId="{CE643938-0982-4542-A4AE-75A53D2861CA}"/>
          </ac:spMkLst>
        </pc:spChg>
        <pc:graphicFrameChg chg="add del mod">
          <ac:chgData name="Claudia Coñuecar" userId="40a48c7a74c5fee3" providerId="LiveId" clId="{2B996AFE-0DD9-4912-896F-8E6110BBED18}" dt="2020-10-12T16:12:12.714" v="223" actId="21"/>
          <ac:graphicFrameMkLst>
            <pc:docMk/>
            <pc:sldMk cId="2870032647" sldId="265"/>
            <ac:graphicFrameMk id="5" creationId="{A5A78921-3027-41C8-A0F1-EDE0C982DD33}"/>
          </ac:graphicFrameMkLst>
        </pc:graphicFrameChg>
        <pc:picChg chg="del">
          <ac:chgData name="Claudia Coñuecar" userId="40a48c7a74c5fee3" providerId="LiveId" clId="{2B996AFE-0DD9-4912-896F-8E6110BBED18}" dt="2020-10-12T16:09:38.341" v="105" actId="21"/>
          <ac:picMkLst>
            <pc:docMk/>
            <pc:sldMk cId="2870032647" sldId="265"/>
            <ac:picMk id="4" creationId="{7BAFE60D-0F0D-47D5-B98B-75DA91D860DE}"/>
          </ac:picMkLst>
        </pc:picChg>
        <pc:picChg chg="add mod">
          <ac:chgData name="Claudia Coñuecar" userId="40a48c7a74c5fee3" providerId="LiveId" clId="{2B996AFE-0DD9-4912-896F-8E6110BBED18}" dt="2020-10-12T16:12:35.678" v="227" actId="1076"/>
          <ac:picMkLst>
            <pc:docMk/>
            <pc:sldMk cId="2870032647" sldId="265"/>
            <ac:picMk id="6" creationId="{39D45567-F51A-4D2E-BA7C-C7415417821D}"/>
          </ac:picMkLst>
        </pc:picChg>
      </pc:sldChg>
      <pc:sldChg chg="addSp delSp modSp mod">
        <pc:chgData name="Claudia Coñuecar" userId="40a48c7a74c5fee3" providerId="LiveId" clId="{2B996AFE-0DD9-4912-896F-8E6110BBED18}" dt="2020-10-12T16:14:37.846" v="264" actId="1076"/>
        <pc:sldMkLst>
          <pc:docMk/>
          <pc:sldMk cId="3332618833" sldId="266"/>
        </pc:sldMkLst>
        <pc:spChg chg="mod">
          <ac:chgData name="Claudia Coñuecar" userId="40a48c7a74c5fee3" providerId="LiveId" clId="{2B996AFE-0DD9-4912-896F-8E6110BBED18}" dt="2020-10-12T16:14:21.671" v="259" actId="1076"/>
          <ac:spMkLst>
            <pc:docMk/>
            <pc:sldMk cId="3332618833" sldId="266"/>
            <ac:spMk id="3" creationId="{A3F70C2D-10C9-46DF-965F-E76469964228}"/>
          </ac:spMkLst>
        </pc:spChg>
        <pc:picChg chg="del">
          <ac:chgData name="Claudia Coñuecar" userId="40a48c7a74c5fee3" providerId="LiveId" clId="{2B996AFE-0DD9-4912-896F-8E6110BBED18}" dt="2020-10-12T16:12:48.137" v="228" actId="21"/>
          <ac:picMkLst>
            <pc:docMk/>
            <pc:sldMk cId="3332618833" sldId="266"/>
            <ac:picMk id="8" creationId="{A5E67C40-FEAD-4A2C-B4CE-5985131FE803}"/>
          </ac:picMkLst>
        </pc:picChg>
        <pc:picChg chg="add mod modCrop">
          <ac:chgData name="Claudia Coñuecar" userId="40a48c7a74c5fee3" providerId="LiveId" clId="{2B996AFE-0DD9-4912-896F-8E6110BBED18}" dt="2020-10-12T16:14:12.736" v="258" actId="1076"/>
          <ac:picMkLst>
            <pc:docMk/>
            <pc:sldMk cId="3332618833" sldId="266"/>
            <ac:picMk id="9" creationId="{F04EBACC-1DCA-4831-8BB9-3CCF88D7138A}"/>
          </ac:picMkLst>
        </pc:picChg>
        <pc:cxnChg chg="mod">
          <ac:chgData name="Claudia Coñuecar" userId="40a48c7a74c5fee3" providerId="LiveId" clId="{2B996AFE-0DD9-4912-896F-8E6110BBED18}" dt="2020-10-12T16:14:26.985" v="261" actId="1076"/>
          <ac:cxnSpMkLst>
            <pc:docMk/>
            <pc:sldMk cId="3332618833" sldId="266"/>
            <ac:cxnSpMk id="4" creationId="{69653ACD-ADB1-4A18-B53A-5C588A5C46CC}"/>
          </ac:cxnSpMkLst>
        </pc:cxnChg>
        <pc:cxnChg chg="mod">
          <ac:chgData name="Claudia Coñuecar" userId="40a48c7a74c5fee3" providerId="LiveId" clId="{2B996AFE-0DD9-4912-896F-8E6110BBED18}" dt="2020-10-12T16:14:35.091" v="263" actId="1076"/>
          <ac:cxnSpMkLst>
            <pc:docMk/>
            <pc:sldMk cId="3332618833" sldId="266"/>
            <ac:cxnSpMk id="5" creationId="{102EB0E8-67DD-4039-BBC9-27908D10A3DC}"/>
          </ac:cxnSpMkLst>
        </pc:cxnChg>
        <pc:cxnChg chg="mod">
          <ac:chgData name="Claudia Coñuecar" userId="40a48c7a74c5fee3" providerId="LiveId" clId="{2B996AFE-0DD9-4912-896F-8E6110BBED18}" dt="2020-10-12T16:14:37.846" v="264" actId="1076"/>
          <ac:cxnSpMkLst>
            <pc:docMk/>
            <pc:sldMk cId="3332618833" sldId="266"/>
            <ac:cxnSpMk id="6" creationId="{FCB112F7-6BD6-4838-8AB4-84FDD9735AEA}"/>
          </ac:cxnSpMkLst>
        </pc:cxnChg>
        <pc:cxnChg chg="mod">
          <ac:chgData name="Claudia Coñuecar" userId="40a48c7a74c5fee3" providerId="LiveId" clId="{2B996AFE-0DD9-4912-896F-8E6110BBED18}" dt="2020-10-12T16:14:24.406" v="260" actId="1076"/>
          <ac:cxnSpMkLst>
            <pc:docMk/>
            <pc:sldMk cId="3332618833" sldId="266"/>
            <ac:cxnSpMk id="7" creationId="{3A57D117-F0EF-44BB-885E-12198826C3F0}"/>
          </ac:cxnSpMkLst>
        </pc:cxnChg>
      </pc:sldChg>
      <pc:sldChg chg="addSp delSp modSp mod">
        <pc:chgData name="Claudia Coñuecar" userId="40a48c7a74c5fee3" providerId="LiveId" clId="{2B996AFE-0DD9-4912-896F-8E6110BBED18}" dt="2020-10-12T16:26:56.658" v="286" actId="1076"/>
        <pc:sldMkLst>
          <pc:docMk/>
          <pc:sldMk cId="1976177014" sldId="280"/>
        </pc:sldMkLst>
        <pc:spChg chg="mod">
          <ac:chgData name="Claudia Coñuecar" userId="40a48c7a74c5fee3" providerId="LiveId" clId="{2B996AFE-0DD9-4912-896F-8E6110BBED18}" dt="2020-10-12T16:15:16.185" v="270" actId="1076"/>
          <ac:spMkLst>
            <pc:docMk/>
            <pc:sldMk cId="1976177014" sldId="280"/>
            <ac:spMk id="3" creationId="{CC66597C-AD17-4446-B393-C92CE73B38FA}"/>
          </ac:spMkLst>
        </pc:spChg>
        <pc:picChg chg="del">
          <ac:chgData name="Claudia Coñuecar" userId="40a48c7a74c5fee3" providerId="LiveId" clId="{2B996AFE-0DD9-4912-896F-8E6110BBED18}" dt="2020-10-12T16:14:48.645" v="265" actId="21"/>
          <ac:picMkLst>
            <pc:docMk/>
            <pc:sldMk cId="1976177014" sldId="280"/>
            <ac:picMk id="4" creationId="{380A3891-C16C-495E-A57A-EF615F408B6E}"/>
          </ac:picMkLst>
        </pc:picChg>
        <pc:picChg chg="mod">
          <ac:chgData name="Claudia Coñuecar" userId="40a48c7a74c5fee3" providerId="LiveId" clId="{2B996AFE-0DD9-4912-896F-8E6110BBED18}" dt="2020-10-12T16:15:20.444" v="271" actId="1076"/>
          <ac:picMkLst>
            <pc:docMk/>
            <pc:sldMk cId="1976177014" sldId="280"/>
            <ac:picMk id="5" creationId="{0BAFE85D-C6C0-474D-A5C4-355F3E6E0526}"/>
          </ac:picMkLst>
        </pc:picChg>
        <pc:picChg chg="add mod">
          <ac:chgData name="Claudia Coñuecar" userId="40a48c7a74c5fee3" providerId="LiveId" clId="{2B996AFE-0DD9-4912-896F-8E6110BBED18}" dt="2020-10-12T16:15:09.484" v="269" actId="1076"/>
          <ac:picMkLst>
            <pc:docMk/>
            <pc:sldMk cId="1976177014" sldId="280"/>
            <ac:picMk id="6" creationId="{BCB537C3-1DC9-4771-ABB0-87C52463F0A1}"/>
          </ac:picMkLst>
        </pc:picChg>
        <pc:picChg chg="mod">
          <ac:chgData name="Claudia Coñuecar" userId="40a48c7a74c5fee3" providerId="LiveId" clId="{2B996AFE-0DD9-4912-896F-8E6110BBED18}" dt="2020-10-12T16:15:23.388" v="272" actId="1076"/>
          <ac:picMkLst>
            <pc:docMk/>
            <pc:sldMk cId="1976177014" sldId="280"/>
            <ac:picMk id="7" creationId="{FF2FCC0D-0D5B-404A-ACB3-E34E335D5108}"/>
          </ac:picMkLst>
        </pc:picChg>
        <pc:picChg chg="mod">
          <ac:chgData name="Claudia Coñuecar" userId="40a48c7a74c5fee3" providerId="LiveId" clId="{2B996AFE-0DD9-4912-896F-8E6110BBED18}" dt="2020-10-12T16:15:26.526" v="273" actId="1076"/>
          <ac:picMkLst>
            <pc:docMk/>
            <pc:sldMk cId="1976177014" sldId="280"/>
            <ac:picMk id="9" creationId="{C5C0990B-20B4-446F-A8AC-ECB70CA21570}"/>
          </ac:picMkLst>
        </pc:picChg>
        <pc:picChg chg="mod">
          <ac:chgData name="Claudia Coñuecar" userId="40a48c7a74c5fee3" providerId="LiveId" clId="{2B996AFE-0DD9-4912-896F-8E6110BBED18}" dt="2020-10-12T16:15:30.158" v="274" actId="1076"/>
          <ac:picMkLst>
            <pc:docMk/>
            <pc:sldMk cId="1976177014" sldId="280"/>
            <ac:picMk id="11" creationId="{FCFE17C9-F942-4202-BB1F-CA30F6F2281C}"/>
          </ac:picMkLst>
        </pc:picChg>
        <pc:picChg chg="mod">
          <ac:chgData name="Claudia Coñuecar" userId="40a48c7a74c5fee3" providerId="LiveId" clId="{2B996AFE-0DD9-4912-896F-8E6110BBED18}" dt="2020-10-12T16:26:56.658" v="286" actId="1076"/>
          <ac:picMkLst>
            <pc:docMk/>
            <pc:sldMk cId="1976177014" sldId="280"/>
            <ac:picMk id="13" creationId="{0C78F48A-B04E-4612-A2F5-57F4EABCB7CA}"/>
          </ac:picMkLst>
        </pc:picChg>
      </pc:sldChg>
      <pc:sldChg chg="addSp delSp modSp mod">
        <pc:chgData name="Claudia Coñuecar" userId="40a48c7a74c5fee3" providerId="LiveId" clId="{2B996AFE-0DD9-4912-896F-8E6110BBED18}" dt="2020-10-12T16:26:42.106" v="285" actId="14100"/>
        <pc:sldMkLst>
          <pc:docMk/>
          <pc:sldMk cId="3582640037" sldId="281"/>
        </pc:sldMkLst>
        <pc:spChg chg="mod">
          <ac:chgData name="Claudia Coñuecar" userId="40a48c7a74c5fee3" providerId="LiveId" clId="{2B996AFE-0DD9-4912-896F-8E6110BBED18}" dt="2020-10-12T16:15:47.847" v="279" actId="20577"/>
          <ac:spMkLst>
            <pc:docMk/>
            <pc:sldMk cId="3582640037" sldId="281"/>
            <ac:spMk id="2" creationId="{00000000-0000-0000-0000-000000000000}"/>
          </ac:spMkLst>
        </pc:spChg>
        <pc:picChg chg="del mod">
          <ac:chgData name="Claudia Coñuecar" userId="40a48c7a74c5fee3" providerId="LiveId" clId="{2B996AFE-0DD9-4912-896F-8E6110BBED18}" dt="2020-10-12T16:26:35.973" v="282" actId="21"/>
          <ac:picMkLst>
            <pc:docMk/>
            <pc:sldMk cId="3582640037" sldId="281"/>
            <ac:picMk id="3" creationId="{ED2AF00C-9178-43E9-97B9-70547CCB6CB8}"/>
          </ac:picMkLst>
        </pc:picChg>
        <pc:picChg chg="add mod">
          <ac:chgData name="Claudia Coñuecar" userId="40a48c7a74c5fee3" providerId="LiveId" clId="{2B996AFE-0DD9-4912-896F-8E6110BBED18}" dt="2020-10-12T16:26:42.106" v="285" actId="14100"/>
          <ac:picMkLst>
            <pc:docMk/>
            <pc:sldMk cId="3582640037" sldId="281"/>
            <ac:picMk id="4" creationId="{77A5A1DE-6C6A-4946-97B7-7C00735757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17122B-E03E-43C6-9233-BC6E77498F22}" type="datetime1">
              <a:rPr lang="es-ES" smtClean="0"/>
              <a:t>12/10/2020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2172C8-27C4-47B3-888D-5C63DE5F4460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1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47371-C2E2-441F-A824-C67A76B45AB8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E6A926-A092-49A3-8491-6CD3925EF394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pie de página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posición de fecha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07251-1B3E-4C28-99D5-1A3F511A8C55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6E6D9F-F066-4315-BFBA-09964C84BF08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CB7CF-BA52-4DFA-924B-3F536EB7B7E8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7949E-AB5C-4FCD-AA63-1014E17DC58A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inspirado en el vera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inspirado en el otoñ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inspirado en el inviern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A64E4E-C9A6-4634-8623-B37F90984C14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Rectángulo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0FF10-2E25-4769-B8E3-432EFA9A14B3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F9EC7C-A369-4E89-91B2-7806C31A9CA4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EBCEBBF-8312-41EA-8877-54DF3A36F7BD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04160" y="1557866"/>
            <a:ext cx="6583680" cy="2929074"/>
          </a:xfrm>
        </p:spPr>
        <p:txBody>
          <a:bodyPr rtlCol="0"/>
          <a:lstStyle/>
          <a:p>
            <a:pPr rtl="0"/>
            <a:r>
              <a:rPr lang="es-ES" dirty="0"/>
              <a:t>Notas Música</a:t>
            </a:r>
            <a:br>
              <a:rPr lang="es-ES" dirty="0"/>
            </a:br>
            <a:r>
              <a:rPr lang="es-ES" dirty="0"/>
              <a:t>NM2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4160" y="4486940"/>
            <a:ext cx="6583680" cy="796255"/>
          </a:xfrm>
        </p:spPr>
        <p:txBody>
          <a:bodyPr rtlCol="0"/>
          <a:lstStyle/>
          <a:p>
            <a:pPr rtl="0"/>
            <a:r>
              <a:rPr lang="es-ES" dirty="0"/>
              <a:t>Prof. Claudia Coñuecar Vejar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76410E-252E-4189-83CA-C6D7E108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49" y="1574805"/>
            <a:ext cx="959901" cy="10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999C0-18E1-46F6-87E7-4C06B0CF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CL" dirty="0"/>
              <a:t>Plan de Continuidad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D25C25-EE84-47A6-A8E3-F8640C527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just"/>
            <a:r>
              <a:rPr lang="es-CL" sz="4000" dirty="0"/>
              <a:t>Los estudiantes que se encuentran en el Plan de Continuidad son aquellos que han cumplido el 50% de entregas de sus tareas.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441367-F5D9-4FB9-8ACA-904EB552F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63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4A2D4-5006-4BFB-B71C-1E54857C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75" y="-85454"/>
            <a:ext cx="6677026" cy="1542507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Asignación de notas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2A517C-B428-4787-A7FE-E1AA71CD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>
                <a:solidFill>
                  <a:schemeClr val="tx1"/>
                </a:solidFill>
              </a:rPr>
              <a:t>1° Unidad: 5 Trabajos </a:t>
            </a:r>
          </a:p>
          <a:p>
            <a:pPr marL="0" indent="0">
              <a:buNone/>
            </a:pPr>
            <a:endParaRPr lang="es-CL" b="1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Guía 1 Galopas y Cuartinas</a:t>
            </a:r>
          </a:p>
          <a:p>
            <a:r>
              <a:rPr lang="es-CL" dirty="0">
                <a:solidFill>
                  <a:schemeClr val="tx1"/>
                </a:solidFill>
              </a:rPr>
              <a:t>PPT 1 Contaminación Acústica</a:t>
            </a:r>
          </a:p>
          <a:p>
            <a:r>
              <a:rPr lang="es-CL" dirty="0">
                <a:solidFill>
                  <a:schemeClr val="tx1"/>
                </a:solidFill>
              </a:rPr>
              <a:t>PPT 2 Paisaje Sonoro</a:t>
            </a:r>
          </a:p>
          <a:p>
            <a:r>
              <a:rPr lang="es-CL" dirty="0">
                <a:solidFill>
                  <a:schemeClr val="tx1"/>
                </a:solidFill>
              </a:rPr>
              <a:t>PPT 3 Sonido/Amplitud</a:t>
            </a:r>
          </a:p>
          <a:p>
            <a:r>
              <a:rPr lang="es-CL" dirty="0">
                <a:solidFill>
                  <a:schemeClr val="tx1"/>
                </a:solidFill>
              </a:rPr>
              <a:t>PPT 4 Afiche Contaminación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endParaRPr lang="es-C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tx1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CL" dirty="0">
              <a:solidFill>
                <a:srgbClr val="FFFFFF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C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CL" dirty="0">
              <a:solidFill>
                <a:srgbClr val="FFFFF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8EEEEF-116B-4BBB-8810-8A75E3A4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2138901"/>
            <a:ext cx="4164330" cy="43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0D1CC-DA19-400F-ADC8-BEDEE142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48" y="411013"/>
            <a:ext cx="5104414" cy="1342754"/>
          </a:xfrm>
        </p:spPr>
        <p:txBody>
          <a:bodyPr>
            <a:normAutofit/>
          </a:bodyPr>
          <a:lstStyle/>
          <a:p>
            <a:pPr algn="ctr"/>
            <a:r>
              <a:rPr lang="es-CL" sz="3600" dirty="0"/>
              <a:t>2° Unidad: 6 Trabajos</a:t>
            </a:r>
            <a:br>
              <a:rPr lang="es-CL" sz="3600" dirty="0"/>
            </a:br>
            <a:endParaRPr lang="es-CL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43938-0982-4542-A4AE-75A53D28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91" y="1991892"/>
            <a:ext cx="5027559" cy="261983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endParaRPr lang="es-CL" sz="1800" b="1" dirty="0"/>
          </a:p>
          <a:p>
            <a:pPr>
              <a:lnSpc>
                <a:spcPct val="150000"/>
              </a:lnSpc>
            </a:pPr>
            <a:endParaRPr lang="es-CL" sz="1800" b="1" dirty="0"/>
          </a:p>
          <a:p>
            <a:pPr>
              <a:lnSpc>
                <a:spcPct val="150000"/>
              </a:lnSpc>
            </a:pPr>
            <a:r>
              <a:rPr lang="es-CL" sz="1800" b="1" dirty="0"/>
              <a:t>PPT 5 Cultura China</a:t>
            </a:r>
          </a:p>
          <a:p>
            <a:pPr>
              <a:lnSpc>
                <a:spcPct val="150000"/>
              </a:lnSpc>
            </a:pPr>
            <a:r>
              <a:rPr lang="es-CL" sz="1800" b="1" dirty="0"/>
              <a:t>PPT 6 Cultura Mexicana</a:t>
            </a:r>
          </a:p>
          <a:p>
            <a:pPr>
              <a:lnSpc>
                <a:spcPct val="150000"/>
              </a:lnSpc>
            </a:pPr>
            <a:r>
              <a:rPr lang="es-CL" sz="1800" b="1" dirty="0"/>
              <a:t>PPT 7 Cultura Boliviana</a:t>
            </a:r>
          </a:p>
          <a:p>
            <a:pPr>
              <a:lnSpc>
                <a:spcPct val="150000"/>
              </a:lnSpc>
            </a:pPr>
            <a:r>
              <a:rPr lang="es-CL" sz="1800" b="1" dirty="0"/>
              <a:t>PPT 8  Cultura Uruguaya</a:t>
            </a:r>
          </a:p>
          <a:p>
            <a:pPr>
              <a:lnSpc>
                <a:spcPct val="150000"/>
              </a:lnSpc>
            </a:pPr>
            <a:r>
              <a:rPr lang="es-CL" sz="1800" b="1" dirty="0"/>
              <a:t>PPT 9: Cultura Argentina</a:t>
            </a:r>
          </a:p>
          <a:p>
            <a:pPr>
              <a:lnSpc>
                <a:spcPct val="150000"/>
              </a:lnSpc>
            </a:pPr>
            <a:r>
              <a:rPr lang="es-CL" sz="1800" b="1" dirty="0"/>
              <a:t>PPT 10: Cultura Brasileña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D45567-F51A-4D2E-BA7C-C7415417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53767"/>
            <a:ext cx="5027560" cy="502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30D12-8C10-4BEC-AC43-BE9C06DC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Cantidad de Tareas entregadas y relación de notas</a:t>
            </a:r>
            <a:br>
              <a:rPr lang="es-CL" sz="3200" dirty="0"/>
            </a:br>
            <a:endParaRPr lang="es-CL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70C2D-10C9-46DF-965F-E764699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085975"/>
            <a:ext cx="10972800" cy="34194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b="1" dirty="0"/>
              <a:t>1° Unidad</a:t>
            </a:r>
          </a:p>
          <a:p>
            <a:pPr marL="0" indent="0">
              <a:buNone/>
            </a:pPr>
            <a:r>
              <a:rPr lang="es-CL" dirty="0"/>
              <a:t>5 Trabajos                      7.0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4 Trabajos                      6,5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3 Trabajos                        5,5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2 Trabajos                       5,0</a:t>
            </a:r>
          </a:p>
          <a:p>
            <a:endParaRPr lang="es-CL" dirty="0"/>
          </a:p>
          <a:p>
            <a:endParaRPr lang="es-CL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69653ACD-ADB1-4A18-B53A-5C588A5C46CC}"/>
              </a:ext>
            </a:extLst>
          </p:cNvPr>
          <p:cNvCxnSpPr>
            <a:cxnSpLocks/>
          </p:cNvCxnSpPr>
          <p:nvPr/>
        </p:nvCxnSpPr>
        <p:spPr>
          <a:xfrm>
            <a:off x="1790700" y="3581400"/>
            <a:ext cx="11239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02EB0E8-67DD-4039-BBC9-27908D10A3DC}"/>
              </a:ext>
            </a:extLst>
          </p:cNvPr>
          <p:cNvCxnSpPr>
            <a:cxnSpLocks/>
          </p:cNvCxnSpPr>
          <p:nvPr/>
        </p:nvCxnSpPr>
        <p:spPr>
          <a:xfrm>
            <a:off x="1752600" y="4448175"/>
            <a:ext cx="12668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CB112F7-6BD6-4838-8AB4-84FDD9735AEA}"/>
              </a:ext>
            </a:extLst>
          </p:cNvPr>
          <p:cNvCxnSpPr>
            <a:cxnSpLocks/>
          </p:cNvCxnSpPr>
          <p:nvPr/>
        </p:nvCxnSpPr>
        <p:spPr>
          <a:xfrm>
            <a:off x="1771650" y="5324475"/>
            <a:ext cx="11811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A57D117-F0EF-44BB-885E-12198826C3F0}"/>
              </a:ext>
            </a:extLst>
          </p:cNvPr>
          <p:cNvCxnSpPr>
            <a:cxnSpLocks/>
          </p:cNvCxnSpPr>
          <p:nvPr/>
        </p:nvCxnSpPr>
        <p:spPr>
          <a:xfrm>
            <a:off x="1819275" y="2657475"/>
            <a:ext cx="1066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F04EBACC-1DCA-4831-8BB9-3CCF88D71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00"/>
          <a:stretch/>
        </p:blipFill>
        <p:spPr>
          <a:xfrm>
            <a:off x="5630309" y="2295535"/>
            <a:ext cx="5332965" cy="33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FD8DA-2C2D-4792-88AD-9870DEE6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2° Unidad: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6597C-AD17-4446-B393-C92CE73B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10" y="2158966"/>
            <a:ext cx="9914860" cy="41233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dirty="0"/>
              <a:t>6 Trabajos                     7.0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5 Trabajos                      6,5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4 Trabajos                      6,0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3 Trabajos                      5,5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2 Trabajos	             4,5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AFE85D-C6C0-474D-A5C4-355F3E6E0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78" y="2144861"/>
            <a:ext cx="1300792" cy="3070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2FCC0D-0D5B-404A-ACB3-E34E335D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78" y="3071803"/>
            <a:ext cx="1420491" cy="3353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C0990B-20B4-446F-A8AC-ECB70CA2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78" y="3999818"/>
            <a:ext cx="1420491" cy="3353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FE17C9-F942-4202-BB1F-CA30F6F22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78" y="4935674"/>
            <a:ext cx="1420491" cy="3353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C78F48A-B04E-4612-A2F5-57F4EABC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78" y="5871530"/>
            <a:ext cx="1420491" cy="3353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CB537C3-1DC9-4771-ABB0-87C52463F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15" y="1809749"/>
            <a:ext cx="48291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 y diseño de contenido con gráfico"/>
          <p:cNvSpPr>
            <a:spLocks noGrp="1"/>
          </p:cNvSpPr>
          <p:nvPr>
            <p:ph type="title"/>
          </p:nvPr>
        </p:nvSpPr>
        <p:spPr>
          <a:xfrm>
            <a:off x="914400" y="1122362"/>
            <a:ext cx="3814549" cy="33541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Notas Música 2° Medio NM2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A5A1DE-6C6A-4946-97B7-7C0073575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182" y="2635385"/>
            <a:ext cx="5583167" cy="33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8EB9585-BB27-45F1-A1CB-3BFF9A199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515" y="1142959"/>
            <a:ext cx="5897245" cy="25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atro estaciones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4_TF04001541.potx" id="{41E48B9B-FB4E-4B60-9C0E-772649712D8C}" vid="{46407D7B-7F7B-4CF6-98F8-930E1A8166BC}"/>
    </a:ext>
  </a:extLst>
</a:theme>
</file>

<file path=ppt/theme/theme2.xml><?xml version="1.0" encoding="utf-8"?>
<a:theme xmlns:a="http://schemas.openxmlformats.org/drawingml/2006/main" name="Tema de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celebraciones estacionales</Template>
  <TotalTime>117</TotalTime>
  <Words>154</Words>
  <Application>Microsoft Office PowerPoint</Application>
  <PresentationFormat>Panorámica</PresentationFormat>
  <Paragraphs>50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</vt:lpstr>
      <vt:lpstr>Cuatro estaciones 16 X 9</vt:lpstr>
      <vt:lpstr>Notas Música NM2</vt:lpstr>
      <vt:lpstr>Plan de Continuidad</vt:lpstr>
      <vt:lpstr>Asignación de notas</vt:lpstr>
      <vt:lpstr>2° Unidad: 6 Trabajos </vt:lpstr>
      <vt:lpstr>Cantidad de Tareas entregadas y relación de notas </vt:lpstr>
      <vt:lpstr>2° Unidad:</vt:lpstr>
      <vt:lpstr>Notas Música 2° Medio NM2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Notas Música NM2</dc:title>
  <dc:creator>Claudia Coñuecar</dc:creator>
  <cp:lastModifiedBy>Claudia Coñuecar</cp:lastModifiedBy>
  <cp:revision>2</cp:revision>
  <dcterms:created xsi:type="dcterms:W3CDTF">2020-10-10T15:55:23Z</dcterms:created>
  <dcterms:modified xsi:type="dcterms:W3CDTF">2020-10-13T01:19:57Z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