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 id="260" r:id="rId4"/>
    <p:sldId id="265" r:id="rId5"/>
    <p:sldId id="268" r:id="rId6"/>
    <p:sldId id="266" r:id="rId7"/>
    <p:sldId id="257" r:id="rId8"/>
    <p:sldId id="273" r:id="rId9"/>
    <p:sldId id="274" r:id="rId10"/>
    <p:sldId id="275" r:id="rId11"/>
    <p:sldId id="276" r:id="rId12"/>
    <p:sldId id="277" r:id="rId13"/>
    <p:sldId id="278" r:id="rId14"/>
    <p:sldId id="279" r:id="rId15"/>
    <p:sldId id="281" r:id="rId16"/>
    <p:sldId id="282" r:id="rId17"/>
    <p:sldId id="283" r:id="rId18"/>
    <p:sldId id="284" r:id="rId19"/>
    <p:sldId id="272" r:id="rId20"/>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B021F6-3E24-4519-8748-F8287F4B4365}" v="1" dt="2020-10-08T21:02:35.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udia Coñuecar" userId="40a48c7a74c5fee3" providerId="LiveId" clId="{AD9ACAA6-CBFE-471E-A809-859D2406E2A3}"/>
    <pc:docChg chg="undo custSel mod addSld delSld modSld">
      <pc:chgData name="Claudia Coñuecar" userId="40a48c7a74c5fee3" providerId="LiveId" clId="{AD9ACAA6-CBFE-471E-A809-859D2406E2A3}" dt="2020-09-13T00:18:26.849" v="1606" actId="20577"/>
      <pc:docMkLst>
        <pc:docMk/>
      </pc:docMkLst>
      <pc:sldChg chg="modSp mod">
        <pc:chgData name="Claudia Coñuecar" userId="40a48c7a74c5fee3" providerId="LiveId" clId="{AD9ACAA6-CBFE-471E-A809-859D2406E2A3}" dt="2020-09-13T00:18:19.898" v="1598" actId="20577"/>
        <pc:sldMkLst>
          <pc:docMk/>
          <pc:sldMk cId="1526571201" sldId="272"/>
        </pc:sldMkLst>
        <pc:spChg chg="mod">
          <ac:chgData name="Claudia Coñuecar" userId="40a48c7a74c5fee3" providerId="LiveId" clId="{AD9ACAA6-CBFE-471E-A809-859D2406E2A3}" dt="2020-09-13T00:18:19.898" v="1598" actId="20577"/>
          <ac:spMkLst>
            <pc:docMk/>
            <pc:sldMk cId="1526571201" sldId="272"/>
            <ac:spMk id="3" creationId="{7EC775BE-304A-4BEB-A4B4-53C7EEA79328}"/>
          </ac:spMkLst>
        </pc:spChg>
      </pc:sldChg>
      <pc:sldChg chg="addSp delSp modSp new mod setBg">
        <pc:chgData name="Claudia Coñuecar" userId="40a48c7a74c5fee3" providerId="LiveId" clId="{AD9ACAA6-CBFE-471E-A809-859D2406E2A3}" dt="2020-09-10T15:59:43.526" v="3" actId="27614"/>
        <pc:sldMkLst>
          <pc:docMk/>
          <pc:sldMk cId="2002576693" sldId="273"/>
        </pc:sldMkLst>
        <pc:spChg chg="del">
          <ac:chgData name="Claudia Coñuecar" userId="40a48c7a74c5fee3" providerId="LiveId" clId="{AD9ACAA6-CBFE-471E-A809-859D2406E2A3}" dt="2020-09-10T15:59:39.451" v="2" actId="26606"/>
          <ac:spMkLst>
            <pc:docMk/>
            <pc:sldMk cId="2002576693" sldId="273"/>
            <ac:spMk id="2" creationId="{C660A8DF-593A-438C-8985-65977D01F7FB}"/>
          </ac:spMkLst>
        </pc:spChg>
        <pc:spChg chg="del">
          <ac:chgData name="Claudia Coñuecar" userId="40a48c7a74c5fee3" providerId="LiveId" clId="{AD9ACAA6-CBFE-471E-A809-859D2406E2A3}" dt="2020-09-10T15:59:39.451" v="2" actId="26606"/>
          <ac:spMkLst>
            <pc:docMk/>
            <pc:sldMk cId="2002576693" sldId="273"/>
            <ac:spMk id="3" creationId="{E480E089-4018-4338-803B-CF0B0890094B}"/>
          </ac:spMkLst>
        </pc:spChg>
        <pc:spChg chg="add">
          <ac:chgData name="Claudia Coñuecar" userId="40a48c7a74c5fee3" providerId="LiveId" clId="{AD9ACAA6-CBFE-471E-A809-859D2406E2A3}" dt="2020-09-10T15:59:39.451" v="2" actId="26606"/>
          <ac:spMkLst>
            <pc:docMk/>
            <pc:sldMk cId="2002576693" sldId="273"/>
            <ac:spMk id="9" creationId="{324B96B7-F07C-4E9B-86F3-BC469113537B}"/>
          </ac:spMkLst>
        </pc:spChg>
        <pc:picChg chg="add mod">
          <ac:chgData name="Claudia Coñuecar" userId="40a48c7a74c5fee3" providerId="LiveId" clId="{AD9ACAA6-CBFE-471E-A809-859D2406E2A3}" dt="2020-09-10T15:59:43.526" v="3" actId="27614"/>
          <ac:picMkLst>
            <pc:docMk/>
            <pc:sldMk cId="2002576693" sldId="273"/>
            <ac:picMk id="4" creationId="{4209C8EC-016C-4AF2-9002-C5683517D7B2}"/>
          </ac:picMkLst>
        </pc:picChg>
      </pc:sldChg>
      <pc:sldChg chg="addSp modSp new mod setBg">
        <pc:chgData name="Claudia Coñuecar" userId="40a48c7a74c5fee3" providerId="LiveId" clId="{AD9ACAA6-CBFE-471E-A809-859D2406E2A3}" dt="2020-09-13T00:16:30.116" v="1596" actId="113"/>
        <pc:sldMkLst>
          <pc:docMk/>
          <pc:sldMk cId="3857986324" sldId="274"/>
        </pc:sldMkLst>
        <pc:spChg chg="mod">
          <ac:chgData name="Claudia Coñuecar" userId="40a48c7a74c5fee3" providerId="LiveId" clId="{AD9ACAA6-CBFE-471E-A809-859D2406E2A3}" dt="2020-09-10T16:10:45.403" v="29" actId="26606"/>
          <ac:spMkLst>
            <pc:docMk/>
            <pc:sldMk cId="3857986324" sldId="274"/>
            <ac:spMk id="2" creationId="{FB4D1F8B-0F28-4875-B8F5-6F58DAB77B10}"/>
          </ac:spMkLst>
        </pc:spChg>
        <pc:spChg chg="mod ord">
          <ac:chgData name="Claudia Coñuecar" userId="40a48c7a74c5fee3" providerId="LiveId" clId="{AD9ACAA6-CBFE-471E-A809-859D2406E2A3}" dt="2020-09-13T00:16:30.116" v="1596" actId="113"/>
          <ac:spMkLst>
            <pc:docMk/>
            <pc:sldMk cId="3857986324" sldId="274"/>
            <ac:spMk id="3" creationId="{E221DB35-69D1-4CF2-B962-2A3BC68790DC}"/>
          </ac:spMkLst>
        </pc:spChg>
        <pc:spChg chg="add">
          <ac:chgData name="Claudia Coñuecar" userId="40a48c7a74c5fee3" providerId="LiveId" clId="{AD9ACAA6-CBFE-471E-A809-859D2406E2A3}" dt="2020-09-10T16:10:45.403" v="29" actId="26606"/>
          <ac:spMkLst>
            <pc:docMk/>
            <pc:sldMk cId="3857986324" sldId="274"/>
            <ac:spMk id="9" creationId="{5A8AC3CD-ED4E-47B5-A42A-F32B903409CF}"/>
          </ac:spMkLst>
        </pc:spChg>
        <pc:spChg chg="add">
          <ac:chgData name="Claudia Coñuecar" userId="40a48c7a74c5fee3" providerId="LiveId" clId="{AD9ACAA6-CBFE-471E-A809-859D2406E2A3}" dt="2020-09-10T16:10:45.403" v="29" actId="26606"/>
          <ac:spMkLst>
            <pc:docMk/>
            <pc:sldMk cId="3857986324" sldId="274"/>
            <ac:spMk id="11" creationId="{AB9DFAC8-424C-49EA-AC8A-002889678FD3}"/>
          </ac:spMkLst>
        </pc:spChg>
        <pc:picChg chg="add mod">
          <ac:chgData name="Claudia Coñuecar" userId="40a48c7a74c5fee3" providerId="LiveId" clId="{AD9ACAA6-CBFE-471E-A809-859D2406E2A3}" dt="2020-09-10T16:10:50.223" v="30" actId="27614"/>
          <ac:picMkLst>
            <pc:docMk/>
            <pc:sldMk cId="3857986324" sldId="274"/>
            <ac:picMk id="4" creationId="{90F8FC75-655F-4260-B488-D2D34F3CAEAE}"/>
          </ac:picMkLst>
        </pc:picChg>
      </pc:sldChg>
      <pc:sldChg chg="addSp delSp modSp new mod modClrScheme chgLayout">
        <pc:chgData name="Claudia Coñuecar" userId="40a48c7a74c5fee3" providerId="LiveId" clId="{AD9ACAA6-CBFE-471E-A809-859D2406E2A3}" dt="2020-09-10T16:13:51.885" v="47" actId="1076"/>
        <pc:sldMkLst>
          <pc:docMk/>
          <pc:sldMk cId="2627157763" sldId="275"/>
        </pc:sldMkLst>
        <pc:spChg chg="del">
          <ac:chgData name="Claudia Coñuecar" userId="40a48c7a74c5fee3" providerId="LiveId" clId="{AD9ACAA6-CBFE-471E-A809-859D2406E2A3}" dt="2020-09-10T16:11:56.297" v="32" actId="700"/>
          <ac:spMkLst>
            <pc:docMk/>
            <pc:sldMk cId="2627157763" sldId="275"/>
            <ac:spMk id="2" creationId="{CA67C061-FB31-4F84-9EAE-E03BF197D9F6}"/>
          </ac:spMkLst>
        </pc:spChg>
        <pc:spChg chg="del">
          <ac:chgData name="Claudia Coñuecar" userId="40a48c7a74c5fee3" providerId="LiveId" clId="{AD9ACAA6-CBFE-471E-A809-859D2406E2A3}" dt="2020-09-10T16:11:56.297" v="32" actId="700"/>
          <ac:spMkLst>
            <pc:docMk/>
            <pc:sldMk cId="2627157763" sldId="275"/>
            <ac:spMk id="3" creationId="{727074EE-90D0-430A-BC56-02B5B54E333D}"/>
          </ac:spMkLst>
        </pc:spChg>
        <pc:spChg chg="add mod">
          <ac:chgData name="Claudia Coñuecar" userId="40a48c7a74c5fee3" providerId="LiveId" clId="{AD9ACAA6-CBFE-471E-A809-859D2406E2A3}" dt="2020-09-10T16:13:51.885" v="47" actId="1076"/>
          <ac:spMkLst>
            <pc:docMk/>
            <pc:sldMk cId="2627157763" sldId="275"/>
            <ac:spMk id="5" creationId="{C36DF2AB-4F66-4CE5-9878-1F4BCA8DA973}"/>
          </ac:spMkLst>
        </pc:spChg>
        <pc:picChg chg="add mod">
          <ac:chgData name="Claudia Coñuecar" userId="40a48c7a74c5fee3" providerId="LiveId" clId="{AD9ACAA6-CBFE-471E-A809-859D2406E2A3}" dt="2020-09-10T16:13:12.949" v="44" actId="1076"/>
          <ac:picMkLst>
            <pc:docMk/>
            <pc:sldMk cId="2627157763" sldId="275"/>
            <ac:picMk id="6" creationId="{A21FC733-4E36-41D2-A163-9DB438265170}"/>
          </ac:picMkLst>
        </pc:picChg>
      </pc:sldChg>
      <pc:sldChg chg="addSp modSp new mod modClrScheme chgLayout">
        <pc:chgData name="Claudia Coñuecar" userId="40a48c7a74c5fee3" providerId="LiveId" clId="{AD9ACAA6-CBFE-471E-A809-859D2406E2A3}" dt="2020-09-13T00:11:21.731" v="1319" actId="14100"/>
        <pc:sldMkLst>
          <pc:docMk/>
          <pc:sldMk cId="3011895739" sldId="276"/>
        </pc:sldMkLst>
        <pc:spChg chg="add mod">
          <ac:chgData name="Claudia Coñuecar" userId="40a48c7a74c5fee3" providerId="LiveId" clId="{AD9ACAA6-CBFE-471E-A809-859D2406E2A3}" dt="2020-09-13T00:11:14.710" v="1316" actId="1076"/>
          <ac:spMkLst>
            <pc:docMk/>
            <pc:sldMk cId="3011895739" sldId="276"/>
            <ac:spMk id="2" creationId="{27F740B2-0C0B-46DD-A1A0-B94500C78C01}"/>
          </ac:spMkLst>
        </pc:spChg>
        <pc:spChg chg="add mod">
          <ac:chgData name="Claudia Coñuecar" userId="40a48c7a74c5fee3" providerId="LiveId" clId="{AD9ACAA6-CBFE-471E-A809-859D2406E2A3}" dt="2020-09-13T00:11:21.731" v="1319" actId="14100"/>
          <ac:spMkLst>
            <pc:docMk/>
            <pc:sldMk cId="3011895739" sldId="276"/>
            <ac:spMk id="3" creationId="{20157D75-0A23-4156-A644-57A1E78E5936}"/>
          </ac:spMkLst>
        </pc:spChg>
      </pc:sldChg>
      <pc:sldChg chg="addSp delSp modSp new mod setBg">
        <pc:chgData name="Claudia Coñuecar" userId="40a48c7a74c5fee3" providerId="LiveId" clId="{AD9ACAA6-CBFE-471E-A809-859D2406E2A3}" dt="2020-09-10T16:19:09.795" v="110" actId="21"/>
        <pc:sldMkLst>
          <pc:docMk/>
          <pc:sldMk cId="2697538415" sldId="277"/>
        </pc:sldMkLst>
        <pc:spChg chg="del mod ord">
          <ac:chgData name="Claudia Coñuecar" userId="40a48c7a74c5fee3" providerId="LiveId" clId="{AD9ACAA6-CBFE-471E-A809-859D2406E2A3}" dt="2020-09-10T16:19:09.795" v="110" actId="21"/>
          <ac:spMkLst>
            <pc:docMk/>
            <pc:sldMk cId="2697538415" sldId="277"/>
            <ac:spMk id="2" creationId="{D6523005-C535-4DDA-85FE-23A0D2BA607A}"/>
          </ac:spMkLst>
        </pc:spChg>
        <pc:spChg chg="del">
          <ac:chgData name="Claudia Coñuecar" userId="40a48c7a74c5fee3" providerId="LiveId" clId="{AD9ACAA6-CBFE-471E-A809-859D2406E2A3}" dt="2020-09-10T16:19:03.769" v="109" actId="26606"/>
          <ac:spMkLst>
            <pc:docMk/>
            <pc:sldMk cId="2697538415" sldId="277"/>
            <ac:spMk id="3" creationId="{4EE9957A-9BBA-4BF6-B7CF-E28B9A0D5D35}"/>
          </ac:spMkLst>
        </pc:spChg>
        <pc:spChg chg="add">
          <ac:chgData name="Claudia Coñuecar" userId="40a48c7a74c5fee3" providerId="LiveId" clId="{AD9ACAA6-CBFE-471E-A809-859D2406E2A3}" dt="2020-09-10T16:19:03.769" v="109" actId="26606"/>
          <ac:spMkLst>
            <pc:docMk/>
            <pc:sldMk cId="2697538415" sldId="277"/>
            <ac:spMk id="9" creationId="{9E433CB3-EAB2-4842-A1DD-7BC051B55670}"/>
          </ac:spMkLst>
        </pc:spChg>
        <pc:spChg chg="add">
          <ac:chgData name="Claudia Coñuecar" userId="40a48c7a74c5fee3" providerId="LiveId" clId="{AD9ACAA6-CBFE-471E-A809-859D2406E2A3}" dt="2020-09-10T16:19:03.769" v="109" actId="26606"/>
          <ac:spMkLst>
            <pc:docMk/>
            <pc:sldMk cId="2697538415" sldId="277"/>
            <ac:spMk id="11" creationId="{ADB75148-2791-4D20-8938-D7554D86B989}"/>
          </ac:spMkLst>
        </pc:spChg>
        <pc:picChg chg="add mod">
          <ac:chgData name="Claudia Coñuecar" userId="40a48c7a74c5fee3" providerId="LiveId" clId="{AD9ACAA6-CBFE-471E-A809-859D2406E2A3}" dt="2020-09-10T16:19:03.769" v="109" actId="26606"/>
          <ac:picMkLst>
            <pc:docMk/>
            <pc:sldMk cId="2697538415" sldId="277"/>
            <ac:picMk id="4" creationId="{B6772D0A-E1DA-4A75-B226-97786BA43BCA}"/>
          </ac:picMkLst>
        </pc:picChg>
      </pc:sldChg>
      <pc:sldChg chg="modSp new mod">
        <pc:chgData name="Claudia Coñuecar" userId="40a48c7a74c5fee3" providerId="LiveId" clId="{AD9ACAA6-CBFE-471E-A809-859D2406E2A3}" dt="2020-09-13T00:09:56.183" v="1217" actId="27636"/>
        <pc:sldMkLst>
          <pc:docMk/>
          <pc:sldMk cId="2569016863" sldId="278"/>
        </pc:sldMkLst>
        <pc:spChg chg="mod">
          <ac:chgData name="Claudia Coñuecar" userId="40a48c7a74c5fee3" providerId="LiveId" clId="{AD9ACAA6-CBFE-471E-A809-859D2406E2A3}" dt="2020-09-13T00:09:48.064" v="1213" actId="1076"/>
          <ac:spMkLst>
            <pc:docMk/>
            <pc:sldMk cId="2569016863" sldId="278"/>
            <ac:spMk id="2" creationId="{8729BC3B-513B-48F5-9C37-82E733B26643}"/>
          </ac:spMkLst>
        </pc:spChg>
        <pc:spChg chg="mod">
          <ac:chgData name="Claudia Coñuecar" userId="40a48c7a74c5fee3" providerId="LiveId" clId="{AD9ACAA6-CBFE-471E-A809-859D2406E2A3}" dt="2020-09-13T00:09:56.183" v="1217" actId="27636"/>
          <ac:spMkLst>
            <pc:docMk/>
            <pc:sldMk cId="2569016863" sldId="278"/>
            <ac:spMk id="3" creationId="{A86DFC41-F4DA-45FD-9114-ADE310576D06}"/>
          </ac:spMkLst>
        </pc:spChg>
      </pc:sldChg>
      <pc:sldChg chg="addSp modSp new mod">
        <pc:chgData name="Claudia Coñuecar" userId="40a48c7a74c5fee3" providerId="LiveId" clId="{AD9ACAA6-CBFE-471E-A809-859D2406E2A3}" dt="2020-09-10T16:25:30.026" v="333" actId="14100"/>
        <pc:sldMkLst>
          <pc:docMk/>
          <pc:sldMk cId="2106389285" sldId="279"/>
        </pc:sldMkLst>
        <pc:picChg chg="add mod">
          <ac:chgData name="Claudia Coñuecar" userId="40a48c7a74c5fee3" providerId="LiveId" clId="{AD9ACAA6-CBFE-471E-A809-859D2406E2A3}" dt="2020-09-10T16:25:30.026" v="333" actId="14100"/>
          <ac:picMkLst>
            <pc:docMk/>
            <pc:sldMk cId="2106389285" sldId="279"/>
            <ac:picMk id="4" creationId="{C38BC323-6D3F-49E8-8D2F-33788E66B6AD}"/>
          </ac:picMkLst>
        </pc:picChg>
      </pc:sldChg>
      <pc:sldChg chg="modSp new del mod">
        <pc:chgData name="Claudia Coñuecar" userId="40a48c7a74c5fee3" providerId="LiveId" clId="{AD9ACAA6-CBFE-471E-A809-859D2406E2A3}" dt="2020-09-10T16:37:22.122" v="898" actId="2696"/>
        <pc:sldMkLst>
          <pc:docMk/>
          <pc:sldMk cId="3787428387" sldId="280"/>
        </pc:sldMkLst>
        <pc:spChg chg="mod">
          <ac:chgData name="Claudia Coñuecar" userId="40a48c7a74c5fee3" providerId="LiveId" clId="{AD9ACAA6-CBFE-471E-A809-859D2406E2A3}" dt="2020-09-10T16:27:37.563" v="400" actId="20577"/>
          <ac:spMkLst>
            <pc:docMk/>
            <pc:sldMk cId="3787428387" sldId="280"/>
            <ac:spMk id="2" creationId="{82259C39-235D-4045-930C-CC49F96AC25C}"/>
          </ac:spMkLst>
        </pc:spChg>
        <pc:spChg chg="mod">
          <ac:chgData name="Claudia Coñuecar" userId="40a48c7a74c5fee3" providerId="LiveId" clId="{AD9ACAA6-CBFE-471E-A809-859D2406E2A3}" dt="2020-09-10T16:28:18.350" v="430" actId="20577"/>
          <ac:spMkLst>
            <pc:docMk/>
            <pc:sldMk cId="3787428387" sldId="280"/>
            <ac:spMk id="3" creationId="{D12C19CC-331C-41C7-939F-FDE406B82160}"/>
          </ac:spMkLst>
        </pc:spChg>
      </pc:sldChg>
      <pc:sldChg chg="modSp new mod">
        <pc:chgData name="Claudia Coñuecar" userId="40a48c7a74c5fee3" providerId="LiveId" clId="{AD9ACAA6-CBFE-471E-A809-859D2406E2A3}" dt="2020-09-10T16:37:11.303" v="897" actId="255"/>
        <pc:sldMkLst>
          <pc:docMk/>
          <pc:sldMk cId="148131519" sldId="281"/>
        </pc:sldMkLst>
        <pc:spChg chg="mod">
          <ac:chgData name="Claudia Coñuecar" userId="40a48c7a74c5fee3" providerId="LiveId" clId="{AD9ACAA6-CBFE-471E-A809-859D2406E2A3}" dt="2020-09-10T16:37:11.303" v="897" actId="255"/>
          <ac:spMkLst>
            <pc:docMk/>
            <pc:sldMk cId="148131519" sldId="281"/>
            <ac:spMk id="2" creationId="{CE8E64F6-DA88-49A8-9847-FFDED39F4165}"/>
          </ac:spMkLst>
        </pc:spChg>
        <pc:spChg chg="mod">
          <ac:chgData name="Claudia Coñuecar" userId="40a48c7a74c5fee3" providerId="LiveId" clId="{AD9ACAA6-CBFE-471E-A809-859D2406E2A3}" dt="2020-09-10T16:37:02.208" v="895" actId="20577"/>
          <ac:spMkLst>
            <pc:docMk/>
            <pc:sldMk cId="148131519" sldId="281"/>
            <ac:spMk id="3" creationId="{8837BFC2-1B16-40BA-AE8B-7D7B2A34BF20}"/>
          </ac:spMkLst>
        </pc:spChg>
      </pc:sldChg>
      <pc:sldChg chg="addSp delSp modSp new mod setBg">
        <pc:chgData name="Claudia Coñuecar" userId="40a48c7a74c5fee3" providerId="LiveId" clId="{AD9ACAA6-CBFE-471E-A809-859D2406E2A3}" dt="2020-09-10T16:50:14.495" v="984" actId="26606"/>
        <pc:sldMkLst>
          <pc:docMk/>
          <pc:sldMk cId="4029341528" sldId="282"/>
        </pc:sldMkLst>
        <pc:spChg chg="mod">
          <ac:chgData name="Claudia Coñuecar" userId="40a48c7a74c5fee3" providerId="LiveId" clId="{AD9ACAA6-CBFE-471E-A809-859D2406E2A3}" dt="2020-09-10T16:50:14.495" v="984" actId="26606"/>
          <ac:spMkLst>
            <pc:docMk/>
            <pc:sldMk cId="4029341528" sldId="282"/>
            <ac:spMk id="2" creationId="{E0BAF318-9E4F-423A-8999-23EFFB843F36}"/>
          </ac:spMkLst>
        </pc:spChg>
        <pc:spChg chg="mod ord">
          <ac:chgData name="Claudia Coñuecar" userId="40a48c7a74c5fee3" providerId="LiveId" clId="{AD9ACAA6-CBFE-471E-A809-859D2406E2A3}" dt="2020-09-10T16:50:14.495" v="984" actId="26606"/>
          <ac:spMkLst>
            <pc:docMk/>
            <pc:sldMk cId="4029341528" sldId="282"/>
            <ac:spMk id="3" creationId="{E3A48973-73B4-4A74-BF2D-19F6EEAC24A6}"/>
          </ac:spMkLst>
        </pc:spChg>
        <pc:spChg chg="add">
          <ac:chgData name="Claudia Coñuecar" userId="40a48c7a74c5fee3" providerId="LiveId" clId="{AD9ACAA6-CBFE-471E-A809-859D2406E2A3}" dt="2020-09-10T16:50:14.495" v="984" actId="26606"/>
          <ac:spMkLst>
            <pc:docMk/>
            <pc:sldMk cId="4029341528" sldId="282"/>
            <ac:spMk id="10" creationId="{C1CA7196-CAF1-4234-8849-E335F0BCA3E8}"/>
          </ac:spMkLst>
        </pc:spChg>
        <pc:spChg chg="add">
          <ac:chgData name="Claudia Coñuecar" userId="40a48c7a74c5fee3" providerId="LiveId" clId="{AD9ACAA6-CBFE-471E-A809-859D2406E2A3}" dt="2020-09-10T16:50:14.495" v="984" actId="26606"/>
          <ac:spMkLst>
            <pc:docMk/>
            <pc:sldMk cId="4029341528" sldId="282"/>
            <ac:spMk id="12" creationId="{8A7C3535-4FB5-4E5B-BDFE-FA61877AF1A9}"/>
          </ac:spMkLst>
        </pc:spChg>
        <pc:picChg chg="del">
          <ac:chgData name="Claudia Coñuecar" userId="40a48c7a74c5fee3" providerId="LiveId" clId="{AD9ACAA6-CBFE-471E-A809-859D2406E2A3}" dt="2020-09-10T16:49:02.663" v="982" actId="21"/>
          <ac:picMkLst>
            <pc:docMk/>
            <pc:sldMk cId="4029341528" sldId="282"/>
            <ac:picMk id="4" creationId="{D830639C-0CFD-4759-B58B-99AFB1AEB5DE}"/>
          </ac:picMkLst>
        </pc:picChg>
        <pc:picChg chg="add mod">
          <ac:chgData name="Claudia Coñuecar" userId="40a48c7a74c5fee3" providerId="LiveId" clId="{AD9ACAA6-CBFE-471E-A809-859D2406E2A3}" dt="2020-09-10T16:50:14.495" v="984" actId="26606"/>
          <ac:picMkLst>
            <pc:docMk/>
            <pc:sldMk cId="4029341528" sldId="282"/>
            <ac:picMk id="5" creationId="{B78D1514-1A48-431E-94C3-2217765463B1}"/>
          </ac:picMkLst>
        </pc:picChg>
      </pc:sldChg>
      <pc:sldChg chg="addSp delSp modSp new mod setBg">
        <pc:chgData name="Claudia Coñuecar" userId="40a48c7a74c5fee3" providerId="LiveId" clId="{AD9ACAA6-CBFE-471E-A809-859D2406E2A3}" dt="2020-09-10T16:50:28.488" v="986" actId="26606"/>
        <pc:sldMkLst>
          <pc:docMk/>
          <pc:sldMk cId="3060950733" sldId="283"/>
        </pc:sldMkLst>
        <pc:spChg chg="del">
          <ac:chgData name="Claudia Coñuecar" userId="40a48c7a74c5fee3" providerId="LiveId" clId="{AD9ACAA6-CBFE-471E-A809-859D2406E2A3}" dt="2020-09-10T16:48:44.492" v="978" actId="21"/>
          <ac:spMkLst>
            <pc:docMk/>
            <pc:sldMk cId="3060950733" sldId="283"/>
            <ac:spMk id="2" creationId="{96406F52-FEB3-4959-B0F6-AD5EE882A9B6}"/>
          </ac:spMkLst>
        </pc:spChg>
        <pc:spChg chg="del">
          <ac:chgData name="Claudia Coñuecar" userId="40a48c7a74c5fee3" providerId="LiveId" clId="{AD9ACAA6-CBFE-471E-A809-859D2406E2A3}" dt="2020-09-10T16:48:49.124" v="979" actId="21"/>
          <ac:spMkLst>
            <pc:docMk/>
            <pc:sldMk cId="3060950733" sldId="283"/>
            <ac:spMk id="3" creationId="{2D67580F-CA6A-43DF-82E2-D91CBFA8119A}"/>
          </ac:spMkLst>
        </pc:spChg>
        <pc:spChg chg="add del">
          <ac:chgData name="Claudia Coñuecar" userId="40a48c7a74c5fee3" providerId="LiveId" clId="{AD9ACAA6-CBFE-471E-A809-859D2406E2A3}" dt="2020-09-10T16:50:28.488" v="986" actId="26606"/>
          <ac:spMkLst>
            <pc:docMk/>
            <pc:sldMk cId="3060950733" sldId="283"/>
            <ac:spMk id="10" creationId="{FB78A5F6-9C38-4BB6-AC42-DC939901FEDC}"/>
          </ac:spMkLst>
        </pc:spChg>
        <pc:picChg chg="add mod">
          <ac:chgData name="Claudia Coñuecar" userId="40a48c7a74c5fee3" providerId="LiveId" clId="{AD9ACAA6-CBFE-471E-A809-859D2406E2A3}" dt="2020-09-10T16:50:28.488" v="986" actId="26606"/>
          <ac:picMkLst>
            <pc:docMk/>
            <pc:sldMk cId="3060950733" sldId="283"/>
            <ac:picMk id="5" creationId="{63783CFF-FC7B-4D19-9D01-C679DD02974E}"/>
          </ac:picMkLst>
        </pc:picChg>
      </pc:sldChg>
      <pc:sldChg chg="addSp modSp new mod">
        <pc:chgData name="Claudia Coñuecar" userId="40a48c7a74c5fee3" providerId="LiveId" clId="{AD9ACAA6-CBFE-471E-A809-859D2406E2A3}" dt="2020-09-13T00:18:26.849" v="1606" actId="20577"/>
        <pc:sldMkLst>
          <pc:docMk/>
          <pc:sldMk cId="1358750560" sldId="284"/>
        </pc:sldMkLst>
        <pc:spChg chg="mod">
          <ac:chgData name="Claudia Coñuecar" userId="40a48c7a74c5fee3" providerId="LiveId" clId="{AD9ACAA6-CBFE-471E-A809-859D2406E2A3}" dt="2020-09-13T00:12:00.960" v="1321" actId="1076"/>
          <ac:spMkLst>
            <pc:docMk/>
            <pc:sldMk cId="1358750560" sldId="284"/>
            <ac:spMk id="2" creationId="{DD216B1E-9CAD-4CE5-BD75-4E83E2F8659C}"/>
          </ac:spMkLst>
        </pc:spChg>
        <pc:spChg chg="mod">
          <ac:chgData name="Claudia Coñuecar" userId="40a48c7a74c5fee3" providerId="LiveId" clId="{AD9ACAA6-CBFE-471E-A809-859D2406E2A3}" dt="2020-09-13T00:18:26.849" v="1606" actId="20577"/>
          <ac:spMkLst>
            <pc:docMk/>
            <pc:sldMk cId="1358750560" sldId="284"/>
            <ac:spMk id="3" creationId="{D2C1695F-49F3-408C-825D-A40D5E3C7552}"/>
          </ac:spMkLst>
        </pc:spChg>
        <pc:picChg chg="add mod">
          <ac:chgData name="Claudia Coñuecar" userId="40a48c7a74c5fee3" providerId="LiveId" clId="{AD9ACAA6-CBFE-471E-A809-859D2406E2A3}" dt="2020-09-13T00:15:43.263" v="1595" actId="1076"/>
          <ac:picMkLst>
            <pc:docMk/>
            <pc:sldMk cId="1358750560" sldId="284"/>
            <ac:picMk id="4" creationId="{DED7B8B2-A658-40E9-8C58-E72F32400F95}"/>
          </ac:picMkLst>
        </pc:picChg>
      </pc:sldChg>
    </pc:docChg>
  </pc:docChgLst>
  <pc:docChgLst>
    <pc:chgData name="Claudia Coñuecar" userId="40a48c7a74c5fee3" providerId="LiveId" clId="{7EB021F6-3E24-4519-8748-F8287F4B4365}"/>
    <pc:docChg chg="custSel modSld">
      <pc:chgData name="Claudia Coñuecar" userId="40a48c7a74c5fee3" providerId="LiveId" clId="{7EB021F6-3E24-4519-8748-F8287F4B4365}" dt="2020-10-12T20:46:40.808" v="18" actId="20577"/>
      <pc:docMkLst>
        <pc:docMk/>
      </pc:docMkLst>
      <pc:sldChg chg="modSp mod">
        <pc:chgData name="Claudia Coñuecar" userId="40a48c7a74c5fee3" providerId="LiveId" clId="{7EB021F6-3E24-4519-8748-F8287F4B4365}" dt="2020-10-12T20:46:40.808" v="18" actId="20577"/>
        <pc:sldMkLst>
          <pc:docMk/>
          <pc:sldMk cId="1526571201" sldId="272"/>
        </pc:sldMkLst>
        <pc:spChg chg="mod">
          <ac:chgData name="Claudia Coñuecar" userId="40a48c7a74c5fee3" providerId="LiveId" clId="{7EB021F6-3E24-4519-8748-F8287F4B4365}" dt="2020-10-12T20:46:40.808" v="18" actId="20577"/>
          <ac:spMkLst>
            <pc:docMk/>
            <pc:sldMk cId="1526571201" sldId="272"/>
            <ac:spMk id="3" creationId="{7EC775BE-304A-4BEB-A4B4-53C7EEA79328}"/>
          </ac:spMkLst>
        </pc:spChg>
      </pc:sldChg>
      <pc:sldChg chg="modSp mod">
        <pc:chgData name="Claudia Coñuecar" userId="40a48c7a74c5fee3" providerId="LiveId" clId="{7EB021F6-3E24-4519-8748-F8287F4B4365}" dt="2020-10-12T20:45:43.833" v="7" actId="20577"/>
        <pc:sldMkLst>
          <pc:docMk/>
          <pc:sldMk cId="1358750560" sldId="284"/>
        </pc:sldMkLst>
        <pc:spChg chg="mod">
          <ac:chgData name="Claudia Coñuecar" userId="40a48c7a74c5fee3" providerId="LiveId" clId="{7EB021F6-3E24-4519-8748-F8287F4B4365}" dt="2020-10-12T20:45:43.833" v="7" actId="20577"/>
          <ac:spMkLst>
            <pc:docMk/>
            <pc:sldMk cId="1358750560" sldId="284"/>
            <ac:spMk id="3" creationId="{D2C1695F-49F3-408C-825D-A40D5E3C7552}"/>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FDE523-294D-40C4-97D6-F9444C4AD250}" type="doc">
      <dgm:prSet loTypeId="urn:microsoft.com/office/officeart/2005/8/layout/hProcess9" loCatId="process" qsTypeId="urn:microsoft.com/office/officeart/2005/8/quickstyle/simple1" qsCatId="simple" csTypeId="urn:microsoft.com/office/officeart/2005/8/colors/accent1_2" csCatId="accent1" phldr="1"/>
      <dgm:spPr/>
    </dgm:pt>
    <dgm:pt modelId="{B267D22B-626B-4BD3-8E90-45EB54D2F0C3}">
      <dgm:prSet phldrT="[Texto]"/>
      <dgm:spPr/>
      <dgm:t>
        <a:bodyPr/>
        <a:lstStyle/>
        <a:p>
          <a:r>
            <a:rPr lang="es-CL" dirty="0">
              <a:solidFill>
                <a:schemeClr val="tx1"/>
              </a:solidFill>
            </a:rPr>
            <a:t>Presentar obras relacionadas con la Dictadura Militar y la desigualdad social</a:t>
          </a:r>
        </a:p>
      </dgm:t>
    </dgm:pt>
    <dgm:pt modelId="{29417F52-196A-4039-AE04-2F74A9E87F6A}" type="parTrans" cxnId="{5BDA6E7E-4753-46CF-93B5-6F9B6519AEB7}">
      <dgm:prSet/>
      <dgm:spPr/>
      <dgm:t>
        <a:bodyPr/>
        <a:lstStyle/>
        <a:p>
          <a:endParaRPr lang="es-CL"/>
        </a:p>
      </dgm:t>
    </dgm:pt>
    <dgm:pt modelId="{62A17AAA-8CA2-409C-B352-FD5AEB69BFEF}" type="sibTrans" cxnId="{5BDA6E7E-4753-46CF-93B5-6F9B6519AEB7}">
      <dgm:prSet/>
      <dgm:spPr/>
      <dgm:t>
        <a:bodyPr/>
        <a:lstStyle/>
        <a:p>
          <a:endParaRPr lang="es-CL"/>
        </a:p>
      </dgm:t>
    </dgm:pt>
    <dgm:pt modelId="{DA41FF25-6457-4F39-B61E-2204F3299600}">
      <dgm:prSet phldrT="[Texto]"/>
      <dgm:spPr/>
      <dgm:t>
        <a:bodyPr/>
        <a:lstStyle/>
        <a:p>
          <a:r>
            <a:rPr lang="es-CL" dirty="0">
              <a:solidFill>
                <a:schemeClr val="tx1"/>
              </a:solidFill>
            </a:rPr>
            <a:t>Crear conciencia de la necesidad de un cambio en las estructuras socioeconómicas</a:t>
          </a:r>
        </a:p>
      </dgm:t>
    </dgm:pt>
    <dgm:pt modelId="{BD9D2B06-3F01-416B-8EF4-E0CCF1A08A0D}" type="parTrans" cxnId="{A2B5260D-8AA8-4BA9-9A69-05945BC312FC}">
      <dgm:prSet/>
      <dgm:spPr/>
      <dgm:t>
        <a:bodyPr/>
        <a:lstStyle/>
        <a:p>
          <a:endParaRPr lang="es-CL"/>
        </a:p>
      </dgm:t>
    </dgm:pt>
    <dgm:pt modelId="{644DFDE2-7B95-494A-ABDC-41A7988A825F}" type="sibTrans" cxnId="{A2B5260D-8AA8-4BA9-9A69-05945BC312FC}">
      <dgm:prSet/>
      <dgm:spPr/>
      <dgm:t>
        <a:bodyPr/>
        <a:lstStyle/>
        <a:p>
          <a:endParaRPr lang="es-CL"/>
        </a:p>
      </dgm:t>
    </dgm:pt>
    <dgm:pt modelId="{D4691C72-F4E0-449F-8A21-FEC305C069CB}">
      <dgm:prSet phldrT="[Texto]"/>
      <dgm:spPr/>
      <dgm:t>
        <a:bodyPr/>
        <a:lstStyle/>
        <a:p>
          <a:r>
            <a:rPr lang="es-CL" dirty="0">
              <a:solidFill>
                <a:schemeClr val="tx1"/>
              </a:solidFill>
            </a:rPr>
            <a:t>Busca fomentar una unidad latinoamericana y “despertar” a la conciencia social </a:t>
          </a:r>
        </a:p>
      </dgm:t>
    </dgm:pt>
    <dgm:pt modelId="{70F96F4D-C98F-4912-8FE8-62D5D158C452}" type="parTrans" cxnId="{B87B1A4F-F814-46D7-A604-11BEB0CA7D3F}">
      <dgm:prSet/>
      <dgm:spPr/>
      <dgm:t>
        <a:bodyPr/>
        <a:lstStyle/>
        <a:p>
          <a:endParaRPr lang="es-CL"/>
        </a:p>
      </dgm:t>
    </dgm:pt>
    <dgm:pt modelId="{56D47B11-2E7A-48AF-811D-2446E285E81D}" type="sibTrans" cxnId="{B87B1A4F-F814-46D7-A604-11BEB0CA7D3F}">
      <dgm:prSet/>
      <dgm:spPr/>
      <dgm:t>
        <a:bodyPr/>
        <a:lstStyle/>
        <a:p>
          <a:endParaRPr lang="es-CL"/>
        </a:p>
      </dgm:t>
    </dgm:pt>
    <dgm:pt modelId="{0A149EC5-78B7-4E3F-AFE2-009739157900}" type="pres">
      <dgm:prSet presAssocID="{C9FDE523-294D-40C4-97D6-F9444C4AD250}" presName="CompostProcess" presStyleCnt="0">
        <dgm:presLayoutVars>
          <dgm:dir/>
          <dgm:resizeHandles val="exact"/>
        </dgm:presLayoutVars>
      </dgm:prSet>
      <dgm:spPr/>
    </dgm:pt>
    <dgm:pt modelId="{9A4D2F0D-044F-44F6-AF4D-2721038661C2}" type="pres">
      <dgm:prSet presAssocID="{C9FDE523-294D-40C4-97D6-F9444C4AD250}" presName="arrow" presStyleLbl="bgShp" presStyleIdx="0" presStyleCnt="1" custScaleX="104762"/>
      <dgm:spPr>
        <a:solidFill>
          <a:schemeClr val="tx2">
            <a:lumMod val="60000"/>
            <a:lumOff val="40000"/>
          </a:schemeClr>
        </a:solidFill>
      </dgm:spPr>
    </dgm:pt>
    <dgm:pt modelId="{90AE4C84-303D-48FF-8850-B37C7A5F2ECC}" type="pres">
      <dgm:prSet presAssocID="{C9FDE523-294D-40C4-97D6-F9444C4AD250}" presName="linearProcess" presStyleCnt="0"/>
      <dgm:spPr/>
    </dgm:pt>
    <dgm:pt modelId="{8665CCB6-DCB5-4224-BE1C-9859E121AAC0}" type="pres">
      <dgm:prSet presAssocID="{B267D22B-626B-4BD3-8E90-45EB54D2F0C3}" presName="textNode" presStyleLbl="node1" presStyleIdx="0" presStyleCnt="3" custScaleY="144844">
        <dgm:presLayoutVars>
          <dgm:bulletEnabled val="1"/>
        </dgm:presLayoutVars>
      </dgm:prSet>
      <dgm:spPr/>
    </dgm:pt>
    <dgm:pt modelId="{FECCF7B6-9BD7-4773-8A96-866D8F6B27AB}" type="pres">
      <dgm:prSet presAssocID="{62A17AAA-8CA2-409C-B352-FD5AEB69BFEF}" presName="sibTrans" presStyleCnt="0"/>
      <dgm:spPr/>
    </dgm:pt>
    <dgm:pt modelId="{E924805E-35EB-492B-99E3-645F694F85FD}" type="pres">
      <dgm:prSet presAssocID="{DA41FF25-6457-4F39-B61E-2204F3299600}" presName="textNode" presStyleLbl="node1" presStyleIdx="1" presStyleCnt="3">
        <dgm:presLayoutVars>
          <dgm:bulletEnabled val="1"/>
        </dgm:presLayoutVars>
      </dgm:prSet>
      <dgm:spPr/>
    </dgm:pt>
    <dgm:pt modelId="{421C889E-1F91-4AF0-B0A2-13BEC4C9DF34}" type="pres">
      <dgm:prSet presAssocID="{644DFDE2-7B95-494A-ABDC-41A7988A825F}" presName="sibTrans" presStyleCnt="0"/>
      <dgm:spPr/>
    </dgm:pt>
    <dgm:pt modelId="{63E3544E-7839-4B7F-8EA0-0ADCA1E02BF1}" type="pres">
      <dgm:prSet presAssocID="{D4691C72-F4E0-449F-8A21-FEC305C069CB}" presName="textNode" presStyleLbl="node1" presStyleIdx="2" presStyleCnt="3">
        <dgm:presLayoutVars>
          <dgm:bulletEnabled val="1"/>
        </dgm:presLayoutVars>
      </dgm:prSet>
      <dgm:spPr/>
    </dgm:pt>
  </dgm:ptLst>
  <dgm:cxnLst>
    <dgm:cxn modelId="{A2B5260D-8AA8-4BA9-9A69-05945BC312FC}" srcId="{C9FDE523-294D-40C4-97D6-F9444C4AD250}" destId="{DA41FF25-6457-4F39-B61E-2204F3299600}" srcOrd="1" destOrd="0" parTransId="{BD9D2B06-3F01-416B-8EF4-E0CCF1A08A0D}" sibTransId="{644DFDE2-7B95-494A-ABDC-41A7988A825F}"/>
    <dgm:cxn modelId="{B87B1A4F-F814-46D7-A604-11BEB0CA7D3F}" srcId="{C9FDE523-294D-40C4-97D6-F9444C4AD250}" destId="{D4691C72-F4E0-449F-8A21-FEC305C069CB}" srcOrd="2" destOrd="0" parTransId="{70F96F4D-C98F-4912-8FE8-62D5D158C452}" sibTransId="{56D47B11-2E7A-48AF-811D-2446E285E81D}"/>
    <dgm:cxn modelId="{2962227D-DCE7-4AAD-8868-A0825AEB43B5}" type="presOf" srcId="{B267D22B-626B-4BD3-8E90-45EB54D2F0C3}" destId="{8665CCB6-DCB5-4224-BE1C-9859E121AAC0}" srcOrd="0" destOrd="0" presId="urn:microsoft.com/office/officeart/2005/8/layout/hProcess9"/>
    <dgm:cxn modelId="{5BDA6E7E-4753-46CF-93B5-6F9B6519AEB7}" srcId="{C9FDE523-294D-40C4-97D6-F9444C4AD250}" destId="{B267D22B-626B-4BD3-8E90-45EB54D2F0C3}" srcOrd="0" destOrd="0" parTransId="{29417F52-196A-4039-AE04-2F74A9E87F6A}" sibTransId="{62A17AAA-8CA2-409C-B352-FD5AEB69BFEF}"/>
    <dgm:cxn modelId="{11162A86-3846-461B-B2A5-A45E39F196CD}" type="presOf" srcId="{DA41FF25-6457-4F39-B61E-2204F3299600}" destId="{E924805E-35EB-492B-99E3-645F694F85FD}" srcOrd="0" destOrd="0" presId="urn:microsoft.com/office/officeart/2005/8/layout/hProcess9"/>
    <dgm:cxn modelId="{ED8623BB-8FA6-4449-ACD2-5CCE3407F2C7}" type="presOf" srcId="{C9FDE523-294D-40C4-97D6-F9444C4AD250}" destId="{0A149EC5-78B7-4E3F-AFE2-009739157900}" srcOrd="0" destOrd="0" presId="urn:microsoft.com/office/officeart/2005/8/layout/hProcess9"/>
    <dgm:cxn modelId="{45EEB7E7-5EB3-4D61-8DA6-0B3CA3A3E12B}" type="presOf" srcId="{D4691C72-F4E0-449F-8A21-FEC305C069CB}" destId="{63E3544E-7839-4B7F-8EA0-0ADCA1E02BF1}" srcOrd="0" destOrd="0" presId="urn:microsoft.com/office/officeart/2005/8/layout/hProcess9"/>
    <dgm:cxn modelId="{A17B4B1C-8A26-44E1-B0B0-5DEF43248C4A}" type="presParOf" srcId="{0A149EC5-78B7-4E3F-AFE2-009739157900}" destId="{9A4D2F0D-044F-44F6-AF4D-2721038661C2}" srcOrd="0" destOrd="0" presId="urn:microsoft.com/office/officeart/2005/8/layout/hProcess9"/>
    <dgm:cxn modelId="{945119E8-A5F1-4387-9DBD-8773CB6DC2E6}" type="presParOf" srcId="{0A149EC5-78B7-4E3F-AFE2-009739157900}" destId="{90AE4C84-303D-48FF-8850-B37C7A5F2ECC}" srcOrd="1" destOrd="0" presId="urn:microsoft.com/office/officeart/2005/8/layout/hProcess9"/>
    <dgm:cxn modelId="{4FDAD704-7764-4ABE-8A30-4B4C3AB042F5}" type="presParOf" srcId="{90AE4C84-303D-48FF-8850-B37C7A5F2ECC}" destId="{8665CCB6-DCB5-4224-BE1C-9859E121AAC0}" srcOrd="0" destOrd="0" presId="urn:microsoft.com/office/officeart/2005/8/layout/hProcess9"/>
    <dgm:cxn modelId="{76C17473-E4D6-4A60-AD35-A28207B4A084}" type="presParOf" srcId="{90AE4C84-303D-48FF-8850-B37C7A5F2ECC}" destId="{FECCF7B6-9BD7-4773-8A96-866D8F6B27AB}" srcOrd="1" destOrd="0" presId="urn:microsoft.com/office/officeart/2005/8/layout/hProcess9"/>
    <dgm:cxn modelId="{E4E86061-8A26-438C-A199-67B403F33CF9}" type="presParOf" srcId="{90AE4C84-303D-48FF-8850-B37C7A5F2ECC}" destId="{E924805E-35EB-492B-99E3-645F694F85FD}" srcOrd="2" destOrd="0" presId="urn:microsoft.com/office/officeart/2005/8/layout/hProcess9"/>
    <dgm:cxn modelId="{83A22FFA-FA93-410C-8790-D486771E1A56}" type="presParOf" srcId="{90AE4C84-303D-48FF-8850-B37C7A5F2ECC}" destId="{421C889E-1F91-4AF0-B0A2-13BEC4C9DF34}" srcOrd="3" destOrd="0" presId="urn:microsoft.com/office/officeart/2005/8/layout/hProcess9"/>
    <dgm:cxn modelId="{3F786D3E-508C-44B6-A946-20ABDD496540}" type="presParOf" srcId="{90AE4C84-303D-48FF-8850-B37C7A5F2ECC}" destId="{63E3544E-7839-4B7F-8EA0-0ADCA1E02BF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2F0D-044F-44F6-AF4D-2721038661C2}">
      <dsp:nvSpPr>
        <dsp:cNvPr id="0" name=""/>
        <dsp:cNvSpPr/>
      </dsp:nvSpPr>
      <dsp:spPr>
        <a:xfrm>
          <a:off x="429801" y="0"/>
          <a:ext cx="6988997" cy="4144963"/>
        </a:xfrm>
        <a:prstGeom prst="rightArrow">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dsp:style>
    </dsp:sp>
    <dsp:sp modelId="{8665CCB6-DCB5-4224-BE1C-9859E121AAC0}">
      <dsp:nvSpPr>
        <dsp:cNvPr id="0" name=""/>
        <dsp:cNvSpPr/>
      </dsp:nvSpPr>
      <dsp:spPr>
        <a:xfrm>
          <a:off x="265963" y="871735"/>
          <a:ext cx="2354580" cy="24014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L" sz="2000" kern="1200" dirty="0">
              <a:solidFill>
                <a:schemeClr val="tx1"/>
              </a:solidFill>
            </a:rPr>
            <a:t>Presentar obras relacionadas con la Dictadura Militar y la desigualdad social</a:t>
          </a:r>
        </a:p>
      </dsp:txBody>
      <dsp:txXfrm>
        <a:off x="380904" y="986676"/>
        <a:ext cx="2124698" cy="2171610"/>
      </dsp:txXfrm>
    </dsp:sp>
    <dsp:sp modelId="{E924805E-35EB-492B-99E3-645F694F85FD}">
      <dsp:nvSpPr>
        <dsp:cNvPr id="0" name=""/>
        <dsp:cNvSpPr/>
      </dsp:nvSpPr>
      <dsp:spPr>
        <a:xfrm>
          <a:off x="2747010" y="1243488"/>
          <a:ext cx="2354580" cy="16579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L" sz="2000" kern="1200" dirty="0">
              <a:solidFill>
                <a:schemeClr val="tx1"/>
              </a:solidFill>
            </a:rPr>
            <a:t>Crear conciencia de la necesidad de un cambio en las estructuras socioeconómicas</a:t>
          </a:r>
        </a:p>
      </dsp:txBody>
      <dsp:txXfrm>
        <a:off x="2827946" y="1324424"/>
        <a:ext cx="2192708" cy="1496113"/>
      </dsp:txXfrm>
    </dsp:sp>
    <dsp:sp modelId="{63E3544E-7839-4B7F-8EA0-0ADCA1E02BF1}">
      <dsp:nvSpPr>
        <dsp:cNvPr id="0" name=""/>
        <dsp:cNvSpPr/>
      </dsp:nvSpPr>
      <dsp:spPr>
        <a:xfrm>
          <a:off x="5228056" y="1243488"/>
          <a:ext cx="2354580" cy="165798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CL" sz="2000" kern="1200" dirty="0">
              <a:solidFill>
                <a:schemeClr val="tx1"/>
              </a:solidFill>
            </a:rPr>
            <a:t>Busca fomentar una unidad latinoamericana y “despertar” a la conciencia social </a:t>
          </a:r>
        </a:p>
      </dsp:txBody>
      <dsp:txXfrm>
        <a:off x="5308992" y="1324424"/>
        <a:ext cx="2192708" cy="14961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10/12/2020</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‹Nº›</a:t>
            </a:fld>
            <a:endParaRPr lang="en-US" dirty="0"/>
          </a:p>
        </p:txBody>
      </p:sp>
    </p:spTree>
    <p:extLst>
      <p:ext uri="{BB962C8B-B14F-4D97-AF65-F5344CB8AC3E}">
        <p14:creationId xmlns:p14="http://schemas.microsoft.com/office/powerpoint/2010/main" val="13139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10/12/2020</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1323615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10/12/2020</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3542283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10/12/2020</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2610875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10/12/2020</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3031278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10/12/2020</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928757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10/12/2020</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4147116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10/12/2020</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287171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10/12/2020</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1361618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10/12/2020</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3351777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10/12/2020</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‹Nº›</a:t>
            </a:fld>
            <a:endParaRPr lang="en-US"/>
          </a:p>
        </p:txBody>
      </p:sp>
    </p:spTree>
    <p:extLst>
      <p:ext uri="{BB962C8B-B14F-4D97-AF65-F5344CB8AC3E}">
        <p14:creationId xmlns:p14="http://schemas.microsoft.com/office/powerpoint/2010/main" val="939158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10/12/2020</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‹Nº›</a:t>
            </a:fld>
            <a:endParaRPr lang="en-US"/>
          </a:p>
        </p:txBody>
      </p:sp>
    </p:spTree>
    <p:extLst>
      <p:ext uri="{BB962C8B-B14F-4D97-AF65-F5344CB8AC3E}">
        <p14:creationId xmlns:p14="http://schemas.microsoft.com/office/powerpoint/2010/main" val="8082934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cPSwzPuvBWw"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hyperlink" Target="https://youtu.be/wda7pnCua_Y"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es.wikipedia.org/wiki/Illapu" TargetMode="External"/><Relationship Id="rId13" Type="http://schemas.openxmlformats.org/officeDocument/2006/relationships/hyperlink" Target="https://es.wikipedia.org/wiki/Horacio_Salinas" TargetMode="External"/><Relationship Id="rId18" Type="http://schemas.openxmlformats.org/officeDocument/2006/relationships/hyperlink" Target="https://es.wikipedia.org/wiki/Payo_Grondona" TargetMode="External"/><Relationship Id="rId3" Type="http://schemas.openxmlformats.org/officeDocument/2006/relationships/hyperlink" Target="https://es.wikipedia.org/wiki/V%C3%ADctor_Jara" TargetMode="External"/><Relationship Id="rId21" Type="http://schemas.openxmlformats.org/officeDocument/2006/relationships/hyperlink" Target="https://es.wikipedia.org/wiki/Tiemponuevo" TargetMode="External"/><Relationship Id="rId7" Type="http://schemas.openxmlformats.org/officeDocument/2006/relationships/hyperlink" Target="https://es.wikipedia.org/wiki/Los_Jaivas" TargetMode="External"/><Relationship Id="rId12" Type="http://schemas.openxmlformats.org/officeDocument/2006/relationships/hyperlink" Target="https://es.wikipedia.org/wiki/H%C3%A9ctor_Pavez" TargetMode="External"/><Relationship Id="rId17" Type="http://schemas.openxmlformats.org/officeDocument/2006/relationships/hyperlink" Target="https://es.wikipedia.org/wiki/Tito_Fern%C3%A1ndez_(cantautor)" TargetMode="External"/><Relationship Id="rId2" Type="http://schemas.openxmlformats.org/officeDocument/2006/relationships/hyperlink" Target="https://es.wikipedia.org/wiki/Violeta_Parra" TargetMode="External"/><Relationship Id="rId16" Type="http://schemas.openxmlformats.org/officeDocument/2006/relationships/hyperlink" Target="https://es.wikipedia.org/wiki/Rolando_Alarc%C3%B3n" TargetMode="External"/><Relationship Id="rId20" Type="http://schemas.openxmlformats.org/officeDocument/2006/relationships/hyperlink" Target="https://es.wikipedia.org/wiki/Isabel_Parra" TargetMode="External"/><Relationship Id="rId1" Type="http://schemas.openxmlformats.org/officeDocument/2006/relationships/slideLayout" Target="../slideLayouts/slideLayout2.xml"/><Relationship Id="rId6" Type="http://schemas.openxmlformats.org/officeDocument/2006/relationships/hyperlink" Target="https://es.wikipedia.org/wiki/Grupo_Congreso" TargetMode="External"/><Relationship Id="rId11" Type="http://schemas.openxmlformats.org/officeDocument/2006/relationships/hyperlink" Target="https://es.wikipedia.org/wiki/Luis_Advis" TargetMode="External"/><Relationship Id="rId24" Type="http://schemas.openxmlformats.org/officeDocument/2006/relationships/hyperlink" Target="https://es.wikipedia.org/wiki/Tr%C3%ADo_Lonqui" TargetMode="External"/><Relationship Id="rId5" Type="http://schemas.openxmlformats.org/officeDocument/2006/relationships/hyperlink" Target="https://es.wikipedia.org/wiki/Quilapay%C3%BAn" TargetMode="External"/><Relationship Id="rId15" Type="http://schemas.openxmlformats.org/officeDocument/2006/relationships/hyperlink" Target="https://es.wikipedia.org/wiki/Quelentaro" TargetMode="External"/><Relationship Id="rId23" Type="http://schemas.openxmlformats.org/officeDocument/2006/relationships/hyperlink" Target="https://es.wikipedia.org/wiki/Conjunto_folcl%C3%B3rico_Cuncum%C3%A9n" TargetMode="External"/><Relationship Id="rId10" Type="http://schemas.openxmlformats.org/officeDocument/2006/relationships/hyperlink" Target="https://es.wikipedia.org/wiki/Patricio_Manns" TargetMode="External"/><Relationship Id="rId19" Type="http://schemas.openxmlformats.org/officeDocument/2006/relationships/hyperlink" Target="https://es.wikipedia.org/wiki/%C3%81ngel_Parra" TargetMode="External"/><Relationship Id="rId4" Type="http://schemas.openxmlformats.org/officeDocument/2006/relationships/hyperlink" Target="https://es.wikipedia.org/wiki/Inti-Illimani" TargetMode="External"/><Relationship Id="rId9" Type="http://schemas.openxmlformats.org/officeDocument/2006/relationships/hyperlink" Target="https://es.wikipedia.org/wiki/Barroco_Andino_(banda)" TargetMode="External"/><Relationship Id="rId14" Type="http://schemas.openxmlformats.org/officeDocument/2006/relationships/hyperlink" Target="https://es.wikipedia.org/wiki/Pedro_Y%C3%A1%C3%B1ez" TargetMode="External"/><Relationship Id="rId22" Type="http://schemas.openxmlformats.org/officeDocument/2006/relationships/hyperlink" Target="https://es.wikipedia.org/w/index.php?title=Wirakocha&amp;action=edit&amp;redlink=1"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33F4C750-49F2-4B36-BDD0-8858C3C46131}"/>
              </a:ext>
            </a:extLst>
          </p:cNvPr>
          <p:cNvPicPr>
            <a:picLocks noChangeAspect="1"/>
          </p:cNvPicPr>
          <p:nvPr/>
        </p:nvPicPr>
        <p:blipFill rotWithShape="1">
          <a:blip r:embed="rId2"/>
          <a:srcRect t="14773"/>
          <a:stretch/>
        </p:blipFill>
        <p:spPr>
          <a:xfrm>
            <a:off x="1" y="10"/>
            <a:ext cx="12192000" cy="6857990"/>
          </a:xfrm>
          <a:prstGeom prst="rect">
            <a:avLst/>
          </a:prstGeom>
        </p:spPr>
      </p:pic>
      <p:sp>
        <p:nvSpPr>
          <p:cNvPr id="11" name="Rectangle 10">
            <a:extLst>
              <a:ext uri="{FF2B5EF4-FFF2-40B4-BE49-F238E27FC236}">
                <a16:creationId xmlns:a16="http://schemas.microsoft.com/office/drawing/2014/main" id="{6FAF9F3F-2AF9-4108-A33C-05E0835A98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19945"/>
            <a:ext cx="12192000" cy="3138055"/>
          </a:xfrm>
          <a:prstGeom prst="rect">
            <a:avLst/>
          </a:prstGeom>
          <a:gradFill>
            <a:gsLst>
              <a:gs pos="47000">
                <a:srgbClr val="000000">
                  <a:alpha val="29000"/>
                </a:srgbClr>
              </a:gs>
              <a:gs pos="0">
                <a:schemeClr val="tx1">
                  <a:alpha val="0"/>
                </a:scheme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776B0B4-EBCF-4292-BACF-A789A13BB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85800 w 12192000"/>
              <a:gd name="connsiteY0" fmla="*/ 685800 h 6858000"/>
              <a:gd name="connsiteX1" fmla="*/ 685800 w 12192000"/>
              <a:gd name="connsiteY1" fmla="*/ 6172200 h 6858000"/>
              <a:gd name="connsiteX2" fmla="*/ 11506200 w 12192000"/>
              <a:gd name="connsiteY2" fmla="*/ 6172200 h 6858000"/>
              <a:gd name="connsiteX3" fmla="*/ 11506200 w 12192000"/>
              <a:gd name="connsiteY3" fmla="*/ 685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85800" y="685800"/>
                </a:moveTo>
                <a:lnTo>
                  <a:pt x="685800" y="6172200"/>
                </a:lnTo>
                <a:lnTo>
                  <a:pt x="11506200" y="6172200"/>
                </a:lnTo>
                <a:lnTo>
                  <a:pt x="11506200" y="685800"/>
                </a:lnTo>
                <a:close/>
                <a:moveTo>
                  <a:pt x="0" y="0"/>
                </a:moveTo>
                <a:lnTo>
                  <a:pt x="12192000" y="0"/>
                </a:lnTo>
                <a:lnTo>
                  <a:pt x="12192000" y="6858000"/>
                </a:lnTo>
                <a:lnTo>
                  <a:pt x="0" y="6858000"/>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ítulo 1">
            <a:extLst>
              <a:ext uri="{FF2B5EF4-FFF2-40B4-BE49-F238E27FC236}">
                <a16:creationId xmlns:a16="http://schemas.microsoft.com/office/drawing/2014/main" id="{42D26A93-6FEF-47AB-B0EC-13EAB3B91FFC}"/>
              </a:ext>
            </a:extLst>
          </p:cNvPr>
          <p:cNvSpPr>
            <a:spLocks noGrp="1"/>
          </p:cNvSpPr>
          <p:nvPr>
            <p:ph type="ctrTitle"/>
          </p:nvPr>
        </p:nvSpPr>
        <p:spPr>
          <a:xfrm>
            <a:off x="1371600" y="4114799"/>
            <a:ext cx="9486900" cy="1156915"/>
          </a:xfrm>
        </p:spPr>
        <p:txBody>
          <a:bodyPr>
            <a:normAutofit/>
          </a:bodyPr>
          <a:lstStyle/>
          <a:p>
            <a:r>
              <a:rPr lang="es-CL" sz="3200" dirty="0">
                <a:solidFill>
                  <a:srgbClr val="FFFFFF"/>
                </a:solidFill>
              </a:rPr>
              <a:t>Clases de Música</a:t>
            </a:r>
          </a:p>
        </p:txBody>
      </p:sp>
      <p:sp>
        <p:nvSpPr>
          <p:cNvPr id="3" name="Subtítulo 2">
            <a:extLst>
              <a:ext uri="{FF2B5EF4-FFF2-40B4-BE49-F238E27FC236}">
                <a16:creationId xmlns:a16="http://schemas.microsoft.com/office/drawing/2014/main" id="{F641477B-59D1-487A-BD66-7AB7367B10F9}"/>
              </a:ext>
            </a:extLst>
          </p:cNvPr>
          <p:cNvSpPr>
            <a:spLocks noGrp="1"/>
          </p:cNvSpPr>
          <p:nvPr>
            <p:ph type="subTitle" idx="1"/>
          </p:nvPr>
        </p:nvSpPr>
        <p:spPr>
          <a:xfrm>
            <a:off x="2057400" y="5271715"/>
            <a:ext cx="8115300" cy="644992"/>
          </a:xfrm>
        </p:spPr>
        <p:txBody>
          <a:bodyPr>
            <a:normAutofit/>
          </a:bodyPr>
          <a:lstStyle/>
          <a:p>
            <a:r>
              <a:rPr lang="es-CL" sz="2000" dirty="0">
                <a:solidFill>
                  <a:srgbClr val="FFFFFF"/>
                </a:solidFill>
              </a:rPr>
              <a:t>Prof. Claudia Coñuecar NM3</a:t>
            </a:r>
          </a:p>
        </p:txBody>
      </p:sp>
    </p:spTree>
    <p:extLst>
      <p:ext uri="{BB962C8B-B14F-4D97-AF65-F5344CB8AC3E}">
        <p14:creationId xmlns:p14="http://schemas.microsoft.com/office/powerpoint/2010/main" val="2974620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36DF2AB-4F66-4CE5-9878-1F4BCA8DA973}"/>
              </a:ext>
            </a:extLst>
          </p:cNvPr>
          <p:cNvSpPr txBox="1"/>
          <p:nvPr/>
        </p:nvSpPr>
        <p:spPr>
          <a:xfrm>
            <a:off x="467731" y="1207264"/>
            <a:ext cx="5324475" cy="4613442"/>
          </a:xfrm>
          <a:prstGeom prst="rect">
            <a:avLst/>
          </a:prstGeom>
          <a:noFill/>
        </p:spPr>
        <p:txBody>
          <a:bodyPr wrap="square">
            <a:spAutoFit/>
          </a:bodyPr>
          <a:lstStyle/>
          <a:p>
            <a:pPr algn="just">
              <a:lnSpc>
                <a:spcPct val="150000"/>
              </a:lnSpc>
            </a:pPr>
            <a:r>
              <a:rPr lang="es-ES" b="0" i="0" dirty="0">
                <a:solidFill>
                  <a:srgbClr val="444444"/>
                </a:solidFill>
                <a:effectLst/>
                <a:latin typeface="Open Sans"/>
              </a:rPr>
              <a:t>La historia del afamado grupo Los Jaivas se remonta al 15 de agosto de 1963, cuando el grupo </a:t>
            </a:r>
            <a:r>
              <a:rPr lang="es-ES" b="0" i="1" dirty="0">
                <a:solidFill>
                  <a:srgbClr val="444444"/>
                </a:solidFill>
                <a:effectLst/>
                <a:latin typeface="Open Sans"/>
              </a:rPr>
              <a:t>High Bass</a:t>
            </a:r>
            <a:r>
              <a:rPr lang="es-ES" b="0" i="0" dirty="0">
                <a:solidFill>
                  <a:srgbClr val="444444"/>
                </a:solidFill>
                <a:effectLst/>
                <a:latin typeface="Open Sans"/>
              </a:rPr>
              <a:t>, compuesto por los hermanos Eduardo, Claudio, y Gabriel Parra, Gato Alquinta y Mario Mutis, subieron por primera vez a un escenario, en el contexto del aniversario del Liceo Guillermo Rivera, en el Teatro Municipal de Viña del Mar. Esta fecha, que quedó registrada en la bitácora del baterista Gabriel Parra, se consideraría como el nacimiento oficial del grupo y ha inspirado la celebración del Día del Rock Chileno.</a:t>
            </a:r>
            <a:endParaRPr lang="es-CL" dirty="0"/>
          </a:p>
        </p:txBody>
      </p:sp>
      <p:pic>
        <p:nvPicPr>
          <p:cNvPr id="6" name="Imagen 5">
            <a:extLst>
              <a:ext uri="{FF2B5EF4-FFF2-40B4-BE49-F238E27FC236}">
                <a16:creationId xmlns:a16="http://schemas.microsoft.com/office/drawing/2014/main" id="{A21FC733-4E36-41D2-A163-9DB438265170}"/>
              </a:ext>
            </a:extLst>
          </p:cNvPr>
          <p:cNvPicPr>
            <a:picLocks noChangeAspect="1"/>
          </p:cNvPicPr>
          <p:nvPr/>
        </p:nvPicPr>
        <p:blipFill>
          <a:blip r:embed="rId2"/>
          <a:stretch>
            <a:fillRect/>
          </a:stretch>
        </p:blipFill>
        <p:spPr>
          <a:xfrm>
            <a:off x="6399795" y="1533525"/>
            <a:ext cx="5482013" cy="3655389"/>
          </a:xfrm>
          <a:prstGeom prst="rect">
            <a:avLst/>
          </a:prstGeom>
        </p:spPr>
      </p:pic>
    </p:spTree>
    <p:extLst>
      <p:ext uri="{BB962C8B-B14F-4D97-AF65-F5344CB8AC3E}">
        <p14:creationId xmlns:p14="http://schemas.microsoft.com/office/powerpoint/2010/main" val="2627157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F740B2-0C0B-46DD-A1A0-B94500C78C01}"/>
              </a:ext>
            </a:extLst>
          </p:cNvPr>
          <p:cNvSpPr>
            <a:spLocks noGrp="1"/>
          </p:cNvSpPr>
          <p:nvPr>
            <p:ph type="title"/>
          </p:nvPr>
        </p:nvSpPr>
        <p:spPr>
          <a:xfrm>
            <a:off x="1352550" y="476249"/>
            <a:ext cx="9486900" cy="1076325"/>
          </a:xfrm>
        </p:spPr>
        <p:txBody>
          <a:bodyPr/>
          <a:lstStyle/>
          <a:p>
            <a:r>
              <a:rPr lang="es-CL" dirty="0"/>
              <a:t>La muerte en el grupo “los jaivas”</a:t>
            </a:r>
          </a:p>
        </p:txBody>
      </p:sp>
      <p:sp>
        <p:nvSpPr>
          <p:cNvPr id="3" name="Marcador de contenido 2">
            <a:extLst>
              <a:ext uri="{FF2B5EF4-FFF2-40B4-BE49-F238E27FC236}">
                <a16:creationId xmlns:a16="http://schemas.microsoft.com/office/drawing/2014/main" id="{20157D75-0A23-4156-A644-57A1E78E5936}"/>
              </a:ext>
            </a:extLst>
          </p:cNvPr>
          <p:cNvSpPr>
            <a:spLocks noGrp="1"/>
          </p:cNvSpPr>
          <p:nvPr>
            <p:ph idx="1"/>
          </p:nvPr>
        </p:nvSpPr>
        <p:spPr>
          <a:xfrm>
            <a:off x="1371599" y="1838325"/>
            <a:ext cx="9486901" cy="4333876"/>
          </a:xfrm>
        </p:spPr>
        <p:txBody>
          <a:bodyPr>
            <a:normAutofit fontScale="85000" lnSpcReduction="10000"/>
          </a:bodyPr>
          <a:lstStyle/>
          <a:p>
            <a:pPr>
              <a:lnSpc>
                <a:spcPct val="150000"/>
              </a:lnSpc>
            </a:pPr>
            <a:r>
              <a:rPr lang="es-ES" b="0" i="0" dirty="0">
                <a:solidFill>
                  <a:srgbClr val="000000"/>
                </a:solidFill>
                <a:effectLst/>
                <a:latin typeface="Goudy Old Style" panose="02020502050305020303" pitchFamily="18" charset="0"/>
              </a:rPr>
              <a:t>La muerte es parte de la vida. Así lo entendió cada integrante de Los Jaivas, luego de haber sobrevivido al fallecimiento de tres de sus integrantes. El primero en partir en un trágico accidente automovilístico fue Gabriel Parra en 1991.</a:t>
            </a:r>
          </a:p>
          <a:p>
            <a:pPr>
              <a:lnSpc>
                <a:spcPct val="150000"/>
              </a:lnSpc>
            </a:pPr>
            <a:r>
              <a:rPr lang="es-ES" b="0" i="0" dirty="0">
                <a:solidFill>
                  <a:srgbClr val="000000"/>
                </a:solidFill>
                <a:effectLst/>
                <a:latin typeface="Goudy Old Style" panose="02020502050305020303" pitchFamily="18" charset="0"/>
              </a:rPr>
              <a:t>El año 2003, Eduardo “Gato” Alquinta falleció en Coquimbo de un infarto al corazón</a:t>
            </a:r>
            <a:r>
              <a:rPr lang="es-ES" dirty="0">
                <a:solidFill>
                  <a:srgbClr val="000000"/>
                </a:solidFill>
                <a:latin typeface="Goudy Old Style" panose="02020502050305020303" pitchFamily="18" charset="0"/>
              </a:rPr>
              <a:t>.</a:t>
            </a:r>
          </a:p>
          <a:p>
            <a:pPr>
              <a:lnSpc>
                <a:spcPct val="150000"/>
              </a:lnSpc>
            </a:pPr>
            <a:r>
              <a:rPr lang="es-ES" b="0" i="0" dirty="0">
                <a:solidFill>
                  <a:srgbClr val="000000"/>
                </a:solidFill>
                <a:effectLst/>
                <a:latin typeface="Goudy Old Style" panose="02020502050305020303" pitchFamily="18" charset="0"/>
              </a:rPr>
              <a:t>Los Jaivas se reponen de la pérdida de su voz y guitarrista gracias a los hijos de Alquinta, quienes ocuparon el rol de su padre en la banda. Para la muerte de Gabriel utilizaron la misma fórmula, siendo Juanita Parra quien se integró para reemplazar a su padre. Pero un año más tarde, en 2004, muere Eloy Alquinta también de un infarto.</a:t>
            </a:r>
            <a:endParaRPr lang="es-CL" dirty="0">
              <a:latin typeface="Goudy Old Style" panose="02020502050305020303" pitchFamily="18" charset="0"/>
            </a:endParaRPr>
          </a:p>
        </p:txBody>
      </p:sp>
    </p:spTree>
    <p:extLst>
      <p:ext uri="{BB962C8B-B14F-4D97-AF65-F5344CB8AC3E}">
        <p14:creationId xmlns:p14="http://schemas.microsoft.com/office/powerpoint/2010/main" val="3011895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a:extLst>
              <a:ext uri="{FF2B5EF4-FFF2-40B4-BE49-F238E27FC236}">
                <a16:creationId xmlns:a16="http://schemas.microsoft.com/office/drawing/2014/main" id="{B6772D0A-E1DA-4A75-B226-97786BA43BCA}"/>
              </a:ext>
            </a:extLst>
          </p:cNvPr>
          <p:cNvPicPr>
            <a:picLocks noGrp="1" noChangeAspect="1"/>
          </p:cNvPicPr>
          <p:nvPr>
            <p:ph idx="1"/>
          </p:nvPr>
        </p:nvPicPr>
        <p:blipFill rotWithShape="1">
          <a:blip r:embed="rId2"/>
          <a:srcRect b="15730"/>
          <a:stretch/>
        </p:blipFill>
        <p:spPr>
          <a:xfrm>
            <a:off x="1" y="10"/>
            <a:ext cx="12192000" cy="6857990"/>
          </a:xfrm>
          <a:prstGeom prst="rect">
            <a:avLst/>
          </a:prstGeom>
        </p:spPr>
      </p:pic>
      <p:sp>
        <p:nvSpPr>
          <p:cNvPr id="11" name="Rectangle 10">
            <a:extLst>
              <a:ext uri="{FF2B5EF4-FFF2-40B4-BE49-F238E27FC236}">
                <a16:creationId xmlns:a16="http://schemas.microsoft.com/office/drawing/2014/main" id="{ADB75148-2791-4D20-8938-D7554D86B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20343"/>
            <a:ext cx="12192000" cy="1937657"/>
          </a:xfrm>
          <a:prstGeom prst="rect">
            <a:avLst/>
          </a:prstGeom>
          <a:gradFill>
            <a:gsLst>
              <a:gs pos="47000">
                <a:srgbClr val="000000">
                  <a:alpha val="18000"/>
                </a:srgbClr>
              </a:gs>
              <a:gs pos="0">
                <a:schemeClr val="tx1">
                  <a:alpha val="0"/>
                </a:schemeClr>
              </a:gs>
              <a:gs pos="100000">
                <a:srgbClr val="000000">
                  <a:alpha val="3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538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29BC3B-513B-48F5-9C37-82E733B26643}"/>
              </a:ext>
            </a:extLst>
          </p:cNvPr>
          <p:cNvSpPr>
            <a:spLocks noGrp="1"/>
          </p:cNvSpPr>
          <p:nvPr>
            <p:ph type="title"/>
          </p:nvPr>
        </p:nvSpPr>
        <p:spPr>
          <a:xfrm>
            <a:off x="1476375" y="323850"/>
            <a:ext cx="9486900" cy="1371600"/>
          </a:xfrm>
        </p:spPr>
        <p:txBody>
          <a:bodyPr/>
          <a:lstStyle/>
          <a:p>
            <a:r>
              <a:rPr lang="es-CL" dirty="0"/>
              <a:t>Alturas de </a:t>
            </a:r>
            <a:r>
              <a:rPr lang="es-CL" dirty="0" err="1"/>
              <a:t>machu</a:t>
            </a:r>
            <a:r>
              <a:rPr lang="es-CL" dirty="0"/>
              <a:t> </a:t>
            </a:r>
            <a:r>
              <a:rPr lang="es-CL" dirty="0" err="1"/>
              <a:t>picchu</a:t>
            </a:r>
            <a:endParaRPr lang="es-CL" dirty="0"/>
          </a:p>
        </p:txBody>
      </p:sp>
      <p:sp>
        <p:nvSpPr>
          <p:cNvPr id="3" name="Marcador de contenido 2">
            <a:extLst>
              <a:ext uri="{FF2B5EF4-FFF2-40B4-BE49-F238E27FC236}">
                <a16:creationId xmlns:a16="http://schemas.microsoft.com/office/drawing/2014/main" id="{A86DFC41-F4DA-45FD-9114-ADE310576D06}"/>
              </a:ext>
            </a:extLst>
          </p:cNvPr>
          <p:cNvSpPr>
            <a:spLocks noGrp="1"/>
          </p:cNvSpPr>
          <p:nvPr>
            <p:ph idx="1"/>
          </p:nvPr>
        </p:nvSpPr>
        <p:spPr>
          <a:xfrm>
            <a:off x="1371599" y="2254102"/>
            <a:ext cx="9486901" cy="4280047"/>
          </a:xfrm>
        </p:spPr>
        <p:txBody>
          <a:bodyPr>
            <a:normAutofit lnSpcReduction="10000"/>
          </a:bodyPr>
          <a:lstStyle/>
          <a:p>
            <a:pPr>
              <a:lnSpc>
                <a:spcPct val="150000"/>
              </a:lnSpc>
            </a:pPr>
            <a:r>
              <a:rPr lang="es-ES" dirty="0">
                <a:solidFill>
                  <a:srgbClr val="202122"/>
                </a:solidFill>
                <a:latin typeface="Goudy Old Style" panose="02020502050305020303" pitchFamily="18" charset="0"/>
              </a:rPr>
              <a:t>E</a:t>
            </a:r>
            <a:r>
              <a:rPr lang="es-ES" b="0" i="0" dirty="0">
                <a:solidFill>
                  <a:srgbClr val="202122"/>
                </a:solidFill>
                <a:effectLst/>
                <a:latin typeface="Goudy Old Style" panose="02020502050305020303" pitchFamily="18" charset="0"/>
              </a:rPr>
              <a:t>s el séptimo álbum de estudio de la banda chilena, lanzado en 1981, y probablemente el más importante y popular de toda su discografía. En él, el grupo musicaliza el popular poema de Pablo Neruda, del mismo título, aparecido en su libro Canto </a:t>
            </a:r>
            <a:r>
              <a:rPr lang="es-ES" dirty="0">
                <a:solidFill>
                  <a:srgbClr val="202122"/>
                </a:solidFill>
                <a:latin typeface="Goudy Old Style" panose="02020502050305020303" pitchFamily="18" charset="0"/>
              </a:rPr>
              <a:t>General </a:t>
            </a:r>
            <a:r>
              <a:rPr lang="es-ES" b="0" i="0" dirty="0">
                <a:solidFill>
                  <a:srgbClr val="202122"/>
                </a:solidFill>
                <a:effectLst/>
                <a:latin typeface="Goudy Old Style" panose="02020502050305020303" pitchFamily="18" charset="0"/>
              </a:rPr>
              <a:t>de 1950. En este poema,</a:t>
            </a:r>
            <a:r>
              <a:rPr lang="es-ES" dirty="0">
                <a:solidFill>
                  <a:srgbClr val="202122"/>
                </a:solidFill>
                <a:latin typeface="Goudy Old Style" panose="02020502050305020303" pitchFamily="18" charset="0"/>
              </a:rPr>
              <a:t> el poeta </a:t>
            </a:r>
            <a:r>
              <a:rPr lang="es-ES" b="0" i="0" dirty="0">
                <a:solidFill>
                  <a:srgbClr val="202122"/>
                </a:solidFill>
                <a:effectLst/>
                <a:latin typeface="Goudy Old Style" panose="02020502050305020303" pitchFamily="18" charset="0"/>
              </a:rPr>
              <a:t> canta, subyugado por la grandeza de la creación humana que él atestigua en las ruinas de Machu Picchu, sobre el glorioso pasado indígena de América Latina, las miserias humanas, la muerte y el dolor que la majestuosidad a menudo causa en quienes la forjan. </a:t>
            </a:r>
            <a:endParaRPr lang="es-CL" dirty="0">
              <a:latin typeface="Goudy Old Style" panose="02020502050305020303" pitchFamily="18" charset="0"/>
            </a:endParaRPr>
          </a:p>
        </p:txBody>
      </p:sp>
    </p:spTree>
    <p:extLst>
      <p:ext uri="{BB962C8B-B14F-4D97-AF65-F5344CB8AC3E}">
        <p14:creationId xmlns:p14="http://schemas.microsoft.com/office/powerpoint/2010/main" val="2569016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33ACB2-9FBC-4407-BA15-B7D0E659E734}"/>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3634F2E9-B601-4E80-AFD2-56E40E34AFCB}"/>
              </a:ext>
            </a:extLst>
          </p:cNvPr>
          <p:cNvSpPr>
            <a:spLocks noGrp="1"/>
          </p:cNvSpPr>
          <p:nvPr>
            <p:ph idx="1"/>
          </p:nvPr>
        </p:nvSpPr>
        <p:spPr/>
        <p:txBody>
          <a:bodyPr/>
          <a:lstStyle/>
          <a:p>
            <a:endParaRPr lang="es-CL"/>
          </a:p>
        </p:txBody>
      </p:sp>
      <p:pic>
        <p:nvPicPr>
          <p:cNvPr id="4" name="Imagen 3">
            <a:extLst>
              <a:ext uri="{FF2B5EF4-FFF2-40B4-BE49-F238E27FC236}">
                <a16:creationId xmlns:a16="http://schemas.microsoft.com/office/drawing/2014/main" id="{C38BC323-6D3F-49E8-8D2F-33788E66B6A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06389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8E64F6-DA88-49A8-9847-FFDED39F4165}"/>
              </a:ext>
            </a:extLst>
          </p:cNvPr>
          <p:cNvSpPr>
            <a:spLocks noGrp="1"/>
          </p:cNvSpPr>
          <p:nvPr>
            <p:ph type="title"/>
          </p:nvPr>
        </p:nvSpPr>
        <p:spPr>
          <a:xfrm>
            <a:off x="742950" y="314325"/>
            <a:ext cx="10210800" cy="1371600"/>
          </a:xfrm>
        </p:spPr>
        <p:txBody>
          <a:bodyPr>
            <a:normAutofit/>
          </a:bodyPr>
          <a:lstStyle/>
          <a:p>
            <a:pPr algn="ctr"/>
            <a:r>
              <a:rPr lang="es-CL" sz="2800" dirty="0"/>
              <a:t>Instrumentos e intérpretes “alturas de </a:t>
            </a:r>
            <a:r>
              <a:rPr lang="es-CL" sz="2800" dirty="0" err="1"/>
              <a:t>machu</a:t>
            </a:r>
            <a:r>
              <a:rPr lang="es-CL" sz="2800" dirty="0"/>
              <a:t> </a:t>
            </a:r>
            <a:r>
              <a:rPr lang="es-CL" sz="2800" dirty="0" err="1"/>
              <a:t>picchu</a:t>
            </a:r>
            <a:endParaRPr lang="es-CL" sz="2800" dirty="0"/>
          </a:p>
        </p:txBody>
      </p:sp>
      <p:sp>
        <p:nvSpPr>
          <p:cNvPr id="3" name="Marcador de contenido 2">
            <a:extLst>
              <a:ext uri="{FF2B5EF4-FFF2-40B4-BE49-F238E27FC236}">
                <a16:creationId xmlns:a16="http://schemas.microsoft.com/office/drawing/2014/main" id="{8837BFC2-1B16-40BA-AE8B-7D7B2A34BF20}"/>
              </a:ext>
            </a:extLst>
          </p:cNvPr>
          <p:cNvSpPr>
            <a:spLocks noGrp="1"/>
          </p:cNvSpPr>
          <p:nvPr>
            <p:ph idx="1"/>
          </p:nvPr>
        </p:nvSpPr>
        <p:spPr/>
        <p:txBody>
          <a:bodyPr>
            <a:normAutofit lnSpcReduction="10000"/>
          </a:bodyPr>
          <a:lstStyle/>
          <a:p>
            <a:r>
              <a:rPr lang="es-CL" dirty="0"/>
              <a:t>Gato Alquinta: Voz, guitarra acústica, guitarra eléctrica, bajo, cuatro, quena, ocarina, zampoña, </a:t>
            </a:r>
            <a:r>
              <a:rPr lang="es-CL" dirty="0" err="1"/>
              <a:t>tarka</a:t>
            </a:r>
            <a:r>
              <a:rPr lang="es-CL" dirty="0"/>
              <a:t>.</a:t>
            </a:r>
          </a:p>
          <a:p>
            <a:r>
              <a:rPr lang="es-CL" dirty="0"/>
              <a:t>Gabriel Parra: Batería, bombo </a:t>
            </a:r>
            <a:r>
              <a:rPr lang="es-CL" dirty="0" err="1"/>
              <a:t>legüero</a:t>
            </a:r>
            <a:r>
              <a:rPr lang="es-CL" dirty="0"/>
              <a:t>, campanas tubulares, timbales, trutruca, </a:t>
            </a:r>
            <a:r>
              <a:rPr lang="es-CL" dirty="0" err="1"/>
              <a:t>tarka</a:t>
            </a:r>
            <a:r>
              <a:rPr lang="es-CL" dirty="0"/>
              <a:t>, voz.</a:t>
            </a:r>
          </a:p>
          <a:p>
            <a:r>
              <a:rPr lang="es-CL" dirty="0"/>
              <a:t>Mario Mutis: Bajo, guitarra eléctrica, zampoña, quena, </a:t>
            </a:r>
            <a:r>
              <a:rPr lang="es-CL" dirty="0" err="1"/>
              <a:t>tarka</a:t>
            </a:r>
            <a:r>
              <a:rPr lang="es-CL" dirty="0"/>
              <a:t> y voz.</a:t>
            </a:r>
          </a:p>
          <a:p>
            <a:r>
              <a:rPr lang="es-CL" dirty="0"/>
              <a:t>Claudio Parra: Piano, clavecín, sintetizador, </a:t>
            </a:r>
            <a:r>
              <a:rPr lang="es-CL" dirty="0" err="1"/>
              <a:t>tarka</a:t>
            </a:r>
            <a:r>
              <a:rPr lang="es-CL" dirty="0"/>
              <a:t>.</a:t>
            </a:r>
          </a:p>
          <a:p>
            <a:r>
              <a:rPr lang="es-CL" dirty="0"/>
              <a:t>Invitados:</a:t>
            </a:r>
          </a:p>
          <a:p>
            <a:pPr marL="0" indent="0">
              <a:buNone/>
            </a:pPr>
            <a:r>
              <a:rPr lang="es-CL" dirty="0"/>
              <a:t> Alberto Ledo: Zampoña, trompe, bombo </a:t>
            </a:r>
            <a:r>
              <a:rPr lang="es-CL" dirty="0" err="1"/>
              <a:t>legüero</a:t>
            </a:r>
            <a:r>
              <a:rPr lang="es-CL" dirty="0"/>
              <a:t>, cascabeles, trutruca, voz.</a:t>
            </a:r>
          </a:p>
          <a:p>
            <a:pPr marL="0" indent="0">
              <a:buNone/>
            </a:pPr>
            <a:r>
              <a:rPr lang="es-CL" dirty="0"/>
              <a:t>Patricio Castillo: </a:t>
            </a:r>
            <a:r>
              <a:rPr lang="es-CL" dirty="0" err="1"/>
              <a:t>Tarka</a:t>
            </a:r>
            <a:r>
              <a:rPr lang="es-CL" dirty="0"/>
              <a:t> y quena.</a:t>
            </a:r>
          </a:p>
          <a:p>
            <a:endParaRPr lang="es-CL" dirty="0"/>
          </a:p>
          <a:p>
            <a:endParaRPr lang="es-CL" dirty="0"/>
          </a:p>
          <a:p>
            <a:endParaRPr lang="es-CL" dirty="0"/>
          </a:p>
          <a:p>
            <a:endParaRPr lang="es-CL" dirty="0"/>
          </a:p>
          <a:p>
            <a:endParaRPr lang="es-CL" dirty="0"/>
          </a:p>
        </p:txBody>
      </p:sp>
    </p:spTree>
    <p:extLst>
      <p:ext uri="{BB962C8B-B14F-4D97-AF65-F5344CB8AC3E}">
        <p14:creationId xmlns:p14="http://schemas.microsoft.com/office/powerpoint/2010/main" val="148131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CA7196-CAF1-4234-8849-E335F0BC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0BAF318-9E4F-423A-8999-23EFFB843F36}"/>
              </a:ext>
            </a:extLst>
          </p:cNvPr>
          <p:cNvSpPr>
            <a:spLocks noGrp="1"/>
          </p:cNvSpPr>
          <p:nvPr>
            <p:ph type="title"/>
          </p:nvPr>
        </p:nvSpPr>
        <p:spPr>
          <a:xfrm>
            <a:off x="8128028" y="239150"/>
            <a:ext cx="3390899" cy="1303606"/>
          </a:xfrm>
        </p:spPr>
        <p:txBody>
          <a:bodyPr>
            <a:normAutofit/>
          </a:bodyPr>
          <a:lstStyle/>
          <a:p>
            <a:pPr algn="ctr"/>
            <a:r>
              <a:rPr lang="es-CL" dirty="0"/>
              <a:t>Audiciones:</a:t>
            </a:r>
            <a:endParaRPr lang="es-CL"/>
          </a:p>
        </p:txBody>
      </p:sp>
      <p:pic>
        <p:nvPicPr>
          <p:cNvPr id="5" name="Imagen 4">
            <a:extLst>
              <a:ext uri="{FF2B5EF4-FFF2-40B4-BE49-F238E27FC236}">
                <a16:creationId xmlns:a16="http://schemas.microsoft.com/office/drawing/2014/main" id="{B78D1514-1A48-431E-94C3-2217765463B1}"/>
              </a:ext>
            </a:extLst>
          </p:cNvPr>
          <p:cNvPicPr>
            <a:picLocks noChangeAspect="1"/>
          </p:cNvPicPr>
          <p:nvPr/>
        </p:nvPicPr>
        <p:blipFill>
          <a:blip r:embed="rId2"/>
          <a:stretch>
            <a:fillRect/>
          </a:stretch>
        </p:blipFill>
        <p:spPr>
          <a:xfrm>
            <a:off x="683489" y="1394460"/>
            <a:ext cx="6096000" cy="4069080"/>
          </a:xfrm>
          <a:prstGeom prst="rect">
            <a:avLst/>
          </a:prstGeom>
        </p:spPr>
      </p:pic>
      <p:sp>
        <p:nvSpPr>
          <p:cNvPr id="3" name="Marcador de contenido 2">
            <a:extLst>
              <a:ext uri="{FF2B5EF4-FFF2-40B4-BE49-F238E27FC236}">
                <a16:creationId xmlns:a16="http://schemas.microsoft.com/office/drawing/2014/main" id="{E3A48973-73B4-4A74-BF2D-19F6EEAC24A6}"/>
              </a:ext>
            </a:extLst>
          </p:cNvPr>
          <p:cNvSpPr>
            <a:spLocks noGrp="1"/>
          </p:cNvSpPr>
          <p:nvPr>
            <p:ph idx="1"/>
          </p:nvPr>
        </p:nvSpPr>
        <p:spPr>
          <a:xfrm>
            <a:off x="8115301" y="1814732"/>
            <a:ext cx="3390899" cy="4501662"/>
          </a:xfrm>
        </p:spPr>
        <p:txBody>
          <a:bodyPr>
            <a:normAutofit/>
          </a:bodyPr>
          <a:lstStyle/>
          <a:p>
            <a:r>
              <a:rPr lang="es-ES" b="0" i="0" dirty="0">
                <a:effectLst/>
                <a:latin typeface="Goudy Old Style" panose="02020502050305020303" pitchFamily="18" charset="0"/>
              </a:rPr>
              <a:t>Los Jaivas en Machu Picchu </a:t>
            </a:r>
            <a:r>
              <a:rPr lang="es-CL" dirty="0">
                <a:hlinkClick r:id="rId3"/>
              </a:rPr>
              <a:t>https://youtu.be/cPSwzPuvBWw</a:t>
            </a:r>
            <a:endParaRPr lang="es-CL" dirty="0"/>
          </a:p>
          <a:p>
            <a:r>
              <a:rPr lang="es-CL" dirty="0"/>
              <a:t>“Mira niñita”  </a:t>
            </a:r>
            <a:r>
              <a:rPr lang="es-CL" dirty="0">
                <a:hlinkClick r:id="rId4"/>
              </a:rPr>
              <a:t>https://youtu.be/wda7pnCua_Y</a:t>
            </a:r>
            <a:endParaRPr lang="es-CL" dirty="0"/>
          </a:p>
          <a:p>
            <a:r>
              <a:rPr lang="es-CL" dirty="0"/>
              <a:t>“Todos juntos” https://youtu.be/wda7pnCua_Y</a:t>
            </a:r>
          </a:p>
        </p:txBody>
      </p:sp>
    </p:spTree>
    <p:extLst>
      <p:ext uri="{BB962C8B-B14F-4D97-AF65-F5344CB8AC3E}">
        <p14:creationId xmlns:p14="http://schemas.microsoft.com/office/powerpoint/2010/main" val="4029341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3783CFF-FC7B-4D19-9D01-C679DD02974E}"/>
              </a:ext>
            </a:extLst>
          </p:cNvPr>
          <p:cNvPicPr>
            <a:picLocks noChangeAspect="1"/>
          </p:cNvPicPr>
          <p:nvPr/>
        </p:nvPicPr>
        <p:blipFill>
          <a:blip r:embed="rId2"/>
          <a:stretch>
            <a:fillRect/>
          </a:stretch>
        </p:blipFill>
        <p:spPr>
          <a:xfrm>
            <a:off x="1514476" y="0"/>
            <a:ext cx="8048624" cy="6858000"/>
          </a:xfrm>
          <a:prstGeom prst="rect">
            <a:avLst/>
          </a:prstGeom>
        </p:spPr>
      </p:pic>
    </p:spTree>
    <p:extLst>
      <p:ext uri="{BB962C8B-B14F-4D97-AF65-F5344CB8AC3E}">
        <p14:creationId xmlns:p14="http://schemas.microsoft.com/office/powerpoint/2010/main" val="3060950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216B1E-9CAD-4CE5-BD75-4E83E2F8659C}"/>
              </a:ext>
            </a:extLst>
          </p:cNvPr>
          <p:cNvSpPr>
            <a:spLocks noGrp="1"/>
          </p:cNvSpPr>
          <p:nvPr>
            <p:ph type="title"/>
          </p:nvPr>
        </p:nvSpPr>
        <p:spPr>
          <a:xfrm>
            <a:off x="1371600" y="552449"/>
            <a:ext cx="9486900" cy="923925"/>
          </a:xfrm>
        </p:spPr>
        <p:txBody>
          <a:bodyPr/>
          <a:lstStyle/>
          <a:p>
            <a:r>
              <a:rPr lang="es-CL" dirty="0"/>
              <a:t>Actividad musical</a:t>
            </a:r>
          </a:p>
        </p:txBody>
      </p:sp>
      <p:sp>
        <p:nvSpPr>
          <p:cNvPr id="3" name="Marcador de contenido 2">
            <a:extLst>
              <a:ext uri="{FF2B5EF4-FFF2-40B4-BE49-F238E27FC236}">
                <a16:creationId xmlns:a16="http://schemas.microsoft.com/office/drawing/2014/main" id="{D2C1695F-49F3-408C-825D-A40D5E3C7552}"/>
              </a:ext>
            </a:extLst>
          </p:cNvPr>
          <p:cNvSpPr>
            <a:spLocks noGrp="1"/>
          </p:cNvSpPr>
          <p:nvPr>
            <p:ph idx="1"/>
          </p:nvPr>
        </p:nvSpPr>
        <p:spPr>
          <a:xfrm>
            <a:off x="1371600" y="1844528"/>
            <a:ext cx="9486901" cy="4232422"/>
          </a:xfrm>
        </p:spPr>
        <p:txBody>
          <a:bodyPr>
            <a:normAutofit/>
          </a:bodyPr>
          <a:lstStyle/>
          <a:p>
            <a:pPr marL="0" indent="0">
              <a:buNone/>
            </a:pPr>
            <a:r>
              <a:rPr lang="es-CL" dirty="0"/>
              <a:t>Contesta las siguientes preguntas:</a:t>
            </a:r>
          </a:p>
          <a:p>
            <a:pPr marL="0" indent="0">
              <a:buNone/>
            </a:pPr>
            <a:r>
              <a:rPr lang="es-CL" dirty="0"/>
              <a:t>1.- ¿Dónde y cuando se creó el grupo los Jaivas?</a:t>
            </a:r>
          </a:p>
          <a:p>
            <a:pPr marL="0" indent="0">
              <a:buNone/>
            </a:pPr>
            <a:r>
              <a:rPr lang="es-CL" dirty="0"/>
              <a:t>2.- ¿Por qué el grupo se llama los Jaivas?</a:t>
            </a:r>
          </a:p>
          <a:p>
            <a:pPr marL="0" indent="0">
              <a:buNone/>
            </a:pPr>
            <a:r>
              <a:rPr lang="es-CL" dirty="0"/>
              <a:t>3.- ¿Quiénes fueron los primeros integrantes del grupo?</a:t>
            </a:r>
          </a:p>
          <a:p>
            <a:pPr marL="0" indent="0">
              <a:buNone/>
            </a:pPr>
            <a:r>
              <a:rPr lang="es-CL" dirty="0"/>
              <a:t>4.- ¿Quién es la única intérprete mujer del grupo?</a:t>
            </a:r>
          </a:p>
          <a:p>
            <a:pPr marL="0" indent="0">
              <a:buNone/>
            </a:pPr>
            <a:r>
              <a:rPr lang="es-CL" dirty="0"/>
              <a:t>5.- Nombra a 3 intérpretes del grupo cuando tocaron “Alturas…” y los instrumentos que tocan cada intérprete</a:t>
            </a:r>
          </a:p>
          <a:p>
            <a:pPr marL="0" indent="0">
              <a:buNone/>
            </a:pPr>
            <a:r>
              <a:rPr lang="es-CL" dirty="0"/>
              <a:t>6.- ¿Has escuchado alguna canción de los Jaivas? ¿Cuál?</a:t>
            </a:r>
          </a:p>
        </p:txBody>
      </p:sp>
      <p:pic>
        <p:nvPicPr>
          <p:cNvPr id="4" name="Imagen 3">
            <a:extLst>
              <a:ext uri="{FF2B5EF4-FFF2-40B4-BE49-F238E27FC236}">
                <a16:creationId xmlns:a16="http://schemas.microsoft.com/office/drawing/2014/main" id="{DED7B8B2-A658-40E9-8C58-E72F32400F95}"/>
              </a:ext>
            </a:extLst>
          </p:cNvPr>
          <p:cNvPicPr>
            <a:picLocks noChangeAspect="1"/>
          </p:cNvPicPr>
          <p:nvPr/>
        </p:nvPicPr>
        <p:blipFill>
          <a:blip r:embed="rId2"/>
          <a:stretch>
            <a:fillRect/>
          </a:stretch>
        </p:blipFill>
        <p:spPr>
          <a:xfrm>
            <a:off x="8239960" y="385761"/>
            <a:ext cx="3879649" cy="2181225"/>
          </a:xfrm>
          <a:prstGeom prst="rect">
            <a:avLst/>
          </a:prstGeom>
        </p:spPr>
      </p:pic>
    </p:spTree>
    <p:extLst>
      <p:ext uri="{BB962C8B-B14F-4D97-AF65-F5344CB8AC3E}">
        <p14:creationId xmlns:p14="http://schemas.microsoft.com/office/powerpoint/2010/main" val="1358750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FC111D-0B79-4DF2-B82C-5999411D79AD}"/>
              </a:ext>
            </a:extLst>
          </p:cNvPr>
          <p:cNvSpPr>
            <a:spLocks noGrp="1"/>
          </p:cNvSpPr>
          <p:nvPr>
            <p:ph type="title"/>
          </p:nvPr>
        </p:nvSpPr>
        <p:spPr>
          <a:xfrm>
            <a:off x="1307482" y="950976"/>
            <a:ext cx="9499092" cy="1263718"/>
          </a:xfrm>
        </p:spPr>
        <p:txBody>
          <a:bodyPr>
            <a:normAutofit/>
          </a:bodyPr>
          <a:lstStyle/>
          <a:p>
            <a:r>
              <a:rPr lang="es-CL" b="1" i="0" dirty="0">
                <a:solidFill>
                  <a:schemeClr val="tx1"/>
                </a:solidFill>
              </a:rPr>
              <a:t>Información</a:t>
            </a:r>
          </a:p>
        </p:txBody>
      </p:sp>
      <p:sp>
        <p:nvSpPr>
          <p:cNvPr id="3" name="Marcador de contenido 2">
            <a:extLst>
              <a:ext uri="{FF2B5EF4-FFF2-40B4-BE49-F238E27FC236}">
                <a16:creationId xmlns:a16="http://schemas.microsoft.com/office/drawing/2014/main" id="{7EC775BE-304A-4BEB-A4B4-53C7EEA79328}"/>
              </a:ext>
            </a:extLst>
          </p:cNvPr>
          <p:cNvSpPr>
            <a:spLocks noGrp="1"/>
          </p:cNvSpPr>
          <p:nvPr>
            <p:ph idx="1"/>
          </p:nvPr>
        </p:nvSpPr>
        <p:spPr>
          <a:xfrm>
            <a:off x="1383682" y="2367093"/>
            <a:ext cx="9346692" cy="3090732"/>
          </a:xfrm>
        </p:spPr>
        <p:txBody>
          <a:bodyPr>
            <a:normAutofit fontScale="92500" lnSpcReduction="10000"/>
          </a:bodyPr>
          <a:lstStyle/>
          <a:p>
            <a:r>
              <a:rPr lang="es-ES" sz="2800" b="1" dirty="0">
                <a:solidFill>
                  <a:srgbClr val="0070C0"/>
                </a:solidFill>
              </a:rPr>
              <a:t>PLAZO DE ENTREGA: </a:t>
            </a:r>
          </a:p>
          <a:p>
            <a:r>
              <a:rPr lang="es-ES" sz="2800" b="1" dirty="0">
                <a:solidFill>
                  <a:srgbClr val="0070C0"/>
                </a:solidFill>
              </a:rPr>
              <a:t>Domingo 18 de Octubre</a:t>
            </a:r>
          </a:p>
          <a:p>
            <a:r>
              <a:rPr lang="es-ES" sz="2800" b="1" dirty="0">
                <a:solidFill>
                  <a:srgbClr val="0070C0"/>
                </a:solidFill>
              </a:rPr>
              <a:t>CORREO: cconuecar@emmanuel.cl</a:t>
            </a:r>
          </a:p>
          <a:p>
            <a:r>
              <a:rPr lang="es-ES" sz="2800" b="1" dirty="0" err="1">
                <a:solidFill>
                  <a:srgbClr val="0070C0"/>
                </a:solidFill>
              </a:rPr>
              <a:t>Whatsapp</a:t>
            </a:r>
            <a:r>
              <a:rPr lang="es-ES" sz="2800" b="1" dirty="0">
                <a:solidFill>
                  <a:srgbClr val="0070C0"/>
                </a:solidFill>
              </a:rPr>
              <a:t>: +56978961502</a:t>
            </a:r>
          </a:p>
          <a:p>
            <a:r>
              <a:rPr lang="es-ES" sz="2800" b="1" dirty="0">
                <a:solidFill>
                  <a:srgbClr val="0070C0"/>
                </a:solidFill>
              </a:rPr>
              <a:t>Buzón de Tareas</a:t>
            </a:r>
          </a:p>
          <a:p>
            <a:r>
              <a:rPr lang="es-ES" sz="2800" b="1" dirty="0">
                <a:solidFill>
                  <a:srgbClr val="0070C0"/>
                </a:solidFill>
              </a:rPr>
              <a:t>Esta actividad puede ser realizada entre 2 estudiantes</a:t>
            </a:r>
          </a:p>
          <a:p>
            <a:endParaRPr lang="es-CL" dirty="0">
              <a:solidFill>
                <a:srgbClr val="FFFFFF"/>
              </a:solidFill>
            </a:endParaRPr>
          </a:p>
        </p:txBody>
      </p:sp>
    </p:spTree>
    <p:extLst>
      <p:ext uri="{BB962C8B-B14F-4D97-AF65-F5344CB8AC3E}">
        <p14:creationId xmlns:p14="http://schemas.microsoft.com/office/powerpoint/2010/main" val="1526571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51580" y="804520"/>
            <a:ext cx="5550355" cy="1049235"/>
          </a:xfrm>
        </p:spPr>
        <p:txBody>
          <a:bodyPr>
            <a:normAutofit/>
          </a:bodyPr>
          <a:lstStyle/>
          <a:p>
            <a:r>
              <a:rPr lang="es-CL" dirty="0"/>
              <a:t>Canciones de la Nueva Trova</a:t>
            </a:r>
          </a:p>
        </p:txBody>
      </p:sp>
      <p:sp>
        <p:nvSpPr>
          <p:cNvPr id="3" name="2 Marcador de contenido"/>
          <p:cNvSpPr>
            <a:spLocks noGrp="1"/>
          </p:cNvSpPr>
          <p:nvPr>
            <p:ph idx="1"/>
          </p:nvPr>
        </p:nvSpPr>
        <p:spPr>
          <a:xfrm>
            <a:off x="1137255" y="2602867"/>
            <a:ext cx="5550355" cy="3450613"/>
          </a:xfrm>
        </p:spPr>
        <p:txBody>
          <a:bodyPr>
            <a:normAutofit/>
          </a:bodyPr>
          <a:lstStyle/>
          <a:p>
            <a:pPr>
              <a:lnSpc>
                <a:spcPct val="150000"/>
              </a:lnSpc>
            </a:pPr>
            <a:r>
              <a:rPr lang="es-CL" b="1" dirty="0"/>
              <a:t>Cuba</a:t>
            </a:r>
            <a:r>
              <a:rPr lang="es-CL" dirty="0"/>
              <a:t>: </a:t>
            </a:r>
            <a:r>
              <a:rPr lang="es-ES" dirty="0"/>
              <a:t>El movimiento Nueva Trova Cubana, surgido hacia fines del año 1967 y comienzos de 1968, fue uno de los más importantes dentro de la Nueva Canción Latinoamericana, en términos de difusión, calidad musical e influencia continental. </a:t>
            </a:r>
            <a:endParaRPr lang="es-CL" dirty="0"/>
          </a:p>
        </p:txBody>
      </p:sp>
      <p:pic>
        <p:nvPicPr>
          <p:cNvPr id="4" name="Imagen 3">
            <a:extLst>
              <a:ext uri="{FF2B5EF4-FFF2-40B4-BE49-F238E27FC236}">
                <a16:creationId xmlns:a16="http://schemas.microsoft.com/office/drawing/2014/main" id="{14936072-680D-4737-8D3D-B1B789C6C8F1}"/>
              </a:ext>
            </a:extLst>
          </p:cNvPr>
          <p:cNvPicPr>
            <a:picLocks noChangeAspect="1"/>
          </p:cNvPicPr>
          <p:nvPr/>
        </p:nvPicPr>
        <p:blipFill rotWithShape="1">
          <a:blip r:embed="rId2"/>
          <a:srcRect l="27600"/>
          <a:stretch/>
        </p:blipFill>
        <p:spPr>
          <a:xfrm>
            <a:off x="8116373" y="1116345"/>
            <a:ext cx="2799103" cy="3866172"/>
          </a:xfrm>
          <a:prstGeom prst="rect">
            <a:avLst/>
          </a:prstGeom>
        </p:spPr>
      </p:pic>
    </p:spTree>
    <p:extLst>
      <p:ext uri="{BB962C8B-B14F-4D97-AF65-F5344CB8AC3E}">
        <p14:creationId xmlns:p14="http://schemas.microsoft.com/office/powerpoint/2010/main" val="2672199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L" dirty="0"/>
              <a:t>Objetivos de la Nueva Trova</a:t>
            </a:r>
          </a:p>
        </p:txBody>
      </p:sp>
      <p:graphicFrame>
        <p:nvGraphicFramePr>
          <p:cNvPr id="4" name="3 Marcador de contenido"/>
          <p:cNvGraphicFramePr>
            <a:graphicFrameLocks noGrp="1"/>
          </p:cNvGraphicFramePr>
          <p:nvPr>
            <p:ph idx="1"/>
          </p:nvPr>
        </p:nvGraphicFramePr>
        <p:xfrm>
          <a:off x="2209800" y="1981201"/>
          <a:ext cx="7848600" cy="4144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6491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94110-8F33-4F33-A84F-611CD68D76BF}"/>
              </a:ext>
            </a:extLst>
          </p:cNvPr>
          <p:cNvSpPr>
            <a:spLocks noGrp="1"/>
          </p:cNvSpPr>
          <p:nvPr>
            <p:ph type="title"/>
          </p:nvPr>
        </p:nvSpPr>
        <p:spPr>
          <a:xfrm>
            <a:off x="1451580" y="804520"/>
            <a:ext cx="5550355" cy="1049235"/>
          </a:xfrm>
        </p:spPr>
        <p:txBody>
          <a:bodyPr>
            <a:normAutofit/>
          </a:bodyPr>
          <a:lstStyle/>
          <a:p>
            <a:r>
              <a:rPr lang="es-CL" dirty="0"/>
              <a:t>Nueva Canción Chilena</a:t>
            </a:r>
          </a:p>
        </p:txBody>
      </p:sp>
      <p:sp>
        <p:nvSpPr>
          <p:cNvPr id="3" name="Marcador de contenido 2">
            <a:extLst>
              <a:ext uri="{FF2B5EF4-FFF2-40B4-BE49-F238E27FC236}">
                <a16:creationId xmlns:a16="http://schemas.microsoft.com/office/drawing/2014/main" id="{B90E1FAA-1BC3-4CE0-9028-1B2AB490DB1B}"/>
              </a:ext>
            </a:extLst>
          </p:cNvPr>
          <p:cNvSpPr>
            <a:spLocks noGrp="1"/>
          </p:cNvSpPr>
          <p:nvPr>
            <p:ph idx="1"/>
          </p:nvPr>
        </p:nvSpPr>
        <p:spPr>
          <a:xfrm>
            <a:off x="1451580" y="2015732"/>
            <a:ext cx="5550355" cy="3450613"/>
          </a:xfrm>
        </p:spPr>
        <p:txBody>
          <a:bodyPr>
            <a:normAutofit lnSpcReduction="10000"/>
          </a:bodyPr>
          <a:lstStyle/>
          <a:p>
            <a:r>
              <a:rPr lang="es-ES"/>
              <a:t>La Nueva Canción Chilena se desarrolló desde la década de 1960, consolidándose a fines de esos años y proyectándose hacia los primeros años de la década siguiente.</a:t>
            </a:r>
          </a:p>
          <a:p>
            <a:r>
              <a:rPr lang="es-ES"/>
              <a:t>Basada en la recuperación de la música folclórica, sus cultores agregaron factores propios de la música continental, incorporando instrumentos y ritmos de toda el área hispanoamericana. </a:t>
            </a:r>
            <a:endParaRPr lang="es-CL"/>
          </a:p>
        </p:txBody>
      </p:sp>
      <p:pic>
        <p:nvPicPr>
          <p:cNvPr id="4" name="Imagen 3">
            <a:extLst>
              <a:ext uri="{FF2B5EF4-FFF2-40B4-BE49-F238E27FC236}">
                <a16:creationId xmlns:a16="http://schemas.microsoft.com/office/drawing/2014/main" id="{9C443D2E-9547-44E6-ADD7-DEFF004D0379}"/>
              </a:ext>
            </a:extLst>
          </p:cNvPr>
          <p:cNvPicPr>
            <a:picLocks noChangeAspect="1"/>
          </p:cNvPicPr>
          <p:nvPr/>
        </p:nvPicPr>
        <p:blipFill rotWithShape="1">
          <a:blip r:embed="rId2"/>
          <a:srcRect l="5096" r="22503" b="-2"/>
          <a:stretch/>
        </p:blipFill>
        <p:spPr>
          <a:xfrm>
            <a:off x="8116373" y="1116345"/>
            <a:ext cx="2799103" cy="3866172"/>
          </a:xfrm>
          <a:prstGeom prst="rect">
            <a:avLst/>
          </a:prstGeom>
        </p:spPr>
      </p:pic>
    </p:spTree>
    <p:extLst>
      <p:ext uri="{BB962C8B-B14F-4D97-AF65-F5344CB8AC3E}">
        <p14:creationId xmlns:p14="http://schemas.microsoft.com/office/powerpoint/2010/main" val="1069398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663F0-3F72-444C-A511-29C43612FEE1}"/>
              </a:ext>
            </a:extLst>
          </p:cNvPr>
          <p:cNvSpPr>
            <a:spLocks noGrp="1"/>
          </p:cNvSpPr>
          <p:nvPr>
            <p:ph type="title"/>
          </p:nvPr>
        </p:nvSpPr>
        <p:spPr/>
        <p:txBody>
          <a:bodyPr>
            <a:normAutofit/>
          </a:bodyPr>
          <a:lstStyle/>
          <a:p>
            <a:r>
              <a:rPr lang="es-CL" dirty="0"/>
              <a:t>Principales exponentes de la Nueva Trova</a:t>
            </a:r>
          </a:p>
        </p:txBody>
      </p:sp>
      <p:sp>
        <p:nvSpPr>
          <p:cNvPr id="3" name="Marcador de contenido 2">
            <a:extLst>
              <a:ext uri="{FF2B5EF4-FFF2-40B4-BE49-F238E27FC236}">
                <a16:creationId xmlns:a16="http://schemas.microsoft.com/office/drawing/2014/main" id="{EBDA1D30-C785-4629-96E5-DC13857AD1EC}"/>
              </a:ext>
            </a:extLst>
          </p:cNvPr>
          <p:cNvSpPr>
            <a:spLocks noGrp="1"/>
          </p:cNvSpPr>
          <p:nvPr>
            <p:ph idx="1"/>
          </p:nvPr>
        </p:nvSpPr>
        <p:spPr>
          <a:xfrm>
            <a:off x="1451579" y="2015732"/>
            <a:ext cx="9603275" cy="4037749"/>
          </a:xfrm>
        </p:spPr>
        <p:txBody>
          <a:bodyPr>
            <a:normAutofit lnSpcReduction="10000"/>
          </a:bodyPr>
          <a:lstStyle/>
          <a:p>
            <a:pPr>
              <a:lnSpc>
                <a:spcPct val="150000"/>
              </a:lnSpc>
            </a:pPr>
            <a:r>
              <a:rPr lang="es-CL" sz="2000" dirty="0">
                <a:hlinkClick r:id="rId2" tooltip="Violeta Parra">
                  <a:extLst>
                    <a:ext uri="{A12FA001-AC4F-418D-AE19-62706E023703}">
                      <ahyp:hlinkClr xmlns:ahyp="http://schemas.microsoft.com/office/drawing/2018/hyperlinkcolor" val="tx"/>
                    </a:ext>
                  </a:extLst>
                </a:hlinkClick>
              </a:rPr>
              <a:t>Violeta Parra</a:t>
            </a:r>
            <a:r>
              <a:rPr lang="es-CL" sz="2000" dirty="0"/>
              <a:t>    		</a:t>
            </a:r>
            <a:r>
              <a:rPr lang="es-CL" sz="2000" dirty="0">
                <a:hlinkClick r:id="rId3" tooltip="Víctor Jara">
                  <a:extLst>
                    <a:ext uri="{A12FA001-AC4F-418D-AE19-62706E023703}">
                      <ahyp:hlinkClr xmlns:ahyp="http://schemas.microsoft.com/office/drawing/2018/hyperlinkcolor" val="tx"/>
                    </a:ext>
                  </a:extLst>
                </a:hlinkClick>
              </a:rPr>
              <a:t>Víctor Jara</a:t>
            </a:r>
            <a:r>
              <a:rPr lang="es-CL" sz="2000" dirty="0"/>
              <a:t> 		</a:t>
            </a:r>
            <a:r>
              <a:rPr lang="es-CL" sz="2000" dirty="0">
                <a:hlinkClick r:id="rId4" tooltip="Inti-Illimani">
                  <a:extLst>
                    <a:ext uri="{A12FA001-AC4F-418D-AE19-62706E023703}">
                      <ahyp:hlinkClr xmlns:ahyp="http://schemas.microsoft.com/office/drawing/2018/hyperlinkcolor" val="tx"/>
                    </a:ext>
                  </a:extLst>
                </a:hlinkClick>
              </a:rPr>
              <a:t>Inti-Illimani</a:t>
            </a:r>
            <a:r>
              <a:rPr lang="es-CL" sz="2000" dirty="0"/>
              <a:t>	</a:t>
            </a:r>
            <a:r>
              <a:rPr lang="es-CL" sz="2000" dirty="0">
                <a:hlinkClick r:id="rId5" tooltip="Quilapayún">
                  <a:extLst>
                    <a:ext uri="{A12FA001-AC4F-418D-AE19-62706E023703}">
                      <ahyp:hlinkClr xmlns:ahyp="http://schemas.microsoft.com/office/drawing/2018/hyperlinkcolor" val="tx"/>
                    </a:ext>
                  </a:extLst>
                </a:hlinkClick>
              </a:rPr>
              <a:t>Quilapayún</a:t>
            </a:r>
            <a:endParaRPr lang="es-CL" sz="2000" dirty="0"/>
          </a:p>
          <a:p>
            <a:pPr>
              <a:lnSpc>
                <a:spcPct val="150000"/>
              </a:lnSpc>
            </a:pPr>
            <a:r>
              <a:rPr lang="es-CL" sz="2000" dirty="0">
                <a:hlinkClick r:id="rId6" tooltip="Grupo Congreso">
                  <a:extLst>
                    <a:ext uri="{A12FA001-AC4F-418D-AE19-62706E023703}">
                      <ahyp:hlinkClr xmlns:ahyp="http://schemas.microsoft.com/office/drawing/2018/hyperlinkcolor" val="tx"/>
                    </a:ext>
                  </a:extLst>
                </a:hlinkClick>
              </a:rPr>
              <a:t>Congreso</a:t>
            </a:r>
            <a:r>
              <a:rPr lang="es-CL" sz="2000" dirty="0"/>
              <a:t> 		</a:t>
            </a:r>
            <a:r>
              <a:rPr lang="es-CL" sz="2000" dirty="0">
                <a:hlinkClick r:id="rId7" tooltip="Los Jaivas">
                  <a:extLst>
                    <a:ext uri="{A12FA001-AC4F-418D-AE19-62706E023703}">
                      <ahyp:hlinkClr xmlns:ahyp="http://schemas.microsoft.com/office/drawing/2018/hyperlinkcolor" val="tx"/>
                    </a:ext>
                  </a:extLst>
                </a:hlinkClick>
              </a:rPr>
              <a:t>Los Jaivas</a:t>
            </a:r>
            <a:r>
              <a:rPr lang="es-CL" sz="2000" dirty="0"/>
              <a:t> 		</a:t>
            </a:r>
            <a:r>
              <a:rPr lang="es-CL" sz="2000" dirty="0">
                <a:hlinkClick r:id="rId8" tooltip="Illapu">
                  <a:extLst>
                    <a:ext uri="{A12FA001-AC4F-418D-AE19-62706E023703}">
                      <ahyp:hlinkClr xmlns:ahyp="http://schemas.microsoft.com/office/drawing/2018/hyperlinkcolor" val="tx"/>
                    </a:ext>
                  </a:extLst>
                </a:hlinkClick>
              </a:rPr>
              <a:t>Illapu</a:t>
            </a:r>
            <a:r>
              <a:rPr lang="es-CL" sz="2000" dirty="0"/>
              <a:t> 		</a:t>
            </a:r>
            <a:r>
              <a:rPr lang="es-CL" sz="2000" dirty="0">
                <a:hlinkClick r:id="rId9" tooltip="Barroco Andino (banda)">
                  <a:extLst>
                    <a:ext uri="{A12FA001-AC4F-418D-AE19-62706E023703}">
                      <ahyp:hlinkClr xmlns:ahyp="http://schemas.microsoft.com/office/drawing/2018/hyperlinkcolor" val="tx"/>
                    </a:ext>
                  </a:extLst>
                </a:hlinkClick>
              </a:rPr>
              <a:t>Barroco Andino</a:t>
            </a:r>
            <a:endParaRPr lang="es-CL" sz="2000" dirty="0"/>
          </a:p>
          <a:p>
            <a:pPr>
              <a:lnSpc>
                <a:spcPct val="150000"/>
              </a:lnSpc>
            </a:pPr>
            <a:r>
              <a:rPr lang="es-CL" sz="2000" dirty="0">
                <a:hlinkClick r:id="rId10" tooltip="Patricio Manns">
                  <a:extLst>
                    <a:ext uri="{A12FA001-AC4F-418D-AE19-62706E023703}">
                      <ahyp:hlinkClr xmlns:ahyp="http://schemas.microsoft.com/office/drawing/2018/hyperlinkcolor" val="tx"/>
                    </a:ext>
                  </a:extLst>
                </a:hlinkClick>
              </a:rPr>
              <a:t>Patricio Manns</a:t>
            </a:r>
            <a:r>
              <a:rPr lang="es-CL" sz="2000" dirty="0"/>
              <a:t> 		</a:t>
            </a:r>
            <a:r>
              <a:rPr lang="es-CL" sz="2000" dirty="0">
                <a:hlinkClick r:id="rId11" tooltip="Luis Advis">
                  <a:extLst>
                    <a:ext uri="{A12FA001-AC4F-418D-AE19-62706E023703}">
                      <ahyp:hlinkClr xmlns:ahyp="http://schemas.microsoft.com/office/drawing/2018/hyperlinkcolor" val="tx"/>
                    </a:ext>
                  </a:extLst>
                </a:hlinkClick>
              </a:rPr>
              <a:t>Luis </a:t>
            </a:r>
            <a:r>
              <a:rPr lang="es-CL" sz="2000" dirty="0" err="1">
                <a:hlinkClick r:id="rId11" tooltip="Luis Advis">
                  <a:extLst>
                    <a:ext uri="{A12FA001-AC4F-418D-AE19-62706E023703}">
                      <ahyp:hlinkClr xmlns:ahyp="http://schemas.microsoft.com/office/drawing/2018/hyperlinkcolor" val="tx"/>
                    </a:ext>
                  </a:extLst>
                </a:hlinkClick>
              </a:rPr>
              <a:t>Advis</a:t>
            </a:r>
            <a:r>
              <a:rPr lang="es-CL" sz="2000" dirty="0"/>
              <a:t>    		</a:t>
            </a:r>
            <a:r>
              <a:rPr lang="pt-BR" sz="2000" dirty="0">
                <a:hlinkClick r:id="rId12" tooltip="Héctor Pavez">
                  <a:extLst>
                    <a:ext uri="{A12FA001-AC4F-418D-AE19-62706E023703}">
                      <ahyp:hlinkClr xmlns:ahyp="http://schemas.microsoft.com/office/drawing/2018/hyperlinkcolor" val="tx"/>
                    </a:ext>
                  </a:extLst>
                </a:hlinkClick>
              </a:rPr>
              <a:t>Héctor </a:t>
            </a:r>
            <a:r>
              <a:rPr lang="pt-BR" sz="2000" dirty="0" err="1">
                <a:hlinkClick r:id="rId12" tooltip="Héctor Pavez">
                  <a:extLst>
                    <a:ext uri="{A12FA001-AC4F-418D-AE19-62706E023703}">
                      <ahyp:hlinkClr xmlns:ahyp="http://schemas.microsoft.com/office/drawing/2018/hyperlinkcolor" val="tx"/>
                    </a:ext>
                  </a:extLst>
                </a:hlinkClick>
              </a:rPr>
              <a:t>Pavez</a:t>
            </a:r>
            <a:r>
              <a:rPr lang="pt-BR" sz="2000" dirty="0"/>
              <a:t>  	</a:t>
            </a:r>
            <a:r>
              <a:rPr lang="pt-BR" sz="2000" dirty="0" err="1">
                <a:hlinkClick r:id="rId13" tooltip="Horacio Salinas">
                  <a:extLst>
                    <a:ext uri="{A12FA001-AC4F-418D-AE19-62706E023703}">
                      <ahyp:hlinkClr xmlns:ahyp="http://schemas.microsoft.com/office/drawing/2018/hyperlinkcolor" val="tx"/>
                    </a:ext>
                  </a:extLst>
                </a:hlinkClick>
              </a:rPr>
              <a:t>Horacio</a:t>
            </a:r>
            <a:r>
              <a:rPr lang="pt-BR" sz="2000" dirty="0">
                <a:hlinkClick r:id="rId13" tooltip="Horacio Salinas">
                  <a:extLst>
                    <a:ext uri="{A12FA001-AC4F-418D-AE19-62706E023703}">
                      <ahyp:hlinkClr xmlns:ahyp="http://schemas.microsoft.com/office/drawing/2018/hyperlinkcolor" val="tx"/>
                    </a:ext>
                  </a:extLst>
                </a:hlinkClick>
              </a:rPr>
              <a:t> Salinas</a:t>
            </a:r>
            <a:endParaRPr lang="pt-BR" sz="2000" dirty="0"/>
          </a:p>
          <a:p>
            <a:pPr>
              <a:lnSpc>
                <a:spcPct val="150000"/>
              </a:lnSpc>
            </a:pPr>
            <a:r>
              <a:rPr lang="pt-BR" sz="2000" dirty="0">
                <a:hlinkClick r:id="rId14" tooltip="Pedro Yáñez">
                  <a:extLst>
                    <a:ext uri="{A12FA001-AC4F-418D-AE19-62706E023703}">
                      <ahyp:hlinkClr xmlns:ahyp="http://schemas.microsoft.com/office/drawing/2018/hyperlinkcolor" val="tx"/>
                    </a:ext>
                  </a:extLst>
                </a:hlinkClick>
              </a:rPr>
              <a:t>Pedro </a:t>
            </a:r>
            <a:r>
              <a:rPr lang="pt-BR" sz="2000" dirty="0" err="1">
                <a:hlinkClick r:id="rId14" tooltip="Pedro Yáñez">
                  <a:extLst>
                    <a:ext uri="{A12FA001-AC4F-418D-AE19-62706E023703}">
                      <ahyp:hlinkClr xmlns:ahyp="http://schemas.microsoft.com/office/drawing/2018/hyperlinkcolor" val="tx"/>
                    </a:ext>
                  </a:extLst>
                </a:hlinkClick>
              </a:rPr>
              <a:t>Yáñez</a:t>
            </a:r>
            <a:r>
              <a:rPr lang="pt-BR" sz="2000" dirty="0"/>
              <a:t>     		</a:t>
            </a:r>
            <a:r>
              <a:rPr lang="pt-BR" sz="2000" dirty="0" err="1">
                <a:hlinkClick r:id="rId15" tooltip="Quelentaro">
                  <a:extLst>
                    <a:ext uri="{A12FA001-AC4F-418D-AE19-62706E023703}">
                      <ahyp:hlinkClr xmlns:ahyp="http://schemas.microsoft.com/office/drawing/2018/hyperlinkcolor" val="tx"/>
                    </a:ext>
                  </a:extLst>
                </a:hlinkClick>
              </a:rPr>
              <a:t>Quelentaro</a:t>
            </a:r>
            <a:r>
              <a:rPr lang="pt-BR" sz="2000" dirty="0"/>
              <a:t> 		</a:t>
            </a:r>
            <a:r>
              <a:rPr lang="pt-BR" sz="2000" dirty="0">
                <a:hlinkClick r:id="rId16" tooltip="Rolando Alarcón">
                  <a:extLst>
                    <a:ext uri="{A12FA001-AC4F-418D-AE19-62706E023703}">
                      <ahyp:hlinkClr xmlns:ahyp="http://schemas.microsoft.com/office/drawing/2018/hyperlinkcolor" val="tx"/>
                    </a:ext>
                  </a:extLst>
                </a:hlinkClick>
              </a:rPr>
              <a:t>Rolando </a:t>
            </a:r>
            <a:r>
              <a:rPr lang="pt-BR" sz="2000" dirty="0" err="1">
                <a:hlinkClick r:id="rId16" tooltip="Rolando Alarcón">
                  <a:extLst>
                    <a:ext uri="{A12FA001-AC4F-418D-AE19-62706E023703}">
                      <ahyp:hlinkClr xmlns:ahyp="http://schemas.microsoft.com/office/drawing/2018/hyperlinkcolor" val="tx"/>
                    </a:ext>
                  </a:extLst>
                </a:hlinkClick>
              </a:rPr>
              <a:t>Alarcón</a:t>
            </a:r>
            <a:r>
              <a:rPr lang="pt-BR" sz="2000" dirty="0"/>
              <a:t> 	</a:t>
            </a:r>
          </a:p>
          <a:p>
            <a:pPr>
              <a:lnSpc>
                <a:spcPct val="150000"/>
              </a:lnSpc>
            </a:pPr>
            <a:r>
              <a:rPr lang="pt-BR" sz="2000" dirty="0">
                <a:hlinkClick r:id="rId17" tooltip="Tito Fernández (cantautor)">
                  <a:extLst>
                    <a:ext uri="{A12FA001-AC4F-418D-AE19-62706E023703}">
                      <ahyp:hlinkClr xmlns:ahyp="http://schemas.microsoft.com/office/drawing/2018/hyperlinkcolor" val="tx"/>
                    </a:ext>
                  </a:extLst>
                </a:hlinkClick>
              </a:rPr>
              <a:t>Tito Fernández</a:t>
            </a:r>
            <a:r>
              <a:rPr lang="pt-BR" sz="2000" dirty="0"/>
              <a:t> 		</a:t>
            </a:r>
            <a:r>
              <a:rPr lang="pt-BR" sz="2000" dirty="0" err="1">
                <a:hlinkClick r:id="rId18" tooltip="Payo Grondona">
                  <a:extLst>
                    <a:ext uri="{A12FA001-AC4F-418D-AE19-62706E023703}">
                      <ahyp:hlinkClr xmlns:ahyp="http://schemas.microsoft.com/office/drawing/2018/hyperlinkcolor" val="tx"/>
                    </a:ext>
                  </a:extLst>
                </a:hlinkClick>
              </a:rPr>
              <a:t>Payo</a:t>
            </a:r>
            <a:r>
              <a:rPr lang="pt-BR" sz="2000" dirty="0">
                <a:hlinkClick r:id="rId18" tooltip="Payo Grondona">
                  <a:extLst>
                    <a:ext uri="{A12FA001-AC4F-418D-AE19-62706E023703}">
                      <ahyp:hlinkClr xmlns:ahyp="http://schemas.microsoft.com/office/drawing/2018/hyperlinkcolor" val="tx"/>
                    </a:ext>
                  </a:extLst>
                </a:hlinkClick>
              </a:rPr>
              <a:t> </a:t>
            </a:r>
            <a:r>
              <a:rPr lang="pt-BR" sz="2000" dirty="0" err="1">
                <a:hlinkClick r:id="rId18" tooltip="Payo Grondona">
                  <a:extLst>
                    <a:ext uri="{A12FA001-AC4F-418D-AE19-62706E023703}">
                      <ahyp:hlinkClr xmlns:ahyp="http://schemas.microsoft.com/office/drawing/2018/hyperlinkcolor" val="tx"/>
                    </a:ext>
                  </a:extLst>
                </a:hlinkClick>
              </a:rPr>
              <a:t>Grondona</a:t>
            </a:r>
            <a:r>
              <a:rPr lang="pt-BR" sz="2000" dirty="0"/>
              <a:t> 		</a:t>
            </a:r>
            <a:r>
              <a:rPr lang="pt-BR" sz="2000" dirty="0" err="1">
                <a:hlinkClick r:id="rId19" tooltip="Ángel Parra">
                  <a:extLst>
                    <a:ext uri="{A12FA001-AC4F-418D-AE19-62706E023703}">
                      <ahyp:hlinkClr xmlns:ahyp="http://schemas.microsoft.com/office/drawing/2018/hyperlinkcolor" val="tx"/>
                    </a:ext>
                  </a:extLst>
                </a:hlinkClick>
              </a:rPr>
              <a:t>Ángel</a:t>
            </a:r>
            <a:r>
              <a:rPr lang="pt-BR" sz="2000" dirty="0">
                <a:hlinkClick r:id="rId19" tooltip="Ángel Parra">
                  <a:extLst>
                    <a:ext uri="{A12FA001-AC4F-418D-AE19-62706E023703}">
                      <ahyp:hlinkClr xmlns:ahyp="http://schemas.microsoft.com/office/drawing/2018/hyperlinkcolor" val="tx"/>
                    </a:ext>
                  </a:extLst>
                </a:hlinkClick>
              </a:rPr>
              <a:t> Parra</a:t>
            </a:r>
            <a:r>
              <a:rPr lang="pt-BR" sz="2000" dirty="0"/>
              <a:t> 	</a:t>
            </a:r>
          </a:p>
          <a:p>
            <a:pPr>
              <a:lnSpc>
                <a:spcPct val="150000"/>
              </a:lnSpc>
            </a:pPr>
            <a:r>
              <a:rPr lang="es-CL" sz="2000" dirty="0">
                <a:hlinkClick r:id="rId20" tooltip="Isabel Parra">
                  <a:extLst>
                    <a:ext uri="{A12FA001-AC4F-418D-AE19-62706E023703}">
                      <ahyp:hlinkClr xmlns:ahyp="http://schemas.microsoft.com/office/drawing/2018/hyperlinkcolor" val="tx"/>
                    </a:ext>
                  </a:extLst>
                </a:hlinkClick>
              </a:rPr>
              <a:t>Isabel Parra</a:t>
            </a:r>
            <a:r>
              <a:rPr lang="es-CL" sz="2000" dirty="0"/>
              <a:t>		</a:t>
            </a:r>
            <a:r>
              <a:rPr lang="es-CL" sz="2000" dirty="0">
                <a:hlinkClick r:id="rId21" tooltip="Tiemponuevo">
                  <a:extLst>
                    <a:ext uri="{A12FA001-AC4F-418D-AE19-62706E023703}">
                      <ahyp:hlinkClr xmlns:ahyp="http://schemas.microsoft.com/office/drawing/2018/hyperlinkcolor" val="tx"/>
                    </a:ext>
                  </a:extLst>
                </a:hlinkClick>
              </a:rPr>
              <a:t>Tiempo Nuevo</a:t>
            </a:r>
            <a:r>
              <a:rPr lang="es-CL" sz="2000" dirty="0"/>
              <a:t> 		</a:t>
            </a:r>
            <a:r>
              <a:rPr lang="es-CL" sz="2000" dirty="0" err="1">
                <a:hlinkClick r:id="rId22" tooltip="Wirakocha (aún no redactado)">
                  <a:extLst>
                    <a:ext uri="{A12FA001-AC4F-418D-AE19-62706E023703}">
                      <ahyp:hlinkClr xmlns:ahyp="http://schemas.microsoft.com/office/drawing/2018/hyperlinkcolor" val="tx"/>
                    </a:ext>
                  </a:extLst>
                </a:hlinkClick>
              </a:rPr>
              <a:t>Wirakocha</a:t>
            </a:r>
            <a:r>
              <a:rPr lang="es-CL" sz="2000" dirty="0"/>
              <a:t> 	</a:t>
            </a:r>
            <a:r>
              <a:rPr lang="es-CL" sz="2000" dirty="0" err="1">
                <a:hlinkClick r:id="rId23" tooltip="Conjunto folclórico Cuncumén">
                  <a:extLst>
                    <a:ext uri="{A12FA001-AC4F-418D-AE19-62706E023703}">
                      <ahyp:hlinkClr xmlns:ahyp="http://schemas.microsoft.com/office/drawing/2018/hyperlinkcolor" val="tx"/>
                    </a:ext>
                  </a:extLst>
                </a:hlinkClick>
              </a:rPr>
              <a:t>Cuncumén</a:t>
            </a:r>
            <a:r>
              <a:rPr lang="es-CL" sz="2000" dirty="0"/>
              <a:t>  </a:t>
            </a:r>
            <a:endParaRPr lang="es-CL" dirty="0"/>
          </a:p>
          <a:p>
            <a:pPr>
              <a:lnSpc>
                <a:spcPct val="150000"/>
              </a:lnSpc>
            </a:pPr>
            <a:r>
              <a:rPr lang="es-CL" sz="2000" dirty="0">
                <a:hlinkClick r:id="rId24">
                  <a:extLst>
                    <a:ext uri="{A12FA001-AC4F-418D-AE19-62706E023703}">
                      <ahyp:hlinkClr xmlns:ahyp="http://schemas.microsoft.com/office/drawing/2018/hyperlinkcolor" val="tx"/>
                    </a:ext>
                  </a:extLst>
                </a:hlinkClick>
              </a:rPr>
              <a:t>Trío </a:t>
            </a:r>
            <a:r>
              <a:rPr lang="es-CL" sz="2000" dirty="0" err="1">
                <a:hlinkClick r:id="rId24">
                  <a:extLst>
                    <a:ext uri="{A12FA001-AC4F-418D-AE19-62706E023703}">
                      <ahyp:hlinkClr xmlns:ahyp="http://schemas.microsoft.com/office/drawing/2018/hyperlinkcolor" val="tx"/>
                    </a:ext>
                  </a:extLst>
                </a:hlinkClick>
              </a:rPr>
              <a:t>Lonqui</a:t>
            </a:r>
            <a:endParaRPr lang="es-CL" sz="2000" dirty="0"/>
          </a:p>
          <a:p>
            <a:pPr>
              <a:lnSpc>
                <a:spcPct val="150000"/>
              </a:lnSpc>
            </a:pPr>
            <a:endParaRPr lang="pt-BR" sz="2000" dirty="0"/>
          </a:p>
          <a:p>
            <a:endParaRPr lang="es-CL" dirty="0"/>
          </a:p>
        </p:txBody>
      </p:sp>
    </p:spTree>
    <p:extLst>
      <p:ext uri="{BB962C8B-B14F-4D97-AF65-F5344CB8AC3E}">
        <p14:creationId xmlns:p14="http://schemas.microsoft.com/office/powerpoint/2010/main" val="1003414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098B2CE-0BF0-454D-88B0-51F47850E791}"/>
              </a:ext>
            </a:extLst>
          </p:cNvPr>
          <p:cNvSpPr>
            <a:spLocks noGrp="1"/>
          </p:cNvSpPr>
          <p:nvPr>
            <p:ph idx="1"/>
          </p:nvPr>
        </p:nvSpPr>
        <p:spPr>
          <a:xfrm>
            <a:off x="1019176" y="1400176"/>
            <a:ext cx="5982760" cy="4772024"/>
          </a:xfrm>
        </p:spPr>
        <p:txBody>
          <a:bodyPr>
            <a:normAutofit/>
          </a:bodyPr>
          <a:lstStyle/>
          <a:p>
            <a:pPr>
              <a:lnSpc>
                <a:spcPct val="150000"/>
              </a:lnSpc>
            </a:pPr>
            <a:r>
              <a:rPr lang="es-ES" sz="2000" dirty="0"/>
              <a:t>La Nueva Canción incorporó un fuerte compromiso con el proceso de cambios sociales que vivía Chile en los años sesenta y setenta. De hecho, muchos de sus exponentes asumieron un compromiso efectivo con el gobierno de la Unidad Popular del Presidente Salvador Allende, transformándose en un movimiento musical con una clara militancia política.</a:t>
            </a:r>
            <a:endParaRPr lang="es-CL" sz="2000" dirty="0"/>
          </a:p>
        </p:txBody>
      </p:sp>
      <p:pic>
        <p:nvPicPr>
          <p:cNvPr id="4" name="Imagen 3" descr="Imagen que contiene señal&#10;&#10;Descripción generada automáticamente">
            <a:extLst>
              <a:ext uri="{FF2B5EF4-FFF2-40B4-BE49-F238E27FC236}">
                <a16:creationId xmlns:a16="http://schemas.microsoft.com/office/drawing/2014/main" id="{0B865F84-F061-431F-93B0-6E19C7BD65ED}"/>
              </a:ext>
            </a:extLst>
          </p:cNvPr>
          <p:cNvPicPr>
            <a:picLocks noChangeAspect="1"/>
          </p:cNvPicPr>
          <p:nvPr/>
        </p:nvPicPr>
        <p:blipFill rotWithShape="1">
          <a:blip r:embed="rId2"/>
          <a:srcRect l="1141" r="2321" b="-4"/>
          <a:stretch/>
        </p:blipFill>
        <p:spPr>
          <a:xfrm>
            <a:off x="8116373" y="1116345"/>
            <a:ext cx="2799103" cy="3866172"/>
          </a:xfrm>
          <a:prstGeom prst="rect">
            <a:avLst/>
          </a:prstGeom>
        </p:spPr>
      </p:pic>
    </p:spTree>
    <p:extLst>
      <p:ext uri="{BB962C8B-B14F-4D97-AF65-F5344CB8AC3E}">
        <p14:creationId xmlns:p14="http://schemas.microsoft.com/office/powerpoint/2010/main" val="2126317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1F3164-B2BD-4B92-96C0-846483D35DDF}"/>
              </a:ext>
            </a:extLst>
          </p:cNvPr>
          <p:cNvSpPr>
            <a:spLocks noGrp="1"/>
          </p:cNvSpPr>
          <p:nvPr>
            <p:ph type="title"/>
          </p:nvPr>
        </p:nvSpPr>
        <p:spPr/>
        <p:txBody>
          <a:bodyPr/>
          <a:lstStyle/>
          <a:p>
            <a:r>
              <a:rPr lang="es-CL" dirty="0"/>
              <a:t>Grupo los Jaivas</a:t>
            </a:r>
          </a:p>
        </p:txBody>
      </p:sp>
      <p:sp>
        <p:nvSpPr>
          <p:cNvPr id="3" name="Marcador de contenido 2">
            <a:extLst>
              <a:ext uri="{FF2B5EF4-FFF2-40B4-BE49-F238E27FC236}">
                <a16:creationId xmlns:a16="http://schemas.microsoft.com/office/drawing/2014/main" id="{136C87F8-594F-48D1-9AF1-94CAC0A5144F}"/>
              </a:ext>
            </a:extLst>
          </p:cNvPr>
          <p:cNvSpPr>
            <a:spLocks noGrp="1"/>
          </p:cNvSpPr>
          <p:nvPr>
            <p:ph idx="1"/>
          </p:nvPr>
        </p:nvSpPr>
        <p:spPr/>
        <p:txBody>
          <a:bodyPr/>
          <a:lstStyle/>
          <a:p>
            <a:pPr>
              <a:lnSpc>
                <a:spcPct val="150000"/>
              </a:lnSpc>
            </a:pPr>
            <a:r>
              <a:rPr lang="es-ES" b="1" i="0" dirty="0">
                <a:solidFill>
                  <a:srgbClr val="262626"/>
                </a:solidFill>
                <a:effectLst/>
                <a:latin typeface="Goudy Old Style" panose="02020502050305020303" pitchFamily="18" charset="0"/>
              </a:rPr>
              <a:t>Los Jaivas es una banda chilena de rock, destacada por la combinación de rock psicodélico y rock progresivo con instrumentos y ritmos folclóricos latinoamericanos, especialmente andinos. El grupo se formó en Viña del Mar (Región de Valparaíso, Chile) en 1963 y está actualmente activo. Se les ha considerado a menudo como «una de las bandas más importantes e influyentes de Chile y el resto de Sudamérica.»</a:t>
            </a:r>
            <a:endParaRPr lang="es-CL" dirty="0">
              <a:latin typeface="Goudy Old Style" panose="02020502050305020303" pitchFamily="18" charset="0"/>
            </a:endParaRPr>
          </a:p>
        </p:txBody>
      </p:sp>
    </p:spTree>
    <p:extLst>
      <p:ext uri="{BB962C8B-B14F-4D97-AF65-F5344CB8AC3E}">
        <p14:creationId xmlns:p14="http://schemas.microsoft.com/office/powerpoint/2010/main" val="2783561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4B96B7-F07C-4E9B-86F3-BC4691135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arcador de contenido 3" descr="Imagen en blanco y negro de un grupo de personas posando para una foto&#10;&#10;Descripción generada automáticamente">
            <a:extLst>
              <a:ext uri="{FF2B5EF4-FFF2-40B4-BE49-F238E27FC236}">
                <a16:creationId xmlns:a16="http://schemas.microsoft.com/office/drawing/2014/main" id="{4209C8EC-016C-4AF2-9002-C5683517D7B2}"/>
              </a:ext>
            </a:extLst>
          </p:cNvPr>
          <p:cNvPicPr>
            <a:picLocks noGrp="1" noChangeAspect="1"/>
          </p:cNvPicPr>
          <p:nvPr>
            <p:ph idx="1"/>
          </p:nvPr>
        </p:nvPicPr>
        <p:blipFill rotWithShape="1">
          <a:blip r:embed="rId2"/>
          <a:srcRect t="8591" b="7139"/>
          <a:stretch/>
        </p:blipFill>
        <p:spPr>
          <a:xfrm>
            <a:off x="20" y="10"/>
            <a:ext cx="12191980" cy="6857989"/>
          </a:xfrm>
          <a:prstGeom prst="rect">
            <a:avLst/>
          </a:prstGeom>
        </p:spPr>
      </p:pic>
    </p:spTree>
    <p:extLst>
      <p:ext uri="{BB962C8B-B14F-4D97-AF65-F5344CB8AC3E}">
        <p14:creationId xmlns:p14="http://schemas.microsoft.com/office/powerpoint/2010/main" val="20025766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8AC3CD-ED4E-47B5-A42A-F32B903409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B9DFAC8-424C-49EA-AC8A-002889678F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7625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B4D1F8B-0F28-4875-B8F5-6F58DAB77B10}"/>
              </a:ext>
            </a:extLst>
          </p:cNvPr>
          <p:cNvSpPr>
            <a:spLocks noGrp="1"/>
          </p:cNvSpPr>
          <p:nvPr>
            <p:ph type="title"/>
          </p:nvPr>
        </p:nvSpPr>
        <p:spPr>
          <a:xfrm>
            <a:off x="698528" y="685800"/>
            <a:ext cx="3378172" cy="5486400"/>
          </a:xfrm>
        </p:spPr>
        <p:txBody>
          <a:bodyPr anchor="ctr">
            <a:normAutofit/>
          </a:bodyPr>
          <a:lstStyle/>
          <a:p>
            <a:pPr algn="ctr"/>
            <a:r>
              <a:rPr lang="es-CL" dirty="0"/>
              <a:t>Nombre de los jaivas</a:t>
            </a:r>
          </a:p>
        </p:txBody>
      </p:sp>
      <p:pic>
        <p:nvPicPr>
          <p:cNvPr id="4" name="Imagen 3" descr="Grupo de personas sentadas posando para una foto&#10;&#10;Descripción generada automáticamente">
            <a:extLst>
              <a:ext uri="{FF2B5EF4-FFF2-40B4-BE49-F238E27FC236}">
                <a16:creationId xmlns:a16="http://schemas.microsoft.com/office/drawing/2014/main" id="{90F8FC75-655F-4260-B488-D2D34F3CAEAE}"/>
              </a:ext>
            </a:extLst>
          </p:cNvPr>
          <p:cNvPicPr>
            <a:picLocks noChangeAspect="1"/>
          </p:cNvPicPr>
          <p:nvPr/>
        </p:nvPicPr>
        <p:blipFill rotWithShape="1">
          <a:blip r:embed="rId2"/>
          <a:srcRect r="12763" b="1"/>
          <a:stretch/>
        </p:blipFill>
        <p:spPr>
          <a:xfrm>
            <a:off x="6095999" y="1371601"/>
            <a:ext cx="4786203" cy="2743200"/>
          </a:xfrm>
          <a:prstGeom prst="rect">
            <a:avLst/>
          </a:prstGeom>
        </p:spPr>
      </p:pic>
      <p:sp>
        <p:nvSpPr>
          <p:cNvPr id="3" name="Marcador de contenido 2">
            <a:extLst>
              <a:ext uri="{FF2B5EF4-FFF2-40B4-BE49-F238E27FC236}">
                <a16:creationId xmlns:a16="http://schemas.microsoft.com/office/drawing/2014/main" id="{E221DB35-69D1-4CF2-B962-2A3BC68790DC}"/>
              </a:ext>
            </a:extLst>
          </p:cNvPr>
          <p:cNvSpPr>
            <a:spLocks noGrp="1"/>
          </p:cNvSpPr>
          <p:nvPr>
            <p:ph idx="1"/>
          </p:nvPr>
        </p:nvSpPr>
        <p:spPr>
          <a:xfrm>
            <a:off x="5334936" y="4561367"/>
            <a:ext cx="6265185" cy="1727237"/>
          </a:xfrm>
        </p:spPr>
        <p:txBody>
          <a:bodyPr>
            <a:normAutofit/>
          </a:bodyPr>
          <a:lstStyle/>
          <a:p>
            <a:pPr algn="ctr">
              <a:lnSpc>
                <a:spcPct val="90000"/>
              </a:lnSpc>
            </a:pPr>
            <a:r>
              <a:rPr lang="es-ES" sz="2200" b="0" i="0" dirty="0">
                <a:effectLst/>
                <a:latin typeface="Goudy Old Style" panose="02020502050305020303" pitchFamily="18" charset="0"/>
              </a:rPr>
              <a:t>La banda musical “Los </a:t>
            </a:r>
            <a:r>
              <a:rPr lang="es-ES" sz="2200" i="0" dirty="0">
                <a:effectLst/>
                <a:latin typeface="Goudy Old Style" panose="02020502050305020303" pitchFamily="18" charset="0"/>
              </a:rPr>
              <a:t>Jaivas</a:t>
            </a:r>
            <a:r>
              <a:rPr lang="es-ES" sz="2200" b="0" i="0" dirty="0">
                <a:effectLst/>
                <a:latin typeface="Goudy Old Style" panose="02020502050305020303" pitchFamily="18" charset="0"/>
              </a:rPr>
              <a:t>” se llamaban originalmente “</a:t>
            </a:r>
            <a:r>
              <a:rPr lang="es-ES" sz="2200" b="0" i="0" dirty="0" err="1">
                <a:effectLst/>
                <a:latin typeface="Goudy Old Style" panose="02020502050305020303" pitchFamily="18" charset="0"/>
              </a:rPr>
              <a:t>The</a:t>
            </a:r>
            <a:r>
              <a:rPr lang="es-ES" sz="2200" b="0" i="0" dirty="0">
                <a:effectLst/>
                <a:latin typeface="Goudy Old Style" panose="02020502050305020303" pitchFamily="18" charset="0"/>
              </a:rPr>
              <a:t> High Bass”, una alusión a la notoria diferencia de estatura entre los hermanos Parra y el Gato Alquinta y Mario Mutis. Con el tiempo se castellanizó a su nombre actual.</a:t>
            </a:r>
            <a:endParaRPr lang="es-CL" sz="2200" dirty="0">
              <a:latin typeface="Goudy Old Style" panose="02020502050305020303" pitchFamily="18" charset="0"/>
            </a:endParaRPr>
          </a:p>
        </p:txBody>
      </p:sp>
    </p:spTree>
    <p:extLst>
      <p:ext uri="{BB962C8B-B14F-4D97-AF65-F5344CB8AC3E}">
        <p14:creationId xmlns:p14="http://schemas.microsoft.com/office/powerpoint/2010/main" val="3857986324"/>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docProps/app.xml><?xml version="1.0" encoding="utf-8"?>
<Properties xmlns="http://schemas.openxmlformats.org/officeDocument/2006/extended-properties" xmlns:vt="http://schemas.openxmlformats.org/officeDocument/2006/docPropsVTypes">
  <TotalTime>48</TotalTime>
  <Words>1033</Words>
  <Application>Microsoft Office PowerPoint</Application>
  <PresentationFormat>Panorámica</PresentationFormat>
  <Paragraphs>61</Paragraphs>
  <Slides>19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Arial</vt:lpstr>
      <vt:lpstr>Gill Sans MT</vt:lpstr>
      <vt:lpstr>Goudy Old Style</vt:lpstr>
      <vt:lpstr>Open Sans</vt:lpstr>
      <vt:lpstr>ClassicFrameVTI</vt:lpstr>
      <vt:lpstr>Clases de Música</vt:lpstr>
      <vt:lpstr>Canciones de la Nueva Trova</vt:lpstr>
      <vt:lpstr>Objetivos de la Nueva Trova</vt:lpstr>
      <vt:lpstr>Nueva Canción Chilena</vt:lpstr>
      <vt:lpstr>Principales exponentes de la Nueva Trova</vt:lpstr>
      <vt:lpstr>Presentación de PowerPoint</vt:lpstr>
      <vt:lpstr>Grupo los Jaivas</vt:lpstr>
      <vt:lpstr>Presentación de PowerPoint</vt:lpstr>
      <vt:lpstr>Nombre de los jaivas</vt:lpstr>
      <vt:lpstr>Presentación de PowerPoint</vt:lpstr>
      <vt:lpstr>La muerte en el grupo “los jaivas”</vt:lpstr>
      <vt:lpstr>Presentación de PowerPoint</vt:lpstr>
      <vt:lpstr>Alturas de machu picchu</vt:lpstr>
      <vt:lpstr>Presentación de PowerPoint</vt:lpstr>
      <vt:lpstr>Instrumentos e intérpretes “alturas de machu picchu</vt:lpstr>
      <vt:lpstr>Audiciones:</vt:lpstr>
      <vt:lpstr>Presentación de PowerPoint</vt:lpstr>
      <vt:lpstr>Actividad musical</vt:lpstr>
      <vt:lpstr>Información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Clases de Música</dc:title>
  <dc:creator>Claudia Coñuecar</dc:creator>
  <cp:lastModifiedBy>Claudia Coñuecar</cp:lastModifiedBy>
  <cp:revision>1</cp:revision>
  <dcterms:created xsi:type="dcterms:W3CDTF">2020-09-10T16:50:14Z</dcterms:created>
  <dcterms:modified xsi:type="dcterms:W3CDTF">2020-10-12T20:46:43Z</dcterms:modified>
</cp:coreProperties>
</file>