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2" r:id="rId14"/>
    <p:sldId id="271" r:id="rId15"/>
    <p:sldId id="262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232EE4-7D22-43F9-8CF6-1D914A74B7B9}" v="29" dt="2020-09-12T23:58:15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71232EE4-7D22-43F9-8CF6-1D914A74B7B9}"/>
    <pc:docChg chg="undo custSel mod addSld modSld sldOrd">
      <pc:chgData name="Claudia Coñuecar" userId="40a48c7a74c5fee3" providerId="LiveId" clId="{71232EE4-7D22-43F9-8CF6-1D914A74B7B9}" dt="2020-09-12T23:58:57.391" v="2332" actId="20577"/>
      <pc:docMkLst>
        <pc:docMk/>
      </pc:docMkLst>
      <pc:sldChg chg="addSp modSp new mod ord setBg">
        <pc:chgData name="Claudia Coñuecar" userId="40a48c7a74c5fee3" providerId="LiveId" clId="{71232EE4-7D22-43F9-8CF6-1D914A74B7B9}" dt="2020-09-09T23:19:02.058" v="65" actId="26606"/>
        <pc:sldMkLst>
          <pc:docMk/>
          <pc:sldMk cId="408032467" sldId="259"/>
        </pc:sldMkLst>
        <pc:spChg chg="mod">
          <ac:chgData name="Claudia Coñuecar" userId="40a48c7a74c5fee3" providerId="LiveId" clId="{71232EE4-7D22-43F9-8CF6-1D914A74B7B9}" dt="2020-09-09T23:19:02.058" v="65" actId="26606"/>
          <ac:spMkLst>
            <pc:docMk/>
            <pc:sldMk cId="408032467" sldId="259"/>
            <ac:spMk id="2" creationId="{9873EADE-5F1E-4E3E-8151-7107DE43F016}"/>
          </ac:spMkLst>
        </pc:spChg>
        <pc:spChg chg="mod">
          <ac:chgData name="Claudia Coñuecar" userId="40a48c7a74c5fee3" providerId="LiveId" clId="{71232EE4-7D22-43F9-8CF6-1D914A74B7B9}" dt="2020-09-09T23:19:02.058" v="65" actId="26606"/>
          <ac:spMkLst>
            <pc:docMk/>
            <pc:sldMk cId="408032467" sldId="259"/>
            <ac:spMk id="3" creationId="{87474863-0E34-4018-BF3D-51DBB739A328}"/>
          </ac:spMkLst>
        </pc:spChg>
        <pc:spChg chg="add">
          <ac:chgData name="Claudia Coñuecar" userId="40a48c7a74c5fee3" providerId="LiveId" clId="{71232EE4-7D22-43F9-8CF6-1D914A74B7B9}" dt="2020-09-09T23:19:02.058" v="65" actId="26606"/>
          <ac:spMkLst>
            <pc:docMk/>
            <pc:sldMk cId="408032467" sldId="259"/>
            <ac:spMk id="71" creationId="{3CD9DF72-87A3-404E-A828-84CBF11A8303}"/>
          </ac:spMkLst>
        </pc:spChg>
        <pc:picChg chg="add mod ord">
          <ac:chgData name="Claudia Coñuecar" userId="40a48c7a74c5fee3" providerId="LiveId" clId="{71232EE4-7D22-43F9-8CF6-1D914A74B7B9}" dt="2020-09-09T23:19:02.058" v="65" actId="26606"/>
          <ac:picMkLst>
            <pc:docMk/>
            <pc:sldMk cId="408032467" sldId="259"/>
            <ac:picMk id="1026" creationId="{E734D1CD-6736-4FCB-A082-CF6F4BDEF479}"/>
          </ac:picMkLst>
        </pc:picChg>
        <pc:cxnChg chg="add">
          <ac:chgData name="Claudia Coñuecar" userId="40a48c7a74c5fee3" providerId="LiveId" clId="{71232EE4-7D22-43F9-8CF6-1D914A74B7B9}" dt="2020-09-09T23:19:02.058" v="65" actId="26606"/>
          <ac:cxnSpMkLst>
            <pc:docMk/>
            <pc:sldMk cId="408032467" sldId="259"/>
            <ac:cxnSpMk id="73" creationId="{20E3A342-4D61-4E3F-AF90-1AB42AEB96CC}"/>
          </ac:cxnSpMkLst>
        </pc:cxnChg>
      </pc:sldChg>
      <pc:sldChg chg="addSp modSp mod setBg">
        <pc:chgData name="Claudia Coñuecar" userId="40a48c7a74c5fee3" providerId="LiveId" clId="{71232EE4-7D22-43F9-8CF6-1D914A74B7B9}" dt="2020-09-12T16:32:42.756" v="2277" actId="27614"/>
        <pc:sldMkLst>
          <pc:docMk/>
          <pc:sldMk cId="737375161" sldId="262"/>
        </pc:sldMkLst>
        <pc:spChg chg="mod ord">
          <ac:chgData name="Claudia Coñuecar" userId="40a48c7a74c5fee3" providerId="LiveId" clId="{71232EE4-7D22-43F9-8CF6-1D914A74B7B9}" dt="2020-09-12T16:32:33.974" v="2276" actId="26606"/>
          <ac:spMkLst>
            <pc:docMk/>
            <pc:sldMk cId="737375161" sldId="262"/>
            <ac:spMk id="3" creationId="{5E12D9BB-2A86-4728-B6D3-AED9D68B152A}"/>
          </ac:spMkLst>
        </pc:spChg>
        <pc:spChg chg="mod">
          <ac:chgData name="Claudia Coñuecar" userId="40a48c7a74c5fee3" providerId="LiveId" clId="{71232EE4-7D22-43F9-8CF6-1D914A74B7B9}" dt="2020-09-12T16:32:33.974" v="2276" actId="26606"/>
          <ac:spMkLst>
            <pc:docMk/>
            <pc:sldMk cId="737375161" sldId="262"/>
            <ac:spMk id="5" creationId="{103ADC33-B9A6-4246-9A04-B6D5735C43B5}"/>
          </ac:spMkLst>
        </pc:spChg>
        <pc:spChg chg="add">
          <ac:chgData name="Claudia Coñuecar" userId="40a48c7a74c5fee3" providerId="LiveId" clId="{71232EE4-7D22-43F9-8CF6-1D914A74B7B9}" dt="2020-09-12T16:32:33.974" v="2276" actId="26606"/>
          <ac:spMkLst>
            <pc:docMk/>
            <pc:sldMk cId="737375161" sldId="262"/>
            <ac:spMk id="10" creationId="{3CD9DF72-87A3-404E-A828-84CBF11A8303}"/>
          </ac:spMkLst>
        </pc:spChg>
        <pc:picChg chg="mod">
          <ac:chgData name="Claudia Coñuecar" userId="40a48c7a74c5fee3" providerId="LiveId" clId="{71232EE4-7D22-43F9-8CF6-1D914A74B7B9}" dt="2020-09-12T16:32:42.756" v="2277" actId="27614"/>
          <ac:picMkLst>
            <pc:docMk/>
            <pc:sldMk cId="737375161" sldId="262"/>
            <ac:picMk id="4" creationId="{812A0796-3A82-4A8A-A0A1-6F8270515B26}"/>
          </ac:picMkLst>
        </pc:picChg>
        <pc:cxnChg chg="add">
          <ac:chgData name="Claudia Coñuecar" userId="40a48c7a74c5fee3" providerId="LiveId" clId="{71232EE4-7D22-43F9-8CF6-1D914A74B7B9}" dt="2020-09-12T16:32:33.974" v="2276" actId="26606"/>
          <ac:cxnSpMkLst>
            <pc:docMk/>
            <pc:sldMk cId="737375161" sldId="262"/>
            <ac:cxnSpMk id="12" creationId="{20E3A342-4D61-4E3F-AF90-1AB42AEB96CC}"/>
          </ac:cxnSpMkLst>
        </pc:cxnChg>
      </pc:sldChg>
      <pc:sldChg chg="addSp delSp modSp new mod setBg setClrOvrMap">
        <pc:chgData name="Claudia Coñuecar" userId="40a48c7a74c5fee3" providerId="LiveId" clId="{71232EE4-7D22-43F9-8CF6-1D914A74B7B9}" dt="2020-09-12T16:34:29.733" v="2283" actId="26606"/>
        <pc:sldMkLst>
          <pc:docMk/>
          <pc:sldMk cId="2889359660" sldId="263"/>
        </pc:sldMkLst>
        <pc:spChg chg="mod">
          <ac:chgData name="Claudia Coñuecar" userId="40a48c7a74c5fee3" providerId="LiveId" clId="{71232EE4-7D22-43F9-8CF6-1D914A74B7B9}" dt="2020-09-12T16:34:29.733" v="2283" actId="26606"/>
          <ac:spMkLst>
            <pc:docMk/>
            <pc:sldMk cId="2889359660" sldId="263"/>
            <ac:spMk id="2" creationId="{5DBE9869-BC0D-4F1D-9705-69271913E029}"/>
          </ac:spMkLst>
        </pc:spChg>
        <pc:spChg chg="mod">
          <ac:chgData name="Claudia Coñuecar" userId="40a48c7a74c5fee3" providerId="LiveId" clId="{71232EE4-7D22-43F9-8CF6-1D914A74B7B9}" dt="2020-09-12T16:34:29.733" v="2283" actId="26606"/>
          <ac:spMkLst>
            <pc:docMk/>
            <pc:sldMk cId="2889359660" sldId="263"/>
            <ac:spMk id="3" creationId="{6780F56B-F23D-4ECC-9D4D-B6320909E893}"/>
          </ac:spMkLst>
        </pc:spChg>
        <pc:spChg chg="add del">
          <ac:chgData name="Claudia Coñuecar" userId="40a48c7a74c5fee3" providerId="LiveId" clId="{71232EE4-7D22-43F9-8CF6-1D914A74B7B9}" dt="2020-09-12T16:34:29.733" v="2283" actId="26606"/>
          <ac:spMkLst>
            <pc:docMk/>
            <pc:sldMk cId="2889359660" sldId="263"/>
            <ac:spMk id="8" creationId="{7CB4857B-ED7C-444D-9F04-2F885114A1C2}"/>
          </ac:spMkLst>
        </pc:spChg>
        <pc:spChg chg="add del">
          <ac:chgData name="Claudia Coñuecar" userId="40a48c7a74c5fee3" providerId="LiveId" clId="{71232EE4-7D22-43F9-8CF6-1D914A74B7B9}" dt="2020-09-12T16:34:29.733" v="2283" actId="26606"/>
          <ac:spMkLst>
            <pc:docMk/>
            <pc:sldMk cId="2889359660" sldId="263"/>
            <ac:spMk id="10" creationId="{D18046FB-44EA-4FD8-A585-EA09A319B2D0}"/>
          </ac:spMkLst>
        </pc:spChg>
        <pc:spChg chg="add del">
          <ac:chgData name="Claudia Coñuecar" userId="40a48c7a74c5fee3" providerId="LiveId" clId="{71232EE4-7D22-43F9-8CF6-1D914A74B7B9}" dt="2020-09-12T16:34:29.733" v="2283" actId="26606"/>
          <ac:spMkLst>
            <pc:docMk/>
            <pc:sldMk cId="2889359660" sldId="263"/>
            <ac:spMk id="12" creationId="{479F5F2B-8B58-4140-AE6A-51F6C67B18D9}"/>
          </ac:spMkLst>
        </pc:spChg>
        <pc:spChg chg="add">
          <ac:chgData name="Claudia Coñuecar" userId="40a48c7a74c5fee3" providerId="LiveId" clId="{71232EE4-7D22-43F9-8CF6-1D914A74B7B9}" dt="2020-09-12T16:34:29.733" v="2283" actId="26606"/>
          <ac:spMkLst>
            <pc:docMk/>
            <pc:sldMk cId="2889359660" sldId="263"/>
            <ac:spMk id="17" creationId="{9228552E-C8B1-4A80-8448-0787CE0FC704}"/>
          </ac:spMkLst>
        </pc:spChg>
        <pc:picChg chg="add mod ord">
          <ac:chgData name="Claudia Coñuecar" userId="40a48c7a74c5fee3" providerId="LiveId" clId="{71232EE4-7D22-43F9-8CF6-1D914A74B7B9}" dt="2020-09-12T16:34:29.733" v="2283" actId="26606"/>
          <ac:picMkLst>
            <pc:docMk/>
            <pc:sldMk cId="2889359660" sldId="263"/>
            <ac:picMk id="4" creationId="{6D364FF5-1375-4140-ABF4-494A05492323}"/>
          </ac:picMkLst>
        </pc:picChg>
      </pc:sldChg>
      <pc:sldChg chg="addSp delSp modSp new mod setBg">
        <pc:chgData name="Claudia Coñuecar" userId="40a48c7a74c5fee3" providerId="LiveId" clId="{71232EE4-7D22-43F9-8CF6-1D914A74B7B9}" dt="2020-09-09T23:39:09.730" v="625" actId="26606"/>
        <pc:sldMkLst>
          <pc:docMk/>
          <pc:sldMk cId="3428201995" sldId="264"/>
        </pc:sldMkLst>
        <pc:spChg chg="del">
          <ac:chgData name="Claudia Coñuecar" userId="40a48c7a74c5fee3" providerId="LiveId" clId="{71232EE4-7D22-43F9-8CF6-1D914A74B7B9}" dt="2020-09-09T23:39:09.730" v="625" actId="26606"/>
          <ac:spMkLst>
            <pc:docMk/>
            <pc:sldMk cId="3428201995" sldId="264"/>
            <ac:spMk id="2" creationId="{202D4DC7-93C7-4327-905F-BC397AC56DE7}"/>
          </ac:spMkLst>
        </pc:spChg>
        <pc:spChg chg="del">
          <ac:chgData name="Claudia Coñuecar" userId="40a48c7a74c5fee3" providerId="LiveId" clId="{71232EE4-7D22-43F9-8CF6-1D914A74B7B9}" dt="2020-09-09T23:39:09.730" v="625" actId="26606"/>
          <ac:spMkLst>
            <pc:docMk/>
            <pc:sldMk cId="3428201995" sldId="264"/>
            <ac:spMk id="3" creationId="{AED9B4DB-7CCB-4785-99EB-51C3F7AD4548}"/>
          </ac:spMkLst>
        </pc:spChg>
        <pc:spChg chg="add">
          <ac:chgData name="Claudia Coñuecar" userId="40a48c7a74c5fee3" providerId="LiveId" clId="{71232EE4-7D22-43F9-8CF6-1D914A74B7B9}" dt="2020-09-09T23:39:09.730" v="625" actId="26606"/>
          <ac:spMkLst>
            <pc:docMk/>
            <pc:sldMk cId="3428201995" sldId="264"/>
            <ac:spMk id="10" creationId="{42A4FC2C-047E-45A5-965D-8E1E3BF09BC6}"/>
          </ac:spMkLst>
        </pc:spChg>
        <pc:picChg chg="add mod">
          <ac:chgData name="Claudia Coñuecar" userId="40a48c7a74c5fee3" providerId="LiveId" clId="{71232EE4-7D22-43F9-8CF6-1D914A74B7B9}" dt="2020-09-09T23:39:09.730" v="625" actId="26606"/>
          <ac:picMkLst>
            <pc:docMk/>
            <pc:sldMk cId="3428201995" sldId="264"/>
            <ac:picMk id="5" creationId="{85F4FEDD-A0D9-4DF3-B584-265B91369ECF}"/>
          </ac:picMkLst>
        </pc:picChg>
      </pc:sldChg>
      <pc:sldChg chg="addSp modSp new mod setBg setClrOvrMap">
        <pc:chgData name="Claudia Coñuecar" userId="40a48c7a74c5fee3" providerId="LiveId" clId="{71232EE4-7D22-43F9-8CF6-1D914A74B7B9}" dt="2020-09-12T16:24:06.925" v="1923" actId="1076"/>
        <pc:sldMkLst>
          <pc:docMk/>
          <pc:sldMk cId="4163389085" sldId="265"/>
        </pc:sldMkLst>
        <pc:spChg chg="mod">
          <ac:chgData name="Claudia Coñuecar" userId="40a48c7a74c5fee3" providerId="LiveId" clId="{71232EE4-7D22-43F9-8CF6-1D914A74B7B9}" dt="2020-09-12T16:24:06.925" v="1923" actId="1076"/>
          <ac:spMkLst>
            <pc:docMk/>
            <pc:sldMk cId="4163389085" sldId="265"/>
            <ac:spMk id="2" creationId="{45E270E1-FBCD-4323-8996-26750A607C4F}"/>
          </ac:spMkLst>
        </pc:spChg>
        <pc:spChg chg="mod">
          <ac:chgData name="Claudia Coñuecar" userId="40a48c7a74c5fee3" providerId="LiveId" clId="{71232EE4-7D22-43F9-8CF6-1D914A74B7B9}" dt="2020-09-12T16:24:02.730" v="1922" actId="20577"/>
          <ac:spMkLst>
            <pc:docMk/>
            <pc:sldMk cId="4163389085" sldId="265"/>
            <ac:spMk id="3" creationId="{0A478312-DDB7-4035-96A7-3867773B4B65}"/>
          </ac:spMkLst>
        </pc:spChg>
        <pc:spChg chg="add">
          <ac:chgData name="Claudia Coñuecar" userId="40a48c7a74c5fee3" providerId="LiveId" clId="{71232EE4-7D22-43F9-8CF6-1D914A74B7B9}" dt="2020-09-09T23:54:53.990" v="1079" actId="26606"/>
          <ac:spMkLst>
            <pc:docMk/>
            <pc:sldMk cId="4163389085" sldId="265"/>
            <ac:spMk id="9" creationId="{CF62D2A7-8207-488C-9F46-316BA81A16C8}"/>
          </ac:spMkLst>
        </pc:spChg>
        <pc:picChg chg="add mod">
          <ac:chgData name="Claudia Coñuecar" userId="40a48c7a74c5fee3" providerId="LiveId" clId="{71232EE4-7D22-43F9-8CF6-1D914A74B7B9}" dt="2020-09-09T23:54:53.990" v="1079" actId="26606"/>
          <ac:picMkLst>
            <pc:docMk/>
            <pc:sldMk cId="4163389085" sldId="265"/>
            <ac:picMk id="4" creationId="{45C1AB1C-E530-48D3-94B2-1FCB90EE8FEA}"/>
          </ac:picMkLst>
        </pc:picChg>
      </pc:sldChg>
      <pc:sldChg chg="modSp new mod setBg">
        <pc:chgData name="Claudia Coñuecar" userId="40a48c7a74c5fee3" providerId="LiveId" clId="{71232EE4-7D22-43F9-8CF6-1D914A74B7B9}" dt="2020-09-12T16:35:25.891" v="2287" actId="1076"/>
        <pc:sldMkLst>
          <pc:docMk/>
          <pc:sldMk cId="4185462891" sldId="266"/>
        </pc:sldMkLst>
        <pc:spChg chg="mod">
          <ac:chgData name="Claudia Coñuecar" userId="40a48c7a74c5fee3" providerId="LiveId" clId="{71232EE4-7D22-43F9-8CF6-1D914A74B7B9}" dt="2020-09-09T23:55:30.160" v="1094" actId="20577"/>
          <ac:spMkLst>
            <pc:docMk/>
            <pc:sldMk cId="4185462891" sldId="266"/>
            <ac:spMk id="2" creationId="{BFBA15E5-B13E-4D14-998B-741E8DF6205F}"/>
          </ac:spMkLst>
        </pc:spChg>
        <pc:spChg chg="mod">
          <ac:chgData name="Claudia Coñuecar" userId="40a48c7a74c5fee3" providerId="LiveId" clId="{71232EE4-7D22-43F9-8CF6-1D914A74B7B9}" dt="2020-09-12T16:35:25.891" v="2287" actId="1076"/>
          <ac:spMkLst>
            <pc:docMk/>
            <pc:sldMk cId="4185462891" sldId="266"/>
            <ac:spMk id="3" creationId="{E607D486-1F0A-4FF1-A6A8-5EC37A98A6F9}"/>
          </ac:spMkLst>
        </pc:spChg>
      </pc:sldChg>
      <pc:sldChg chg="addSp delSp modSp new mod setBg">
        <pc:chgData name="Claudia Coñuecar" userId="40a48c7a74c5fee3" providerId="LiveId" clId="{71232EE4-7D22-43F9-8CF6-1D914A74B7B9}" dt="2020-09-12T16:22:10.251" v="1774" actId="1076"/>
        <pc:sldMkLst>
          <pc:docMk/>
          <pc:sldMk cId="2976439987" sldId="267"/>
        </pc:sldMkLst>
        <pc:spChg chg="add mod">
          <ac:chgData name="Claudia Coñuecar" userId="40a48c7a74c5fee3" providerId="LiveId" clId="{71232EE4-7D22-43F9-8CF6-1D914A74B7B9}" dt="2020-09-12T16:20:47.296" v="1746" actId="1076"/>
          <ac:spMkLst>
            <pc:docMk/>
            <pc:sldMk cId="2976439987" sldId="267"/>
            <ac:spMk id="2" creationId="{002990D3-73AD-4B4A-84C2-A09355C52FF0}"/>
          </ac:spMkLst>
        </pc:spChg>
        <pc:spChg chg="del mod">
          <ac:chgData name="Claudia Coñuecar" userId="40a48c7a74c5fee3" providerId="LiveId" clId="{71232EE4-7D22-43F9-8CF6-1D914A74B7B9}" dt="2020-09-10T00:02:59.369" v="1147" actId="21"/>
          <ac:spMkLst>
            <pc:docMk/>
            <pc:sldMk cId="2976439987" sldId="267"/>
            <ac:spMk id="2" creationId="{587D16C5-4859-476D-BB9E-C335DE7247EC}"/>
          </ac:spMkLst>
        </pc:spChg>
        <pc:spChg chg="mod ord">
          <ac:chgData name="Claudia Coñuecar" userId="40a48c7a74c5fee3" providerId="LiveId" clId="{71232EE4-7D22-43F9-8CF6-1D914A74B7B9}" dt="2020-09-12T16:21:41.417" v="1761" actId="1076"/>
          <ac:spMkLst>
            <pc:docMk/>
            <pc:sldMk cId="2976439987" sldId="267"/>
            <ac:spMk id="3" creationId="{814F9E9F-6892-488D-9EDD-4760DE42C0AC}"/>
          </ac:spMkLst>
        </pc:spChg>
        <pc:spChg chg="add mod">
          <ac:chgData name="Claudia Coñuecar" userId="40a48c7a74c5fee3" providerId="LiveId" clId="{71232EE4-7D22-43F9-8CF6-1D914A74B7B9}" dt="2020-09-12T16:22:10.251" v="1774" actId="1076"/>
          <ac:spMkLst>
            <pc:docMk/>
            <pc:sldMk cId="2976439987" sldId="267"/>
            <ac:spMk id="4" creationId="{141902AA-61A7-4422-9E11-C9C1715250AB}"/>
          </ac:spMkLst>
        </pc:spChg>
        <pc:spChg chg="add del mod">
          <ac:chgData name="Claudia Coñuecar" userId="40a48c7a74c5fee3" providerId="LiveId" clId="{71232EE4-7D22-43F9-8CF6-1D914A74B7B9}" dt="2020-09-12T16:21:52.211" v="1763" actId="33987"/>
          <ac:spMkLst>
            <pc:docMk/>
            <pc:sldMk cId="2976439987" sldId="267"/>
            <ac:spMk id="8" creationId="{EC7D41EE-E6C8-4086-8233-62184B0E1E4D}"/>
          </ac:spMkLst>
        </pc:spChg>
        <pc:spChg chg="add mod">
          <ac:chgData name="Claudia Coñuecar" userId="40a48c7a74c5fee3" providerId="LiveId" clId="{71232EE4-7D22-43F9-8CF6-1D914A74B7B9}" dt="2020-09-12T16:22:06.825" v="1773" actId="1076"/>
          <ac:spMkLst>
            <pc:docMk/>
            <pc:sldMk cId="2976439987" sldId="267"/>
            <ac:spMk id="9" creationId="{B2B0F335-76CE-423C-BB08-8012F77B1D05}"/>
          </ac:spMkLst>
        </pc:spChg>
        <pc:spChg chg="add del">
          <ac:chgData name="Claudia Coñuecar" userId="40a48c7a74c5fee3" providerId="LiveId" clId="{71232EE4-7D22-43F9-8CF6-1D914A74B7B9}" dt="2020-09-10T00:03:46.731" v="1148" actId="26606"/>
          <ac:spMkLst>
            <pc:docMk/>
            <pc:sldMk cId="2976439987" sldId="267"/>
            <ac:spMk id="12" creationId="{4038CB10-1F5C-4D54-9DF7-12586DE5B007}"/>
          </ac:spMkLst>
        </pc:spChg>
        <pc:spChg chg="add del">
          <ac:chgData name="Claudia Coñuecar" userId="40a48c7a74c5fee3" providerId="LiveId" clId="{71232EE4-7D22-43F9-8CF6-1D914A74B7B9}" dt="2020-09-10T00:03:46.731" v="1148" actId="26606"/>
          <ac:spMkLst>
            <pc:docMk/>
            <pc:sldMk cId="2976439987" sldId="267"/>
            <ac:spMk id="14" creationId="{73ED6512-6858-4552-B699-9A97FE9A4EA2}"/>
          </ac:spMkLst>
        </pc:spChg>
        <pc:spChg chg="add del">
          <ac:chgData name="Claudia Coñuecar" userId="40a48c7a74c5fee3" providerId="LiveId" clId="{71232EE4-7D22-43F9-8CF6-1D914A74B7B9}" dt="2020-09-11T21:39:42.385" v="1725" actId="26606"/>
          <ac:spMkLst>
            <pc:docMk/>
            <pc:sldMk cId="2976439987" sldId="267"/>
            <ac:spMk id="19" creationId="{6EFFF4A2-EB01-4738-9824-8D9A72A51BB9}"/>
          </ac:spMkLst>
        </pc:spChg>
        <pc:spChg chg="add del">
          <ac:chgData name="Claudia Coñuecar" userId="40a48c7a74c5fee3" providerId="LiveId" clId="{71232EE4-7D22-43F9-8CF6-1D914A74B7B9}" dt="2020-09-11T21:39:42.385" v="1725" actId="26606"/>
          <ac:spMkLst>
            <pc:docMk/>
            <pc:sldMk cId="2976439987" sldId="267"/>
            <ac:spMk id="21" creationId="{23D97D8B-CFC5-431A-AA32-93C4522A6EE6}"/>
          </ac:spMkLst>
        </pc:spChg>
        <pc:spChg chg="add del">
          <ac:chgData name="Claudia Coñuecar" userId="40a48c7a74c5fee3" providerId="LiveId" clId="{71232EE4-7D22-43F9-8CF6-1D914A74B7B9}" dt="2020-09-11T21:40:53.278" v="1727" actId="26606"/>
          <ac:spMkLst>
            <pc:docMk/>
            <pc:sldMk cId="2976439987" sldId="267"/>
            <ac:spMk id="30" creationId="{1557A916-FDD1-44A1-A7A1-70009FD6BE46}"/>
          </ac:spMkLst>
        </pc:spChg>
        <pc:spChg chg="add del">
          <ac:chgData name="Claudia Coñuecar" userId="40a48c7a74c5fee3" providerId="LiveId" clId="{71232EE4-7D22-43F9-8CF6-1D914A74B7B9}" dt="2020-09-11T23:25:45.997" v="1731" actId="26606"/>
          <ac:spMkLst>
            <pc:docMk/>
            <pc:sldMk cId="2976439987" sldId="267"/>
            <ac:spMk id="35" creationId="{799A8B4F-0FED-46C0-9186-5A8E116D8744}"/>
          </ac:spMkLst>
        </pc:spChg>
        <pc:spChg chg="add del">
          <ac:chgData name="Claudia Coñuecar" userId="40a48c7a74c5fee3" providerId="LiveId" clId="{71232EE4-7D22-43F9-8CF6-1D914A74B7B9}" dt="2020-09-11T23:25:45.997" v="1731" actId="26606"/>
          <ac:spMkLst>
            <pc:docMk/>
            <pc:sldMk cId="2976439987" sldId="267"/>
            <ac:spMk id="39" creationId="{38A69B74-22E3-47CC-823F-18BE7930C814}"/>
          </ac:spMkLst>
        </pc:spChg>
        <pc:spChg chg="add del">
          <ac:chgData name="Claudia Coñuecar" userId="40a48c7a74c5fee3" providerId="LiveId" clId="{71232EE4-7D22-43F9-8CF6-1D914A74B7B9}" dt="2020-09-11T23:25:45.997" v="1731" actId="26606"/>
          <ac:spMkLst>
            <pc:docMk/>
            <pc:sldMk cId="2976439987" sldId="267"/>
            <ac:spMk id="41" creationId="{1778637B-5DB8-4A75-B2E6-FC2B1BB9A7DB}"/>
          </ac:spMkLst>
        </pc:spChg>
        <pc:spChg chg="add del">
          <ac:chgData name="Claudia Coñuecar" userId="40a48c7a74c5fee3" providerId="LiveId" clId="{71232EE4-7D22-43F9-8CF6-1D914A74B7B9}" dt="2020-09-11T23:25:45.997" v="1731" actId="26606"/>
          <ac:spMkLst>
            <pc:docMk/>
            <pc:sldMk cId="2976439987" sldId="267"/>
            <ac:spMk id="43" creationId="{0035A30C-45F3-4EFB-B2E8-6E2A11843D39}"/>
          </ac:spMkLst>
        </pc:spChg>
        <pc:spChg chg="add del">
          <ac:chgData name="Claudia Coñuecar" userId="40a48c7a74c5fee3" providerId="LiveId" clId="{71232EE4-7D22-43F9-8CF6-1D914A74B7B9}" dt="2020-09-11T23:25:45.984" v="1730" actId="26606"/>
          <ac:spMkLst>
            <pc:docMk/>
            <pc:sldMk cId="2976439987" sldId="267"/>
            <ac:spMk id="48" creationId="{9A42C7B2-7BD6-433A-95AB-5AA4F44B5819}"/>
          </ac:spMkLst>
        </pc:spChg>
        <pc:spChg chg="add del">
          <ac:chgData name="Claudia Coñuecar" userId="40a48c7a74c5fee3" providerId="LiveId" clId="{71232EE4-7D22-43F9-8CF6-1D914A74B7B9}" dt="2020-09-11T23:25:45.984" v="1730" actId="26606"/>
          <ac:spMkLst>
            <pc:docMk/>
            <pc:sldMk cId="2976439987" sldId="267"/>
            <ac:spMk id="50" creationId="{0ADDB668-2CA4-4D2B-9C34-3487CA330BA8}"/>
          </ac:spMkLst>
        </pc:spChg>
        <pc:spChg chg="add del">
          <ac:chgData name="Claudia Coñuecar" userId="40a48c7a74c5fee3" providerId="LiveId" clId="{71232EE4-7D22-43F9-8CF6-1D914A74B7B9}" dt="2020-09-11T23:25:45.984" v="1730" actId="26606"/>
          <ac:spMkLst>
            <pc:docMk/>
            <pc:sldMk cId="2976439987" sldId="267"/>
            <ac:spMk id="52" creationId="{2568BC19-F052-4108-93E1-6A3D1DEC072F}"/>
          </ac:spMkLst>
        </pc:spChg>
        <pc:spChg chg="add del">
          <ac:chgData name="Claudia Coñuecar" userId="40a48c7a74c5fee3" providerId="LiveId" clId="{71232EE4-7D22-43F9-8CF6-1D914A74B7B9}" dt="2020-09-11T23:25:45.984" v="1730" actId="26606"/>
          <ac:spMkLst>
            <pc:docMk/>
            <pc:sldMk cId="2976439987" sldId="267"/>
            <ac:spMk id="54" creationId="{D5FD337D-4D6B-4C8B-B6F5-121097E09881}"/>
          </ac:spMkLst>
        </pc:spChg>
        <pc:spChg chg="add">
          <ac:chgData name="Claudia Coñuecar" userId="40a48c7a74c5fee3" providerId="LiveId" clId="{71232EE4-7D22-43F9-8CF6-1D914A74B7B9}" dt="2020-09-11T23:25:45.997" v="1731" actId="26606"/>
          <ac:spMkLst>
            <pc:docMk/>
            <pc:sldMk cId="2976439987" sldId="267"/>
            <ac:spMk id="56" creationId="{1557A916-FDD1-44A1-A7A1-70009FD6BE46}"/>
          </ac:spMkLst>
        </pc:spChg>
        <pc:grpChg chg="add del">
          <ac:chgData name="Claudia Coñuecar" userId="40a48c7a74c5fee3" providerId="LiveId" clId="{71232EE4-7D22-43F9-8CF6-1D914A74B7B9}" dt="2020-09-11T21:39:42.385" v="1725" actId="26606"/>
          <ac:grpSpMkLst>
            <pc:docMk/>
            <pc:sldMk cId="2976439987" sldId="267"/>
            <ac:grpSpMk id="23" creationId="{F91EAA54-AC0A-4AEF-ACE5-B1DD3DC8173B}"/>
          </ac:grpSpMkLst>
        </pc:grpChg>
        <pc:picChg chg="add del mod modCrop">
          <ac:chgData name="Claudia Coñuecar" userId="40a48c7a74c5fee3" providerId="LiveId" clId="{71232EE4-7D22-43F9-8CF6-1D914A74B7B9}" dt="2020-09-09T23:59:11.190" v="1135" actId="21"/>
          <ac:picMkLst>
            <pc:docMk/>
            <pc:sldMk cId="2976439987" sldId="267"/>
            <ac:picMk id="4" creationId="{F0B10233-0D51-4FD6-8E69-2542A1DEED4E}"/>
          </ac:picMkLst>
        </pc:picChg>
        <pc:picChg chg="add mod ord">
          <ac:chgData name="Claudia Coñuecar" userId="40a48c7a74c5fee3" providerId="LiveId" clId="{71232EE4-7D22-43F9-8CF6-1D914A74B7B9}" dt="2020-09-12T16:20:41.010" v="1745" actId="1076"/>
          <ac:picMkLst>
            <pc:docMk/>
            <pc:sldMk cId="2976439987" sldId="267"/>
            <ac:picMk id="5" creationId="{1837E3A0-F3DD-407D-9996-808B6FC81133}"/>
          </ac:picMkLst>
        </pc:picChg>
        <pc:picChg chg="add mod ord">
          <ac:chgData name="Claudia Coñuecar" userId="40a48c7a74c5fee3" providerId="LiveId" clId="{71232EE4-7D22-43F9-8CF6-1D914A74B7B9}" dt="2020-09-12T16:21:22.069" v="1756" actId="14100"/>
          <ac:picMkLst>
            <pc:docMk/>
            <pc:sldMk cId="2976439987" sldId="267"/>
            <ac:picMk id="6" creationId="{CC57E96C-7E1F-45DB-9704-CAACF8508419}"/>
          </ac:picMkLst>
        </pc:picChg>
        <pc:picChg chg="add mod">
          <ac:chgData name="Claudia Coñuecar" userId="40a48c7a74c5fee3" providerId="LiveId" clId="{71232EE4-7D22-43F9-8CF6-1D914A74B7B9}" dt="2020-09-11T23:25:45.997" v="1731" actId="26606"/>
          <ac:picMkLst>
            <pc:docMk/>
            <pc:sldMk cId="2976439987" sldId="267"/>
            <ac:picMk id="7" creationId="{A0FD6368-E26F-495F-996E-E9BB74C8CAB5}"/>
          </ac:picMkLst>
        </pc:picChg>
        <pc:picChg chg="add del">
          <ac:chgData name="Claudia Coñuecar" userId="40a48c7a74c5fee3" providerId="LiveId" clId="{71232EE4-7D22-43F9-8CF6-1D914A74B7B9}" dt="2020-09-11T23:25:45.997" v="1731" actId="26606"/>
          <ac:picMkLst>
            <pc:docMk/>
            <pc:sldMk cId="2976439987" sldId="267"/>
            <ac:picMk id="37" creationId="{DA6861EE-7660-46C9-80BD-173B8F7454B8}"/>
          </ac:picMkLst>
        </pc:picChg>
      </pc:sldChg>
      <pc:sldChg chg="addSp modSp new mod setBg">
        <pc:chgData name="Claudia Coñuecar" userId="40a48c7a74c5fee3" providerId="LiveId" clId="{71232EE4-7D22-43F9-8CF6-1D914A74B7B9}" dt="2020-09-10T00:20:54.662" v="1413" actId="27636"/>
        <pc:sldMkLst>
          <pc:docMk/>
          <pc:sldMk cId="2699409723" sldId="268"/>
        </pc:sldMkLst>
        <pc:spChg chg="mod">
          <ac:chgData name="Claudia Coñuecar" userId="40a48c7a74c5fee3" providerId="LiveId" clId="{71232EE4-7D22-43F9-8CF6-1D914A74B7B9}" dt="2020-09-10T00:18:48.772" v="1354" actId="26606"/>
          <ac:spMkLst>
            <pc:docMk/>
            <pc:sldMk cId="2699409723" sldId="268"/>
            <ac:spMk id="2" creationId="{D80EB8A8-51EB-4891-8A73-FA239C5FBFE2}"/>
          </ac:spMkLst>
        </pc:spChg>
        <pc:spChg chg="mod">
          <ac:chgData name="Claudia Coñuecar" userId="40a48c7a74c5fee3" providerId="LiveId" clId="{71232EE4-7D22-43F9-8CF6-1D914A74B7B9}" dt="2020-09-10T00:20:54.662" v="1413" actId="27636"/>
          <ac:spMkLst>
            <pc:docMk/>
            <pc:sldMk cId="2699409723" sldId="268"/>
            <ac:spMk id="3" creationId="{B9AF271B-3470-43DC-ACD8-7972375A46D9}"/>
          </ac:spMkLst>
        </pc:spChg>
        <pc:spChg chg="add">
          <ac:chgData name="Claudia Coñuecar" userId="40a48c7a74c5fee3" providerId="LiveId" clId="{71232EE4-7D22-43F9-8CF6-1D914A74B7B9}" dt="2020-09-10T00:18:48.772" v="1354" actId="26606"/>
          <ac:spMkLst>
            <pc:docMk/>
            <pc:sldMk cId="2699409723" sldId="268"/>
            <ac:spMk id="9" creationId="{F4C0B10B-D2C4-4A54-AFAD-3D27DF88BB37}"/>
          </ac:spMkLst>
        </pc:spChg>
        <pc:grpChg chg="add">
          <ac:chgData name="Claudia Coñuecar" userId="40a48c7a74c5fee3" providerId="LiveId" clId="{71232EE4-7D22-43F9-8CF6-1D914A74B7B9}" dt="2020-09-10T00:18:48.772" v="1354" actId="26606"/>
          <ac:grpSpMkLst>
            <pc:docMk/>
            <pc:sldMk cId="2699409723" sldId="268"/>
            <ac:grpSpMk id="11" creationId="{B6BADB90-C74B-40D6-86DC-503F65FCE8DC}"/>
          </ac:grpSpMkLst>
        </pc:grpChg>
        <pc:picChg chg="add mod modCrop">
          <ac:chgData name="Claudia Coñuecar" userId="40a48c7a74c5fee3" providerId="LiveId" clId="{71232EE4-7D22-43F9-8CF6-1D914A74B7B9}" dt="2020-09-10T00:19:16.367" v="1358" actId="732"/>
          <ac:picMkLst>
            <pc:docMk/>
            <pc:sldMk cId="2699409723" sldId="268"/>
            <ac:picMk id="4" creationId="{8767D83F-DBB3-4CA7-AE08-77DA625B0E9B}"/>
          </ac:picMkLst>
        </pc:picChg>
      </pc:sldChg>
      <pc:sldChg chg="modSp new mod setBg">
        <pc:chgData name="Claudia Coñuecar" userId="40a48c7a74c5fee3" providerId="LiveId" clId="{71232EE4-7D22-43F9-8CF6-1D914A74B7B9}" dt="2020-09-12T16:36:19.109" v="2288" actId="20577"/>
        <pc:sldMkLst>
          <pc:docMk/>
          <pc:sldMk cId="3549575491" sldId="269"/>
        </pc:sldMkLst>
        <pc:spChg chg="mod">
          <ac:chgData name="Claudia Coñuecar" userId="40a48c7a74c5fee3" providerId="LiveId" clId="{71232EE4-7D22-43F9-8CF6-1D914A74B7B9}" dt="2020-09-10T00:20:03.805" v="1369" actId="20577"/>
          <ac:spMkLst>
            <pc:docMk/>
            <pc:sldMk cId="3549575491" sldId="269"/>
            <ac:spMk id="2" creationId="{026E66CE-34EC-459B-A020-5553CAA4C1FE}"/>
          </ac:spMkLst>
        </pc:spChg>
        <pc:spChg chg="mod">
          <ac:chgData name="Claudia Coñuecar" userId="40a48c7a74c5fee3" providerId="LiveId" clId="{71232EE4-7D22-43F9-8CF6-1D914A74B7B9}" dt="2020-09-12T16:36:19.109" v="2288" actId="20577"/>
          <ac:spMkLst>
            <pc:docMk/>
            <pc:sldMk cId="3549575491" sldId="269"/>
            <ac:spMk id="3" creationId="{72265D60-ED31-4A89-BEF1-1229A5F1C08C}"/>
          </ac:spMkLst>
        </pc:spChg>
      </pc:sldChg>
      <pc:sldChg chg="addSp delSp modSp new mod setBg">
        <pc:chgData name="Claudia Coñuecar" userId="40a48c7a74c5fee3" providerId="LiveId" clId="{71232EE4-7D22-43F9-8CF6-1D914A74B7B9}" dt="2020-09-10T00:26:09.401" v="1443" actId="1076"/>
        <pc:sldMkLst>
          <pc:docMk/>
          <pc:sldMk cId="976326921" sldId="270"/>
        </pc:sldMkLst>
        <pc:spChg chg="del">
          <ac:chgData name="Claudia Coñuecar" userId="40a48c7a74c5fee3" providerId="LiveId" clId="{71232EE4-7D22-43F9-8CF6-1D914A74B7B9}" dt="2020-09-10T00:24:49.311" v="1428" actId="26606"/>
          <ac:spMkLst>
            <pc:docMk/>
            <pc:sldMk cId="976326921" sldId="270"/>
            <ac:spMk id="2" creationId="{29E23659-E36E-488E-A1C3-3CFD12502ED3}"/>
          </ac:spMkLst>
        </pc:spChg>
        <pc:spChg chg="del">
          <ac:chgData name="Claudia Coñuecar" userId="40a48c7a74c5fee3" providerId="LiveId" clId="{71232EE4-7D22-43F9-8CF6-1D914A74B7B9}" dt="2020-09-10T00:24:49.311" v="1428" actId="26606"/>
          <ac:spMkLst>
            <pc:docMk/>
            <pc:sldMk cId="976326921" sldId="270"/>
            <ac:spMk id="3" creationId="{075EE3E1-B56F-4482-A51D-A8C583BEEC9A}"/>
          </ac:spMkLst>
        </pc:spChg>
        <pc:spChg chg="add mod">
          <ac:chgData name="Claudia Coñuecar" userId="40a48c7a74c5fee3" providerId="LiveId" clId="{71232EE4-7D22-43F9-8CF6-1D914A74B7B9}" dt="2020-09-10T00:25:22.379" v="1433" actId="21"/>
          <ac:spMkLst>
            <pc:docMk/>
            <pc:sldMk cId="976326921" sldId="270"/>
            <ac:spMk id="6" creationId="{B8446645-4C26-437F-8D0E-B353A64F313B}"/>
          </ac:spMkLst>
        </pc:spChg>
        <pc:spChg chg="add del">
          <ac:chgData name="Claudia Coñuecar" userId="40a48c7a74c5fee3" providerId="LiveId" clId="{71232EE4-7D22-43F9-8CF6-1D914A74B7B9}" dt="2020-09-10T00:25:03.147" v="1431" actId="26606"/>
          <ac:spMkLst>
            <pc:docMk/>
            <pc:sldMk cId="976326921" sldId="270"/>
            <ac:spMk id="9" creationId="{42A4FC2C-047E-45A5-965D-8E1E3BF09BC6}"/>
          </ac:spMkLst>
        </pc:spChg>
        <pc:spChg chg="add del">
          <ac:chgData name="Claudia Coñuecar" userId="40a48c7a74c5fee3" providerId="LiveId" clId="{71232EE4-7D22-43F9-8CF6-1D914A74B7B9}" dt="2020-09-10T00:25:03.147" v="1431" actId="26606"/>
          <ac:spMkLst>
            <pc:docMk/>
            <pc:sldMk cId="976326921" sldId="270"/>
            <ac:spMk id="14" creationId="{E5093ECC-8BEB-4546-A80D-0B48876623DE}"/>
          </ac:spMkLst>
        </pc:spChg>
        <pc:picChg chg="add del mod">
          <ac:chgData name="Claudia Coñuecar" userId="40a48c7a74c5fee3" providerId="LiveId" clId="{71232EE4-7D22-43F9-8CF6-1D914A74B7B9}" dt="2020-09-10T00:25:22.379" v="1433" actId="21"/>
          <ac:picMkLst>
            <pc:docMk/>
            <pc:sldMk cId="976326921" sldId="270"/>
            <ac:picMk id="4" creationId="{3067E857-7B95-4084-BA86-AD30F9047680}"/>
          </ac:picMkLst>
        </pc:picChg>
        <pc:picChg chg="add mod">
          <ac:chgData name="Claudia Coñuecar" userId="40a48c7a74c5fee3" providerId="LiveId" clId="{71232EE4-7D22-43F9-8CF6-1D914A74B7B9}" dt="2020-09-10T00:26:09.401" v="1443" actId="1076"/>
          <ac:picMkLst>
            <pc:docMk/>
            <pc:sldMk cId="976326921" sldId="270"/>
            <ac:picMk id="7" creationId="{3FC414DE-F9A5-411B-BFE6-A02ACE3FCEF4}"/>
          </ac:picMkLst>
        </pc:picChg>
      </pc:sldChg>
      <pc:sldChg chg="modSp new mod setBg">
        <pc:chgData name="Claudia Coñuecar" userId="40a48c7a74c5fee3" providerId="LiveId" clId="{71232EE4-7D22-43F9-8CF6-1D914A74B7B9}" dt="2020-09-12T23:58:57.391" v="2332" actId="20577"/>
        <pc:sldMkLst>
          <pc:docMk/>
          <pc:sldMk cId="4060122116" sldId="271"/>
        </pc:sldMkLst>
        <pc:spChg chg="mod">
          <ac:chgData name="Claudia Coñuecar" userId="40a48c7a74c5fee3" providerId="LiveId" clId="{71232EE4-7D22-43F9-8CF6-1D914A74B7B9}" dt="2020-09-10T00:26:39.504" v="1465" actId="20577"/>
          <ac:spMkLst>
            <pc:docMk/>
            <pc:sldMk cId="4060122116" sldId="271"/>
            <ac:spMk id="2" creationId="{009E2B09-8C02-47D7-B6FF-2E0929DBF492}"/>
          </ac:spMkLst>
        </pc:spChg>
        <pc:spChg chg="mod">
          <ac:chgData name="Claudia Coñuecar" userId="40a48c7a74c5fee3" providerId="LiveId" clId="{71232EE4-7D22-43F9-8CF6-1D914A74B7B9}" dt="2020-09-12T23:58:57.391" v="2332" actId="20577"/>
          <ac:spMkLst>
            <pc:docMk/>
            <pc:sldMk cId="4060122116" sldId="271"/>
            <ac:spMk id="3" creationId="{4310D684-1F2F-4303-96EC-75F20C44EC40}"/>
          </ac:spMkLst>
        </pc:spChg>
      </pc:sldChg>
      <pc:sldChg chg="addSp modSp new mod">
        <pc:chgData name="Claudia Coñuecar" userId="40a48c7a74c5fee3" providerId="LiveId" clId="{71232EE4-7D22-43F9-8CF6-1D914A74B7B9}" dt="2020-09-12T16:28:35.278" v="2206" actId="1076"/>
        <pc:sldMkLst>
          <pc:docMk/>
          <pc:sldMk cId="3877649968" sldId="272"/>
        </pc:sldMkLst>
        <pc:spChg chg="add mod">
          <ac:chgData name="Claudia Coñuecar" userId="40a48c7a74c5fee3" providerId="LiveId" clId="{71232EE4-7D22-43F9-8CF6-1D914A74B7B9}" dt="2020-09-12T16:28:34.255" v="2205" actId="1076"/>
          <ac:spMkLst>
            <pc:docMk/>
            <pc:sldMk cId="3877649968" sldId="272"/>
            <ac:spMk id="5" creationId="{02D3DA8F-CCEF-45A5-B190-243128452440}"/>
          </ac:spMkLst>
        </pc:spChg>
        <pc:picChg chg="add mod">
          <ac:chgData name="Claudia Coñuecar" userId="40a48c7a74c5fee3" providerId="LiveId" clId="{71232EE4-7D22-43F9-8CF6-1D914A74B7B9}" dt="2020-09-12T16:28:35.278" v="2206" actId="1076"/>
          <ac:picMkLst>
            <pc:docMk/>
            <pc:sldMk cId="3877649968" sldId="272"/>
            <ac:picMk id="4" creationId="{6B394BF4-1FD1-43C1-81C3-E2F761E87BE1}"/>
          </ac:picMkLst>
        </pc:picChg>
      </pc:sldChg>
      <pc:sldChg chg="addSp delSp modSp new mod ord setBg">
        <pc:chgData name="Claudia Coñuecar" userId="40a48c7a74c5fee3" providerId="LiveId" clId="{71232EE4-7D22-43F9-8CF6-1D914A74B7B9}" dt="2020-09-12T23:58:28.119" v="2320" actId="1076"/>
        <pc:sldMkLst>
          <pc:docMk/>
          <pc:sldMk cId="196776274" sldId="273"/>
        </pc:sldMkLst>
        <pc:spChg chg="mod">
          <ac:chgData name="Claudia Coñuecar" userId="40a48c7a74c5fee3" providerId="LiveId" clId="{71232EE4-7D22-43F9-8CF6-1D914A74B7B9}" dt="2020-09-12T16:32:02.557" v="2271" actId="26606"/>
          <ac:spMkLst>
            <pc:docMk/>
            <pc:sldMk cId="196776274" sldId="273"/>
            <ac:spMk id="2" creationId="{537889D1-7AC4-4E7E-A171-EFD9CC6180BF}"/>
          </ac:spMkLst>
        </pc:spChg>
        <pc:spChg chg="del">
          <ac:chgData name="Claudia Coñuecar" userId="40a48c7a74c5fee3" providerId="LiveId" clId="{71232EE4-7D22-43F9-8CF6-1D914A74B7B9}" dt="2020-09-12T16:31:50.920" v="2270" actId="21"/>
          <ac:spMkLst>
            <pc:docMk/>
            <pc:sldMk cId="196776274" sldId="273"/>
            <ac:spMk id="3" creationId="{6FB53084-A151-4845-91E5-4622E970D18D}"/>
          </ac:spMkLst>
        </pc:spChg>
        <pc:spChg chg="add mod">
          <ac:chgData name="Claudia Coñuecar" userId="40a48c7a74c5fee3" providerId="LiveId" clId="{71232EE4-7D22-43F9-8CF6-1D914A74B7B9}" dt="2020-09-12T23:58:07.296" v="2303" actId="1076"/>
          <ac:spMkLst>
            <pc:docMk/>
            <pc:sldMk cId="196776274" sldId="273"/>
            <ac:spMk id="3" creationId="{AB997121-1C48-423C-BBF8-1B27BCCB2CAF}"/>
          </ac:spMkLst>
        </pc:spChg>
        <pc:spChg chg="add mod">
          <ac:chgData name="Claudia Coñuecar" userId="40a48c7a74c5fee3" providerId="LiveId" clId="{71232EE4-7D22-43F9-8CF6-1D914A74B7B9}" dt="2020-09-12T23:58:28.119" v="2320" actId="1076"/>
          <ac:spMkLst>
            <pc:docMk/>
            <pc:sldMk cId="196776274" sldId="273"/>
            <ac:spMk id="6" creationId="{0A9746A5-AE10-4398-BEF8-D9CE75122BF1}"/>
          </ac:spMkLst>
        </pc:spChg>
        <pc:spChg chg="add">
          <ac:chgData name="Claudia Coñuecar" userId="40a48c7a74c5fee3" providerId="LiveId" clId="{71232EE4-7D22-43F9-8CF6-1D914A74B7B9}" dt="2020-09-12T16:32:02.557" v="2271" actId="26606"/>
          <ac:spMkLst>
            <pc:docMk/>
            <pc:sldMk cId="196776274" sldId="273"/>
            <ac:spMk id="10" creationId="{765F4110-C0FC-4D61-ACD2-A7C950EAE908}"/>
          </ac:spMkLst>
        </pc:spChg>
        <pc:picChg chg="add del mod ord">
          <ac:chgData name="Claudia Coñuecar" userId="40a48c7a74c5fee3" providerId="LiveId" clId="{71232EE4-7D22-43F9-8CF6-1D914A74B7B9}" dt="2020-09-12T16:32:02.557" v="2271" actId="26606"/>
          <ac:picMkLst>
            <pc:docMk/>
            <pc:sldMk cId="196776274" sldId="273"/>
            <ac:picMk id="4" creationId="{66C8BDDA-FD33-4212-A9AA-ECFC9DD7C64B}"/>
          </ac:picMkLst>
        </pc:picChg>
        <pc:picChg chg="add mod">
          <ac:chgData name="Claudia Coñuecar" userId="40a48c7a74c5fee3" providerId="LiveId" clId="{71232EE4-7D22-43F9-8CF6-1D914A74B7B9}" dt="2020-09-12T23:58:02.801" v="2302" actId="1076"/>
          <ac:picMkLst>
            <pc:docMk/>
            <pc:sldMk cId="196776274" sldId="273"/>
            <ac:picMk id="5" creationId="{3EDFCA2C-F07F-4069-8CCD-3F52137CB191}"/>
          </ac:picMkLst>
        </pc:picChg>
        <pc:cxnChg chg="add">
          <ac:chgData name="Claudia Coñuecar" userId="40a48c7a74c5fee3" providerId="LiveId" clId="{71232EE4-7D22-43F9-8CF6-1D914A74B7B9}" dt="2020-09-12T16:32:02.557" v="2271" actId="26606"/>
          <ac:cxnSpMkLst>
            <pc:docMk/>
            <pc:sldMk cId="196776274" sldId="273"/>
            <ac:cxnSpMk id="12" creationId="{CC94CBDB-A76C-499E-95AB-C0A049E3154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896E3-FA2A-4874-8691-15C4CA66B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D9BB67-938F-46BC-9D99-602F89D77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709E3B-672A-43DD-8E51-08893F64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FCF-16B6-477E-BB11-F1577941C81C}" type="datetimeFigureOut">
              <a:rPr lang="es-CL" smtClean="0"/>
              <a:t>12-09-2020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9A774-9C3B-475A-8B73-14DFCC39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E771D7-ACBF-414F-9494-C60C8E2E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B2A-AEB1-4242-85C9-41DBD20992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248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5BD25-B858-457E-A585-5E568995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16D0C4-A104-4FBD-A47C-115B20272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7E7DA-E6F4-4DCF-882D-5B1DF97FB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FCF-16B6-477E-BB11-F1577941C81C}" type="datetimeFigureOut">
              <a:rPr lang="es-CL" smtClean="0"/>
              <a:t>12-09-2020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019E8F-7006-4630-9CBE-CFDDA59A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820A5-2A50-4667-99A5-828695C3E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B2A-AEB1-4242-85C9-41DBD20992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952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C7243E-242B-4A84-AE0A-35902A799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9EA620-3286-4B66-9FA8-A87F00787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BFF4C1-41C9-479B-B2DC-C2CDC439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FCF-16B6-477E-BB11-F1577941C81C}" type="datetimeFigureOut">
              <a:rPr lang="es-CL" smtClean="0"/>
              <a:t>12-09-2020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A36F0B-DEC8-4A37-9A02-794C3362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ED9CEA-7B00-4A7C-B1EE-24535DBA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B2A-AEB1-4242-85C9-41DBD20992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202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BE1D3-B9ED-4747-A26B-62E286D0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E7EF65-C06E-46DA-BCBA-36C5E067E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4A7F90-9103-4D4E-8F2D-E9A9BD49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FCF-16B6-477E-BB11-F1577941C81C}" type="datetimeFigureOut">
              <a:rPr lang="es-CL" smtClean="0"/>
              <a:t>12-09-2020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2BE26A-C610-4852-ABB2-453EAF12C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22B886-F79F-40EF-A03F-3CE670C2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B2A-AEB1-4242-85C9-41DBD20992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914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73E23-80D9-4E52-9DD3-59FAE186C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41B194-593A-4212-A6D4-33C7B23A0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F5F266-F850-4255-BF13-67F57F883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FCF-16B6-477E-BB11-F1577941C81C}" type="datetimeFigureOut">
              <a:rPr lang="es-CL" smtClean="0"/>
              <a:t>12-09-2020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4775B6-B2B9-4938-9B19-4FBD77B3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717058-0902-4240-9B29-0A955278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B2A-AEB1-4242-85C9-41DBD20992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23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4FA16-D37D-4C34-B857-573D8393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22D2E-87E7-4CAC-BAFD-98D085E99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92CFFC-3BBA-421F-9504-C73DDE0D3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E8804-8002-430D-BE6C-582912D1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FCF-16B6-477E-BB11-F1577941C81C}" type="datetimeFigureOut">
              <a:rPr lang="es-CL" smtClean="0"/>
              <a:t>12-09-2020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E9EDD9-6EEA-4368-9FC9-4A4A0731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AA6DAD-A056-4D90-A444-B2AAF63D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B2A-AEB1-4242-85C9-41DBD20992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786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8FCCE0-2AE3-49C8-B95E-A1BAD117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BA3432-0BA9-446E-A942-E20F34157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D3586B-C6B3-457E-8B00-991A7A143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B6B239-157B-4F68-B867-12194A1AD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A4A808-3B85-421A-B170-25052C984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0AEE1E-1631-4607-AD23-7DBB64A0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FCF-16B6-477E-BB11-F1577941C81C}" type="datetimeFigureOut">
              <a:rPr lang="es-CL" smtClean="0"/>
              <a:t>12-09-2020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513C14-F05A-4CB2-B576-FBE29C03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D6794DE-78EC-4733-AFBF-AAE8E35F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B2A-AEB1-4242-85C9-41DBD20992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97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55A8F-8098-4621-BC81-3FC288FB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8DD248-6AB3-4890-AF06-D866250E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FCF-16B6-477E-BB11-F1577941C81C}" type="datetimeFigureOut">
              <a:rPr lang="es-CL" smtClean="0"/>
              <a:t>12-09-2020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D2A6DE-9B37-4855-88C7-916FF110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92FDB6-AA76-4266-A6E0-5E6503AC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B2A-AEB1-4242-85C9-41DBD20992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747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204EB1-4037-42F7-B25F-722BED2A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FCF-16B6-477E-BB11-F1577941C81C}" type="datetimeFigureOut">
              <a:rPr lang="es-CL" smtClean="0"/>
              <a:t>12-09-2020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8B6D1F-CC88-47FC-AEEB-897914D7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9312D8-A681-4F79-B2B2-3C4F1244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B2A-AEB1-4242-85C9-41DBD20992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2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E2676-F2FD-44BB-A823-39A9F07B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27B883-C3EE-4E9F-A2ED-A6BB014F9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E6DA6A-9DFD-4793-B3AC-DA92964EA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2A7F37-0860-4E01-95F9-D8BB1D8F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FCF-16B6-477E-BB11-F1577941C81C}" type="datetimeFigureOut">
              <a:rPr lang="es-CL" smtClean="0"/>
              <a:t>12-09-2020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653096-9D1E-424F-A03C-6E8692643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58301E-677A-40C7-B2EC-879CFD5A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B2A-AEB1-4242-85C9-41DBD20992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154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9645E-C774-47DD-8477-21AF864C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A43820-3979-4C76-9089-DB3AED8C5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03ADA7-CA10-4095-B846-12C5B39AB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A202DF-18CE-452B-A94A-0B1067C37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FCF-16B6-477E-BB11-F1577941C81C}" type="datetimeFigureOut">
              <a:rPr lang="es-CL" smtClean="0"/>
              <a:t>12-09-2020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B1427D-3DE0-4E64-89D2-5DE9E010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1EAB79-1FA4-462B-9E1E-3C170C89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B2A-AEB1-4242-85C9-41DBD20992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226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FCFE64-95B4-4B3F-A7BF-9AC4968C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3CF174-EB3C-40EB-B38C-F5E3CD654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D0434C-6C35-4433-814D-A56576B6E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5CFCF-16B6-477E-BB11-F1577941C81C}" type="datetimeFigureOut">
              <a:rPr lang="es-CL" smtClean="0"/>
              <a:t>12-09-2020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A85D8C-C8AA-44F4-ACD6-820D0D3E4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CC216F-BEA7-4FA6-9930-63B4A4FD6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A5B2A-AEB1-4242-85C9-41DBD20992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070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conuecar@emmanuel.c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B29DCB-F436-4CD3-AD30-D0A9770BD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pPr algn="r"/>
            <a:r>
              <a:rPr lang="es-CL" sz="2000" dirty="0">
                <a:solidFill>
                  <a:schemeClr val="tx1"/>
                </a:solidFill>
              </a:rPr>
              <a:t>Profesora</a:t>
            </a:r>
          </a:p>
          <a:p>
            <a:pPr algn="r"/>
            <a:r>
              <a:rPr lang="es-CL" sz="2000" dirty="0">
                <a:solidFill>
                  <a:schemeClr val="tx1"/>
                </a:solidFill>
              </a:rPr>
              <a:t>Claudia Coñuecar Vejar</a:t>
            </a:r>
          </a:p>
          <a:p>
            <a:endParaRPr lang="es-CL" sz="2000" dirty="0">
              <a:solidFill>
                <a:srgbClr val="080808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8A88B6-1CB5-4260-8025-A2D16A21A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s-CL" sz="3600" dirty="0">
                <a:solidFill>
                  <a:schemeClr val="tx1"/>
                </a:solidFill>
              </a:rPr>
              <a:t>Clases de Música</a:t>
            </a:r>
            <a:br>
              <a:rPr lang="es-CL" sz="3600" dirty="0">
                <a:solidFill>
                  <a:schemeClr val="tx1"/>
                </a:solidFill>
              </a:rPr>
            </a:br>
            <a:r>
              <a:rPr lang="es-CL" sz="3600" dirty="0">
                <a:solidFill>
                  <a:schemeClr val="tx1"/>
                </a:solidFill>
              </a:rPr>
              <a:t>NM1</a:t>
            </a:r>
            <a:endParaRPr lang="es-CL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757673-2A23-42D9-AF6F-875A7DFCF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202" y="957552"/>
            <a:ext cx="115224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5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E66CE-34EC-459B-A020-5553CAA4C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Clasicismo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265D60-ED31-4A89-BEF1-1229A5F1C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80" y="2183129"/>
            <a:ext cx="10515600" cy="33661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2800" b="0" i="0" dirty="0">
                <a:solidFill>
                  <a:srgbClr val="534741"/>
                </a:solidFill>
                <a:effectLst/>
                <a:latin typeface="+mj-lt"/>
              </a:rPr>
              <a:t>El Clasicismo es la época del progreso, de las ideas humanas afincadas en la razón. La razón vence la ignorancia y</a:t>
            </a:r>
            <a:r>
              <a:rPr lang="es-ES" sz="2800" b="0" dirty="0">
                <a:solidFill>
                  <a:srgbClr val="534741"/>
                </a:solidFill>
                <a:latin typeface="+mj-lt"/>
              </a:rPr>
              <a:t> la superstición de las ideas presente en las épocas ya pasadas.</a:t>
            </a:r>
          </a:p>
          <a:p>
            <a:r>
              <a:rPr lang="es-ES" b="0" i="0" dirty="0">
                <a:solidFill>
                  <a:srgbClr val="534741"/>
                </a:solidFill>
                <a:effectLst/>
                <a:latin typeface="+mj-lt"/>
              </a:rPr>
              <a:t>La música deja de verse encerrada en iglesias y palacios y se puede disfrutar en las casas de los burgueses o en espectáculos públicos.</a:t>
            </a:r>
          </a:p>
          <a:p>
            <a:pPr>
              <a:lnSpc>
                <a:spcPct val="150000"/>
              </a:lnSpc>
            </a:pPr>
            <a:endParaRPr lang="es-C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957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446645-4C26-437F-8D0E-B353A64F3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C414DE-F9A5-411B-BFE6-A02ACE3FC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8" y="0"/>
            <a:ext cx="12072938" cy="68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26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7889D1-7AC4-4E7E-A171-EFD9CC6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Instrumentos que desaparecen en el Clasicismo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EDFCA2C-F07F-4069-8CCD-3F52137CB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" r="2951" b="-2"/>
          <a:stretch/>
        </p:blipFill>
        <p:spPr>
          <a:xfrm>
            <a:off x="391428" y="321733"/>
            <a:ext cx="4160452" cy="62145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6C8BDDA-FD33-4212-A9AA-ECFC9DD7C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045" r="2" b="10834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B997121-1C48-423C-BBF8-1B27BCCB2CAF}"/>
              </a:ext>
            </a:extLst>
          </p:cNvPr>
          <p:cNvSpPr/>
          <p:nvPr/>
        </p:nvSpPr>
        <p:spPr>
          <a:xfrm rot="16200000">
            <a:off x="-124693" y="3240965"/>
            <a:ext cx="2582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Dulzaina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A9746A5-AE10-4398-BEF8-D9CE75122BF1}"/>
              </a:ext>
            </a:extLst>
          </p:cNvPr>
          <p:cNvSpPr/>
          <p:nvPr/>
        </p:nvSpPr>
        <p:spPr>
          <a:xfrm>
            <a:off x="7257666" y="2496973"/>
            <a:ext cx="3277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Clavicordio</a:t>
            </a:r>
          </a:p>
        </p:txBody>
      </p:sp>
    </p:spTree>
    <p:extLst>
      <p:ext uri="{BB962C8B-B14F-4D97-AF65-F5344CB8AC3E}">
        <p14:creationId xmlns:p14="http://schemas.microsoft.com/office/powerpoint/2010/main" val="19677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F0A11-7685-4886-85AA-CB45187A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481F97-FA51-47A4-A9ED-ED541C2F7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394BF4-1FD1-43C1-81C3-E2F761E87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76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D3DA8F-CCEF-45A5-B190-243128452440}"/>
              </a:ext>
            </a:extLst>
          </p:cNvPr>
          <p:cNvSpPr/>
          <p:nvPr/>
        </p:nvSpPr>
        <p:spPr>
          <a:xfrm>
            <a:off x="209596" y="767358"/>
            <a:ext cx="4620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Viola da Gamba</a:t>
            </a:r>
          </a:p>
        </p:txBody>
      </p:sp>
    </p:spTree>
    <p:extLst>
      <p:ext uri="{BB962C8B-B14F-4D97-AF65-F5344CB8AC3E}">
        <p14:creationId xmlns:p14="http://schemas.microsoft.com/office/powerpoint/2010/main" val="3877649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E2B09-8C02-47D7-B6FF-2E0929DB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Actividades Musicales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10D684-1F2F-4303-96EC-75F20C44E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28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dirty="0"/>
              <a:t>Responde las siguientes preguntas relacionados con el resumen: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CL" dirty="0"/>
              <a:t>1.- ¿Qué épocas de la música se trabajan en esta PPT?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CL" dirty="0"/>
              <a:t>2.- ¿En qué lugar se desarrolla la música en la Edad Media?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CL" dirty="0"/>
              <a:t>3.- ¿Quién fue el monje que inventó las notas musicales?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CL" dirty="0"/>
              <a:t>4.- Nombra 3 instrumentos del Renacimiento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CL" dirty="0"/>
              <a:t>5.- ¿Qué instrumentos participan en la Orquesta Barroca? Nombra 5 instrumentos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CL" dirty="0"/>
              <a:t>6.- ¿Qué instrumentos aparecen durante el Clasicismo?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CL" dirty="0"/>
              <a:t>7.- ¿Qué instrumentos desaparecen durante el clasicismo?</a:t>
            </a:r>
          </a:p>
        </p:txBody>
      </p:sp>
    </p:spTree>
    <p:extLst>
      <p:ext uri="{BB962C8B-B14F-4D97-AF65-F5344CB8AC3E}">
        <p14:creationId xmlns:p14="http://schemas.microsoft.com/office/powerpoint/2010/main" val="4060122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cama, puesto, pequeño&#10;&#10;Descripción generada automáticamente">
            <a:extLst>
              <a:ext uri="{FF2B5EF4-FFF2-40B4-BE49-F238E27FC236}">
                <a16:creationId xmlns:a16="http://schemas.microsoft.com/office/drawing/2014/main" id="{812A0796-3A82-4A8A-A0A1-6F8270515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79" r="1" b="314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3ADC33-B9A6-4246-9A04-B6D5735C43B5}"/>
              </a:ext>
            </a:extLst>
          </p:cNvPr>
          <p:cNvSpPr txBox="1"/>
          <p:nvPr/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latin typeface="+mj-lt"/>
                <a:ea typeface="+mj-ea"/>
                <a:cs typeface="+mj-cs"/>
              </a:rPr>
              <a:t>Información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12D9BB-2A86-4728-B6D3-AED9D68B1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Plazo de entrega: </a:t>
            </a:r>
          </a:p>
          <a:p>
            <a:r>
              <a:rPr lang="en-US" sz="1800"/>
              <a:t>Viernes 02 de Octubre</a:t>
            </a:r>
          </a:p>
          <a:p>
            <a:r>
              <a:rPr lang="en-US" sz="1800"/>
              <a:t>Correo: </a:t>
            </a:r>
            <a:r>
              <a:rPr lang="en-US" sz="1800">
                <a:hlinkClick r:id="rId3"/>
              </a:rPr>
              <a:t>cconuecar@emmanuel.cl</a:t>
            </a:r>
            <a:endParaRPr lang="en-US" sz="1800"/>
          </a:p>
          <a:p>
            <a:r>
              <a:rPr lang="en-US" sz="1800"/>
              <a:t>Whatsapp: +56978961502</a:t>
            </a:r>
          </a:p>
          <a:p>
            <a:r>
              <a:rPr lang="en-US" sz="1800"/>
              <a:t>Buzón de tareas en la página </a:t>
            </a:r>
          </a:p>
          <a:p>
            <a:r>
              <a:rPr lang="en-US" sz="1800"/>
              <a:t>del colegio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3737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91120E9-A824-4001-910D-21618C99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Historia de la Música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D1E6C4-8010-448A-A71A-A5AD0A346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586" y="3340743"/>
            <a:ext cx="4053545" cy="3563159"/>
          </a:xfrm>
        </p:spPr>
        <p:txBody>
          <a:bodyPr>
            <a:normAutofit/>
          </a:bodyPr>
          <a:lstStyle/>
          <a:p>
            <a:r>
              <a:rPr lang="es-CL" sz="2400" dirty="0"/>
              <a:t>Edad Media</a:t>
            </a:r>
          </a:p>
          <a:p>
            <a:r>
              <a:rPr lang="es-CL" sz="2400" dirty="0"/>
              <a:t>Renacimiento</a:t>
            </a:r>
          </a:p>
          <a:p>
            <a:r>
              <a:rPr lang="es-CL" sz="2400" dirty="0"/>
              <a:t>Barroco</a:t>
            </a:r>
          </a:p>
          <a:p>
            <a:r>
              <a:rPr lang="es-CL" sz="2400" dirty="0"/>
              <a:t>Clasicismo</a:t>
            </a:r>
          </a:p>
          <a:p>
            <a:r>
              <a:rPr lang="es-CL" sz="2400" dirty="0"/>
              <a:t>Romanticismo</a:t>
            </a:r>
          </a:p>
          <a:p>
            <a:r>
              <a:rPr lang="es-CL" sz="2400" dirty="0"/>
              <a:t>Impresionismo Francés</a:t>
            </a:r>
          </a:p>
          <a:p>
            <a:r>
              <a:rPr lang="es-CL" sz="2400" dirty="0"/>
              <a:t>Música Contemporánea</a:t>
            </a:r>
          </a:p>
          <a:p>
            <a:endParaRPr lang="es-CL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7A399D-EFDC-4A8E-BAFD-15E078798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6" r="7907" b="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4FF6730-50A1-4BC0-8F50-20D31AFABBF1}"/>
              </a:ext>
            </a:extLst>
          </p:cNvPr>
          <p:cNvSpPr/>
          <p:nvPr/>
        </p:nvSpPr>
        <p:spPr>
          <a:xfrm>
            <a:off x="1335401" y="2160447"/>
            <a:ext cx="25217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Épocas </a:t>
            </a:r>
          </a:p>
        </p:txBody>
      </p:sp>
    </p:spTree>
    <p:extLst>
      <p:ext uri="{BB962C8B-B14F-4D97-AF65-F5344CB8AC3E}">
        <p14:creationId xmlns:p14="http://schemas.microsoft.com/office/powerpoint/2010/main" val="285323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música y sus épocas - Música">
            <a:extLst>
              <a:ext uri="{FF2B5EF4-FFF2-40B4-BE49-F238E27FC236}">
                <a16:creationId xmlns:a16="http://schemas.microsoft.com/office/drawing/2014/main" id="{E734D1CD-6736-4FCB-A082-CF6F4BDEF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7" b="8698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73EADE-5F1E-4E3E-8151-7107DE43F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CL" sz="3600"/>
              <a:t>Resumen de las Épocas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474863-0E34-4018-BF3D-51DBB739A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s-CL" sz="1800"/>
              <a:t>Edad Media</a:t>
            </a:r>
          </a:p>
          <a:p>
            <a:r>
              <a:rPr lang="es-CL" sz="1800"/>
              <a:t>Renacimiento</a:t>
            </a:r>
          </a:p>
          <a:p>
            <a:r>
              <a:rPr lang="es-CL" sz="1800"/>
              <a:t>Barroco</a:t>
            </a:r>
          </a:p>
          <a:p>
            <a:r>
              <a:rPr lang="es-CL" sz="1800"/>
              <a:t>Clasicismo</a:t>
            </a:r>
          </a:p>
          <a:p>
            <a:endParaRPr lang="es-CL" sz="1800"/>
          </a:p>
          <a:p>
            <a:endParaRPr lang="es-CL" sz="1800"/>
          </a:p>
        </p:txBody>
      </p:sp>
    </p:spTree>
    <p:extLst>
      <p:ext uri="{BB962C8B-B14F-4D97-AF65-F5344CB8AC3E}">
        <p14:creationId xmlns:p14="http://schemas.microsoft.com/office/powerpoint/2010/main" val="40803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364FF5-1375-4140-ABF4-494A05492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66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DBE9869-BC0D-4F1D-9705-69271913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Edad Media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80F56B-F23D-4ECC-9D4D-B6320909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Los primeros pasos de la música en la historia se iniciaron con el Canto Gregoriano, en la iglesia católica. </a:t>
            </a:r>
          </a:p>
          <a:p>
            <a:r>
              <a:rPr lang="es-CL">
                <a:solidFill>
                  <a:srgbClr val="FFFFFF"/>
                </a:solidFill>
              </a:rPr>
              <a:t>Los monjes cantaban de manera vocal en la liturgia de la misa como aproximación a Dios. </a:t>
            </a:r>
          </a:p>
          <a:p>
            <a:r>
              <a:rPr lang="es-CL">
                <a:solidFill>
                  <a:srgbClr val="FFFFFF"/>
                </a:solidFill>
              </a:rPr>
              <a:t>En la iglesia católica se gestó la notación musical con el monje Guido de D’ Arezzo</a:t>
            </a:r>
          </a:p>
          <a:p>
            <a:r>
              <a:rPr lang="es-CL">
                <a:solidFill>
                  <a:srgbClr val="FFFFFF"/>
                </a:solidFill>
              </a:rPr>
              <a:t>Con la canción a San Juan Bautista: “</a:t>
            </a:r>
            <a:r>
              <a:rPr lang="es-ES">
                <a:solidFill>
                  <a:srgbClr val="FFFFFF"/>
                </a:solidFill>
              </a:rPr>
              <a:t>Ut queant laxis” se inició los nombres de las notas musicales: Ut – Re – Mi – Fa – Sol – La Si</a:t>
            </a:r>
            <a:endParaRPr 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59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5F4FEDD-A0D9-4DF3-B584-265B91369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20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0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270E1-FBCD-4323-8996-26750A60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1" y="361950"/>
            <a:ext cx="5314536" cy="1325563"/>
          </a:xfrm>
        </p:spPr>
        <p:txBody>
          <a:bodyPr>
            <a:normAutofit/>
          </a:bodyPr>
          <a:lstStyle/>
          <a:p>
            <a:r>
              <a:rPr lang="es-CL" dirty="0"/>
              <a:t>Renacimiento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78312-DDB7-4035-96A7-3867773B4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4217032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s-CL" sz="2400" dirty="0"/>
              <a:t>En esta época comienza un avance en lo social, con la invención de la imprenta, el desarrollo económico, los descubrimientos geográficos.</a:t>
            </a:r>
          </a:p>
          <a:p>
            <a:pPr>
              <a:lnSpc>
                <a:spcPct val="160000"/>
              </a:lnSpc>
            </a:pPr>
            <a:r>
              <a:rPr lang="es-CL" sz="2400" dirty="0"/>
              <a:t>También la música sale de la iglesia católica y comienza a estar presentes en la vida cotidiana y se  embellece a través de la “polifonía”, que son diversas voces o instrumentos que se unen a la interpretación musical.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C1AB1C-E530-48D3-94B2-1FCB90EE8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03" r="18103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338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A15E5-B13E-4D14-998B-741E8DF6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Renacimiento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07D486-1F0A-4FF1-A6A8-5EC37A98A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2506662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sz="2800" dirty="0">
                <a:latin typeface="+mj-lt"/>
              </a:rPr>
              <a:t>En esta época predominan los instrumentos de teclado y de cuerda, como el órgano, el clavecín, el laúd y la vihuela (de origen español) 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+mj-lt"/>
              </a:rPr>
              <a:t>L</a:t>
            </a:r>
            <a:r>
              <a:rPr lang="es-ES" sz="2800" dirty="0">
                <a:latin typeface="+mj-lt"/>
              </a:rPr>
              <a:t>o que facilitó la consagración de la música como acompañamiento de sus composiciones (se acompañaban de instrumentos de cuerda).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546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7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C57E96C-7E1F-45DB-9704-CAACF8508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19" r="-3" b="7889"/>
          <a:stretch/>
        </p:blipFill>
        <p:spPr>
          <a:xfrm>
            <a:off x="6907968" y="398185"/>
            <a:ext cx="4649498" cy="4072373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FD6368-E26F-495F-996E-E9BB74C8C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74" r="-1" b="6009"/>
          <a:stretch/>
        </p:blipFill>
        <p:spPr>
          <a:xfrm>
            <a:off x="20" y="1"/>
            <a:ext cx="6770047" cy="2456679"/>
          </a:xfrm>
          <a:custGeom>
            <a:avLst/>
            <a:gdLst/>
            <a:ahLst/>
            <a:cxnLst/>
            <a:rect l="l" t="t" r="r" b="b"/>
            <a:pathLst>
              <a:path w="6770067" h="2456679">
                <a:moveTo>
                  <a:pt x="6770067" y="603033"/>
                </a:moveTo>
                <a:lnTo>
                  <a:pt x="6770067" y="617220"/>
                </a:lnTo>
                <a:lnTo>
                  <a:pt x="6768113" y="610127"/>
                </a:lnTo>
                <a:close/>
                <a:moveTo>
                  <a:pt x="0" y="0"/>
                </a:moveTo>
                <a:lnTo>
                  <a:pt x="6588505" y="0"/>
                </a:lnTo>
                <a:lnTo>
                  <a:pt x="6460879" y="219780"/>
                </a:lnTo>
                <a:cubicBezTo>
                  <a:pt x="5374128" y="2091240"/>
                  <a:pt x="5374128" y="2091240"/>
                  <a:pt x="5374128" y="2091240"/>
                </a:cubicBezTo>
                <a:cubicBezTo>
                  <a:pt x="5251862" y="2317464"/>
                  <a:pt x="5007334" y="2456679"/>
                  <a:pt x="4754071" y="2456679"/>
                </a:cubicBezTo>
                <a:cubicBezTo>
                  <a:pt x="710608" y="2456679"/>
                  <a:pt x="710608" y="2456679"/>
                  <a:pt x="710608" y="2456679"/>
                </a:cubicBezTo>
                <a:cubicBezTo>
                  <a:pt x="448613" y="2456679"/>
                  <a:pt x="212817" y="2317464"/>
                  <a:pt x="81819" y="2091240"/>
                </a:cubicBezTo>
                <a:lnTo>
                  <a:pt x="0" y="1949732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837E3A0-F3DD-407D-9996-808B6FC811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" r="1" b="7600"/>
          <a:stretch/>
        </p:blipFill>
        <p:spPr>
          <a:xfrm>
            <a:off x="152400" y="3536974"/>
            <a:ext cx="5698248" cy="3220850"/>
          </a:xfrm>
          <a:custGeom>
            <a:avLst/>
            <a:gdLst/>
            <a:ahLst/>
            <a:cxnLst/>
            <a:rect l="l" t="t" r="r" b="b"/>
            <a:pathLst>
              <a:path w="7498473" h="4238389">
                <a:moveTo>
                  <a:pt x="6770067" y="1839459"/>
                </a:moveTo>
                <a:lnTo>
                  <a:pt x="6770067" y="1853646"/>
                </a:lnTo>
                <a:lnTo>
                  <a:pt x="6768113" y="1846552"/>
                </a:lnTo>
                <a:close/>
                <a:moveTo>
                  <a:pt x="710608" y="0"/>
                </a:moveTo>
                <a:cubicBezTo>
                  <a:pt x="710608" y="0"/>
                  <a:pt x="710608" y="0"/>
                  <a:pt x="4754071" y="0"/>
                </a:cubicBezTo>
                <a:cubicBezTo>
                  <a:pt x="5007334" y="0"/>
                  <a:pt x="5251862" y="139215"/>
                  <a:pt x="5374128" y="365439"/>
                </a:cubicBezTo>
                <a:cubicBezTo>
                  <a:pt x="5374128" y="365439"/>
                  <a:pt x="5374128" y="365439"/>
                  <a:pt x="7400224" y="3854515"/>
                </a:cubicBezTo>
                <a:cubicBezTo>
                  <a:pt x="7465723" y="3963277"/>
                  <a:pt x="7498473" y="4087266"/>
                  <a:pt x="7498473" y="4211255"/>
                </a:cubicBezTo>
                <a:lnTo>
                  <a:pt x="7494852" y="4238389"/>
                </a:lnTo>
                <a:lnTo>
                  <a:pt x="0" y="4238389"/>
                </a:lnTo>
                <a:lnTo>
                  <a:pt x="0" y="506947"/>
                </a:lnTo>
                <a:lnTo>
                  <a:pt x="81819" y="365439"/>
                </a:lnTo>
                <a:cubicBezTo>
                  <a:pt x="212817" y="139215"/>
                  <a:pt x="448613" y="0"/>
                  <a:pt x="710608" y="0"/>
                </a:cubicBez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4F9E9F-6892-488D-9EDD-4760DE42C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085" y="5838396"/>
            <a:ext cx="5436477" cy="62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/>
              <a:t>INSTRUMENTOS DEL RENACIMIENTO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02990D3-73AD-4B4A-84C2-A09355C52FF0}"/>
              </a:ext>
            </a:extLst>
          </p:cNvPr>
          <p:cNvSpPr/>
          <p:nvPr/>
        </p:nvSpPr>
        <p:spPr>
          <a:xfrm>
            <a:off x="2703651" y="1646981"/>
            <a:ext cx="2299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Vihuela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41902AA-61A7-4422-9E11-C9C1715250AB}"/>
              </a:ext>
            </a:extLst>
          </p:cNvPr>
          <p:cNvSpPr/>
          <p:nvPr/>
        </p:nvSpPr>
        <p:spPr>
          <a:xfrm>
            <a:off x="572649" y="5376731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Laúd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2B0F335-76CE-423C-BB08-8012F77B1D05}"/>
              </a:ext>
            </a:extLst>
          </p:cNvPr>
          <p:cNvSpPr/>
          <p:nvPr/>
        </p:nvSpPr>
        <p:spPr>
          <a:xfrm>
            <a:off x="5284033" y="3685873"/>
            <a:ext cx="2498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Clavecín</a:t>
            </a:r>
          </a:p>
        </p:txBody>
      </p:sp>
    </p:spTree>
    <p:extLst>
      <p:ext uri="{BB962C8B-B14F-4D97-AF65-F5344CB8AC3E}">
        <p14:creationId xmlns:p14="http://schemas.microsoft.com/office/powerpoint/2010/main" val="297643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80EB8A8-51EB-4891-8A73-FA239C5FB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Barroco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AF271B-3470-43DC-ACD8-7972375A4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926670"/>
          </a:xfrm>
        </p:spPr>
        <p:txBody>
          <a:bodyPr>
            <a:normAutofit/>
          </a:bodyPr>
          <a:lstStyle/>
          <a:p>
            <a:r>
              <a:rPr lang="es-CL" sz="2400" b="0" i="0" dirty="0">
                <a:effectLst/>
                <a:latin typeface="+mj-lt"/>
              </a:rPr>
              <a:t>Inicialmente el nombre de “Barroco” se emplea para referir a cierto estilo artístico </a:t>
            </a:r>
            <a:r>
              <a:rPr lang="es-CL" sz="2400" b="1" i="0" dirty="0">
                <a:effectLst/>
                <a:latin typeface="+mj-lt"/>
              </a:rPr>
              <a:t>recargado</a:t>
            </a:r>
            <a:r>
              <a:rPr lang="es-CL" sz="2400" b="0" i="0" dirty="0">
                <a:effectLst/>
                <a:latin typeface="+mj-lt"/>
              </a:rPr>
              <a:t>, grandilocuente, excesivo.</a:t>
            </a:r>
          </a:p>
          <a:p>
            <a:r>
              <a:rPr lang="es-CL" sz="2400" dirty="0">
                <a:latin typeface="+mj-lt"/>
              </a:rPr>
              <a:t>Mayor presencia de instrumentos, mayor  “polifonía”</a:t>
            </a:r>
          </a:p>
          <a:p>
            <a:r>
              <a:rPr lang="es-ES" sz="2400" b="0" i="0" dirty="0">
                <a:effectLst/>
                <a:latin typeface="+mj-lt"/>
              </a:rPr>
              <a:t>Se inicia la “Orquesta Barroca”</a:t>
            </a:r>
            <a:endParaRPr lang="es-CL" sz="2400" dirty="0"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67D83F-DBB3-4CA7-AE08-77DA625B0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" t="-4016" r="-1" b="9166"/>
          <a:stretch/>
        </p:blipFill>
        <p:spPr>
          <a:xfrm>
            <a:off x="5600700" y="2492376"/>
            <a:ext cx="5753100" cy="33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09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480</Words>
  <Application>Microsoft Office PowerPoint</Application>
  <PresentationFormat>Panorámica</PresentationFormat>
  <Paragraphs>59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Clases de Música NM1</vt:lpstr>
      <vt:lpstr>Historia de la Música</vt:lpstr>
      <vt:lpstr>Resumen de las Épocas </vt:lpstr>
      <vt:lpstr>Edad Media</vt:lpstr>
      <vt:lpstr>Presentación de PowerPoint</vt:lpstr>
      <vt:lpstr>Renacimiento</vt:lpstr>
      <vt:lpstr>Renacimiento</vt:lpstr>
      <vt:lpstr>Presentación de PowerPoint</vt:lpstr>
      <vt:lpstr>Barroco</vt:lpstr>
      <vt:lpstr>Clasicismo</vt:lpstr>
      <vt:lpstr>Presentación de PowerPoint</vt:lpstr>
      <vt:lpstr>Instrumentos que desaparecen en el Clasicismo</vt:lpstr>
      <vt:lpstr>Presentación de PowerPoint</vt:lpstr>
      <vt:lpstr>Actividades Musicales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 NM1</dc:title>
  <dc:creator>Claudia Coñuecar</dc:creator>
  <cp:lastModifiedBy>Claudia Coñuecar</cp:lastModifiedBy>
  <cp:revision>1</cp:revision>
  <dcterms:created xsi:type="dcterms:W3CDTF">2020-09-12T16:34:29Z</dcterms:created>
  <dcterms:modified xsi:type="dcterms:W3CDTF">2020-09-12T23:59:05Z</dcterms:modified>
</cp:coreProperties>
</file>