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70" r:id="rId4"/>
    <p:sldId id="272" r:id="rId5"/>
    <p:sldId id="273" r:id="rId6"/>
    <p:sldId id="262" r:id="rId7"/>
    <p:sldId id="274" r:id="rId8"/>
    <p:sldId id="275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4947EE77-F67E-42DF-A3BA-580DBA599AEA}"/>
    <pc:docChg chg="custSel modSld">
      <pc:chgData name="Claudia Coñuecar" userId="40a48c7a74c5fee3" providerId="LiveId" clId="{4947EE77-F67E-42DF-A3BA-580DBA599AEA}" dt="2020-10-05T14:28:20.500" v="24" actId="313"/>
      <pc:docMkLst>
        <pc:docMk/>
      </pc:docMkLst>
      <pc:sldChg chg="modSp mod">
        <pc:chgData name="Claudia Coñuecar" userId="40a48c7a74c5fee3" providerId="LiveId" clId="{4947EE77-F67E-42DF-A3BA-580DBA599AEA}" dt="2020-10-05T14:28:20.500" v="24" actId="313"/>
        <pc:sldMkLst>
          <pc:docMk/>
          <pc:sldMk cId="2670086793" sldId="264"/>
        </pc:sldMkLst>
        <pc:spChg chg="mod">
          <ac:chgData name="Claudia Coñuecar" userId="40a48c7a74c5fee3" providerId="LiveId" clId="{4947EE77-F67E-42DF-A3BA-580DBA599AEA}" dt="2020-10-05T14:28:20.500" v="24" actId="313"/>
          <ac:spMkLst>
            <pc:docMk/>
            <pc:sldMk cId="2670086793" sldId="264"/>
            <ac:spMk id="5" creationId="{BB7A260E-4B58-4A73-A5FB-607AE01436E6}"/>
          </ac:spMkLst>
        </pc:spChg>
      </pc:sldChg>
    </pc:docChg>
  </pc:docChgLst>
  <pc:docChgLst>
    <pc:chgData name="Claudia Coñuecar" userId="40a48c7a74c5fee3" providerId="LiveId" clId="{7B9814E7-A38A-448A-A151-BC99E881C524}"/>
    <pc:docChg chg="modSld">
      <pc:chgData name="Claudia Coñuecar" userId="40a48c7a74c5fee3" providerId="LiveId" clId="{7B9814E7-A38A-448A-A151-BC99E881C524}" dt="2020-09-11T21:27:51.327" v="161" actId="20577"/>
      <pc:docMkLst>
        <pc:docMk/>
      </pc:docMkLst>
      <pc:sldChg chg="modSp mod setBg">
        <pc:chgData name="Claudia Coñuecar" userId="40a48c7a74c5fee3" providerId="LiveId" clId="{7B9814E7-A38A-448A-A151-BC99E881C524}" dt="2020-09-11T21:26:50.907" v="158"/>
        <pc:sldMkLst>
          <pc:docMk/>
          <pc:sldMk cId="2670086793" sldId="264"/>
        </pc:sldMkLst>
        <pc:spChg chg="mod">
          <ac:chgData name="Claudia Coñuecar" userId="40a48c7a74c5fee3" providerId="LiveId" clId="{7B9814E7-A38A-448A-A151-BC99E881C524}" dt="2020-09-08T15:02:03.025" v="15" actId="1076"/>
          <ac:spMkLst>
            <pc:docMk/>
            <pc:sldMk cId="2670086793" sldId="264"/>
            <ac:spMk id="5" creationId="{BB7A260E-4B58-4A73-A5FB-607AE01436E6}"/>
          </ac:spMkLst>
        </pc:spChg>
      </pc:sldChg>
      <pc:sldChg chg="modSp">
        <pc:chgData name="Claudia Coñuecar" userId="40a48c7a74c5fee3" providerId="LiveId" clId="{7B9814E7-A38A-448A-A151-BC99E881C524}" dt="2020-09-11T21:24:27.855" v="17" actId="14100"/>
        <pc:sldMkLst>
          <pc:docMk/>
          <pc:sldMk cId="3316169391" sldId="272"/>
        </pc:sldMkLst>
        <pc:graphicFrameChg chg="mod">
          <ac:chgData name="Claudia Coñuecar" userId="40a48c7a74c5fee3" providerId="LiveId" clId="{7B9814E7-A38A-448A-A151-BC99E881C524}" dt="2020-09-11T21:24:27.855" v="17" actId="14100"/>
          <ac:graphicFrameMkLst>
            <pc:docMk/>
            <pc:sldMk cId="3316169391" sldId="272"/>
            <ac:graphicFrameMk id="9" creationId="{00000000-0000-0000-0000-000000000000}"/>
          </ac:graphicFrameMkLst>
        </pc:graphicFrameChg>
      </pc:sldChg>
      <pc:sldChg chg="setBg">
        <pc:chgData name="Claudia Coñuecar" userId="40a48c7a74c5fee3" providerId="LiveId" clId="{7B9814E7-A38A-448A-A151-BC99E881C524}" dt="2020-09-11T21:27:10.518" v="159"/>
        <pc:sldMkLst>
          <pc:docMk/>
          <pc:sldMk cId="114171940" sldId="273"/>
        </pc:sldMkLst>
      </pc:sldChg>
      <pc:sldChg chg="modSp mod">
        <pc:chgData name="Claudia Coñuecar" userId="40a48c7a74c5fee3" providerId="LiveId" clId="{7B9814E7-A38A-448A-A151-BC99E881C524}" dt="2020-09-11T21:27:51.327" v="161" actId="20577"/>
        <pc:sldMkLst>
          <pc:docMk/>
          <pc:sldMk cId="3208333480" sldId="275"/>
        </pc:sldMkLst>
        <pc:spChg chg="mod">
          <ac:chgData name="Claudia Coñuecar" userId="40a48c7a74c5fee3" providerId="LiveId" clId="{7B9814E7-A38A-448A-A151-BC99E881C524}" dt="2020-09-11T21:27:51.327" v="161" actId="20577"/>
          <ac:spMkLst>
            <pc:docMk/>
            <pc:sldMk cId="3208333480" sldId="275"/>
            <ac:spMk id="4" creationId="{0A333140-4A27-4E33-9A70-4D565338B34B}"/>
          </ac:spMkLst>
        </pc:spChg>
        <pc:picChg chg="mod">
          <ac:chgData name="Claudia Coñuecar" userId="40a48c7a74c5fee3" providerId="LiveId" clId="{7B9814E7-A38A-448A-A151-BC99E881C524}" dt="2020-09-11T21:25:49.731" v="103" actId="1076"/>
          <ac:picMkLst>
            <pc:docMk/>
            <pc:sldMk cId="3208333480" sldId="275"/>
            <ac:picMk id="6" creationId="{2FA763E6-3DF0-4E42-9C20-D06C4BAC579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B11B-92BA-4B68-B128-4AF4153F12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7C575F5-43EC-4720-95E5-CE595F6A5422}">
      <dgm:prSet phldrT="[Texto]"/>
      <dgm:spPr/>
      <dgm:t>
        <a:bodyPr/>
        <a:lstStyle/>
        <a:p>
          <a:r>
            <a:rPr lang="es-CL" dirty="0"/>
            <a:t>Altura</a:t>
          </a:r>
        </a:p>
      </dgm:t>
    </dgm:pt>
    <dgm:pt modelId="{15009FFF-9A1A-41C3-8387-3FB349459C01}" type="parTrans" cxnId="{D84D6E3D-47D9-4C99-BF99-425DACA5499C}">
      <dgm:prSet/>
      <dgm:spPr/>
      <dgm:t>
        <a:bodyPr/>
        <a:lstStyle/>
        <a:p>
          <a:endParaRPr lang="es-CL"/>
        </a:p>
      </dgm:t>
    </dgm:pt>
    <dgm:pt modelId="{BC4A7AD0-6428-4885-9295-B37B32470E28}" type="sibTrans" cxnId="{D84D6E3D-47D9-4C99-BF99-425DACA5499C}">
      <dgm:prSet/>
      <dgm:spPr/>
      <dgm:t>
        <a:bodyPr/>
        <a:lstStyle/>
        <a:p>
          <a:endParaRPr lang="es-CL"/>
        </a:p>
      </dgm:t>
    </dgm:pt>
    <dgm:pt modelId="{E94FFC13-021A-4F2F-B5A0-13697AE4734B}">
      <dgm:prSet phldrT="[Texto]"/>
      <dgm:spPr/>
      <dgm:t>
        <a:bodyPr/>
        <a:lstStyle/>
        <a:p>
          <a:r>
            <a:rPr lang="es-CL" dirty="0"/>
            <a:t>Duración</a:t>
          </a:r>
        </a:p>
      </dgm:t>
    </dgm:pt>
    <dgm:pt modelId="{A56089CC-1935-462B-B5B9-EC187295DD95}" type="parTrans" cxnId="{634852E6-8E7D-4707-BDA7-21540EEB325D}">
      <dgm:prSet/>
      <dgm:spPr/>
      <dgm:t>
        <a:bodyPr/>
        <a:lstStyle/>
        <a:p>
          <a:endParaRPr lang="es-CL"/>
        </a:p>
      </dgm:t>
    </dgm:pt>
    <dgm:pt modelId="{F9260F59-2EDC-45DA-8AED-25375538B10B}" type="sibTrans" cxnId="{634852E6-8E7D-4707-BDA7-21540EEB325D}">
      <dgm:prSet/>
      <dgm:spPr/>
      <dgm:t>
        <a:bodyPr/>
        <a:lstStyle/>
        <a:p>
          <a:endParaRPr lang="es-CL"/>
        </a:p>
      </dgm:t>
    </dgm:pt>
    <dgm:pt modelId="{C9D082B5-A228-4C8F-B07B-953949CB6EB9}">
      <dgm:prSet phldrT="[Texto]"/>
      <dgm:spPr/>
      <dgm:t>
        <a:bodyPr/>
        <a:lstStyle/>
        <a:p>
          <a:r>
            <a:rPr lang="es-CL" dirty="0"/>
            <a:t>Intensidad</a:t>
          </a:r>
        </a:p>
      </dgm:t>
    </dgm:pt>
    <dgm:pt modelId="{9B99B388-5323-4716-8FC9-75E1EA1A42F4}" type="parTrans" cxnId="{331F24E9-54B6-4AB0-BA91-BA86F5E6D7C2}">
      <dgm:prSet/>
      <dgm:spPr/>
      <dgm:t>
        <a:bodyPr/>
        <a:lstStyle/>
        <a:p>
          <a:endParaRPr lang="es-CL"/>
        </a:p>
      </dgm:t>
    </dgm:pt>
    <dgm:pt modelId="{A26E4E20-ECC4-4C02-AF4A-5BCA0AFDEA07}" type="sibTrans" cxnId="{331F24E9-54B6-4AB0-BA91-BA86F5E6D7C2}">
      <dgm:prSet/>
      <dgm:spPr/>
      <dgm:t>
        <a:bodyPr/>
        <a:lstStyle/>
        <a:p>
          <a:endParaRPr lang="es-CL"/>
        </a:p>
      </dgm:t>
    </dgm:pt>
    <dgm:pt modelId="{25376C49-DD75-4B9D-9533-99E0788A2F37}">
      <dgm:prSet/>
      <dgm:spPr/>
      <dgm:t>
        <a:bodyPr/>
        <a:lstStyle/>
        <a:p>
          <a:r>
            <a:rPr lang="es-CL" dirty="0"/>
            <a:t>Timbre</a:t>
          </a:r>
        </a:p>
      </dgm:t>
    </dgm:pt>
    <dgm:pt modelId="{0DCF81B7-60B7-40B0-94C7-03E1464C4267}" type="parTrans" cxnId="{C7276A1D-CF31-4FD7-A692-597907D61977}">
      <dgm:prSet/>
      <dgm:spPr/>
      <dgm:t>
        <a:bodyPr/>
        <a:lstStyle/>
        <a:p>
          <a:endParaRPr lang="es-CL"/>
        </a:p>
      </dgm:t>
    </dgm:pt>
    <dgm:pt modelId="{91BF5809-A1DE-40A7-94DA-B2202E87BB91}" type="sibTrans" cxnId="{C7276A1D-CF31-4FD7-A692-597907D61977}">
      <dgm:prSet/>
      <dgm:spPr/>
      <dgm:t>
        <a:bodyPr/>
        <a:lstStyle/>
        <a:p>
          <a:endParaRPr lang="es-CL"/>
        </a:p>
      </dgm:t>
    </dgm:pt>
    <dgm:pt modelId="{250BC06E-85C6-4FA9-8595-4AB7F7F1779D}" type="pres">
      <dgm:prSet presAssocID="{11B1B11B-92BA-4B68-B128-4AF4153F12AE}" presName="rootnode" presStyleCnt="0">
        <dgm:presLayoutVars>
          <dgm:chMax/>
          <dgm:chPref/>
          <dgm:dir/>
          <dgm:animLvl val="lvl"/>
        </dgm:presLayoutVars>
      </dgm:prSet>
      <dgm:spPr/>
    </dgm:pt>
    <dgm:pt modelId="{639DFFD6-32A5-4EE9-A7F0-A3AFE1F61279}" type="pres">
      <dgm:prSet presAssocID="{97C575F5-43EC-4720-95E5-CE595F6A5422}" presName="composite" presStyleCnt="0"/>
      <dgm:spPr/>
    </dgm:pt>
    <dgm:pt modelId="{F11A5690-5AD1-40FD-AD04-B1D5540A4B5F}" type="pres">
      <dgm:prSet presAssocID="{97C575F5-43EC-4720-95E5-CE595F6A5422}" presName="bentUpArrow1" presStyleLbl="alignImgPlace1" presStyleIdx="0" presStyleCnt="3"/>
      <dgm:spPr/>
    </dgm:pt>
    <dgm:pt modelId="{A97568E4-FADA-447C-8B30-19D7B43283C5}" type="pres">
      <dgm:prSet presAssocID="{97C575F5-43EC-4720-95E5-CE595F6A542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0E8FB6D-FC10-4EBB-89A1-419C3A18D9A4}" type="pres">
      <dgm:prSet presAssocID="{97C575F5-43EC-4720-95E5-CE595F6A542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4274E12-CD27-4CC6-A9DC-EF5365714026}" type="pres">
      <dgm:prSet presAssocID="{BC4A7AD0-6428-4885-9295-B37B32470E28}" presName="sibTrans" presStyleCnt="0"/>
      <dgm:spPr/>
    </dgm:pt>
    <dgm:pt modelId="{219D69C3-7BC5-47CC-9C94-F6704595A14F}" type="pres">
      <dgm:prSet presAssocID="{E94FFC13-021A-4F2F-B5A0-13697AE4734B}" presName="composite" presStyleCnt="0"/>
      <dgm:spPr/>
    </dgm:pt>
    <dgm:pt modelId="{C8E9942B-F858-40F5-A9ED-D6B272769F5D}" type="pres">
      <dgm:prSet presAssocID="{E94FFC13-021A-4F2F-B5A0-13697AE4734B}" presName="bentUpArrow1" presStyleLbl="alignImgPlace1" presStyleIdx="1" presStyleCnt="3"/>
      <dgm:spPr/>
    </dgm:pt>
    <dgm:pt modelId="{6CBFA810-1CBE-40DA-830D-727E0D2396F0}" type="pres">
      <dgm:prSet presAssocID="{E94FFC13-021A-4F2F-B5A0-13697AE4734B}" presName="ParentText" presStyleLbl="node1" presStyleIdx="1" presStyleCnt="4" custLinFactNeighborX="1164" custLinFactNeighborY="-11626">
        <dgm:presLayoutVars>
          <dgm:chMax val="1"/>
          <dgm:chPref val="1"/>
          <dgm:bulletEnabled val="1"/>
        </dgm:presLayoutVars>
      </dgm:prSet>
      <dgm:spPr/>
    </dgm:pt>
    <dgm:pt modelId="{82289852-95DA-49B9-AE44-11802F6CD56D}" type="pres">
      <dgm:prSet presAssocID="{E94FFC13-021A-4F2F-B5A0-13697AE473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8E15DE-AEC0-42C4-9424-19BA13B25166}" type="pres">
      <dgm:prSet presAssocID="{F9260F59-2EDC-45DA-8AED-25375538B10B}" presName="sibTrans" presStyleCnt="0"/>
      <dgm:spPr/>
    </dgm:pt>
    <dgm:pt modelId="{6C82A736-F978-44AA-A556-9F55489659CC}" type="pres">
      <dgm:prSet presAssocID="{25376C49-DD75-4B9D-9533-99E0788A2F37}" presName="composite" presStyleCnt="0"/>
      <dgm:spPr/>
    </dgm:pt>
    <dgm:pt modelId="{BEF6C649-4949-496C-88BF-F7B7F980B983}" type="pres">
      <dgm:prSet presAssocID="{25376C49-DD75-4B9D-9533-99E0788A2F37}" presName="bentUpArrow1" presStyleLbl="alignImgPlace1" presStyleIdx="2" presStyleCnt="3"/>
      <dgm:spPr/>
    </dgm:pt>
    <dgm:pt modelId="{DFC4DDDD-148C-4907-9098-98B944844487}" type="pres">
      <dgm:prSet presAssocID="{25376C49-DD75-4B9D-9533-99E0788A2F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1F797D5-7136-420A-9099-3569B9A176FA}" type="pres">
      <dgm:prSet presAssocID="{25376C49-DD75-4B9D-9533-99E0788A2F3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303D1D-3DAE-45C5-9A1A-C3ABA986E70E}" type="pres">
      <dgm:prSet presAssocID="{91BF5809-A1DE-40A7-94DA-B2202E87BB91}" presName="sibTrans" presStyleCnt="0"/>
      <dgm:spPr/>
    </dgm:pt>
    <dgm:pt modelId="{BE285D46-27AA-4BCB-81BC-33F33D9706BA}" type="pres">
      <dgm:prSet presAssocID="{C9D082B5-A228-4C8F-B07B-953949CB6EB9}" presName="composite" presStyleCnt="0"/>
      <dgm:spPr/>
    </dgm:pt>
    <dgm:pt modelId="{764BD673-B186-4E32-915D-973C9329DF89}" type="pres">
      <dgm:prSet presAssocID="{C9D082B5-A228-4C8F-B07B-953949CB6EB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7276A1D-CF31-4FD7-A692-597907D61977}" srcId="{11B1B11B-92BA-4B68-B128-4AF4153F12AE}" destId="{25376C49-DD75-4B9D-9533-99E0788A2F37}" srcOrd="2" destOrd="0" parTransId="{0DCF81B7-60B7-40B0-94C7-03E1464C4267}" sibTransId="{91BF5809-A1DE-40A7-94DA-B2202E87BB91}"/>
    <dgm:cxn modelId="{D84D6E3D-47D9-4C99-BF99-425DACA5499C}" srcId="{11B1B11B-92BA-4B68-B128-4AF4153F12AE}" destId="{97C575F5-43EC-4720-95E5-CE595F6A5422}" srcOrd="0" destOrd="0" parTransId="{15009FFF-9A1A-41C3-8387-3FB349459C01}" sibTransId="{BC4A7AD0-6428-4885-9295-B37B32470E28}"/>
    <dgm:cxn modelId="{6C69E65B-4A0D-41BA-B1BE-C088C5C62866}" type="presOf" srcId="{E94FFC13-021A-4F2F-B5A0-13697AE4734B}" destId="{6CBFA810-1CBE-40DA-830D-727E0D2396F0}" srcOrd="0" destOrd="0" presId="urn:microsoft.com/office/officeart/2005/8/layout/StepDownProcess"/>
    <dgm:cxn modelId="{AC8B085E-E45C-4DF6-88A9-F5B069C272BD}" type="presOf" srcId="{25376C49-DD75-4B9D-9533-99E0788A2F37}" destId="{DFC4DDDD-148C-4907-9098-98B944844487}" srcOrd="0" destOrd="0" presId="urn:microsoft.com/office/officeart/2005/8/layout/StepDownProcess"/>
    <dgm:cxn modelId="{A9A7E26C-6923-4107-9F2F-B7CF07360015}" type="presOf" srcId="{C9D082B5-A228-4C8F-B07B-953949CB6EB9}" destId="{764BD673-B186-4E32-915D-973C9329DF89}" srcOrd="0" destOrd="0" presId="urn:microsoft.com/office/officeart/2005/8/layout/StepDownProcess"/>
    <dgm:cxn modelId="{8D33C97D-5126-450A-AA87-68BE0C5D41F9}" type="presOf" srcId="{97C575F5-43EC-4720-95E5-CE595F6A5422}" destId="{A97568E4-FADA-447C-8B30-19D7B43283C5}" srcOrd="0" destOrd="0" presId="urn:microsoft.com/office/officeart/2005/8/layout/StepDownProcess"/>
    <dgm:cxn modelId="{F62996B2-35D0-43D5-BF4C-05567FAAFF48}" type="presOf" srcId="{11B1B11B-92BA-4B68-B128-4AF4153F12AE}" destId="{250BC06E-85C6-4FA9-8595-4AB7F7F1779D}" srcOrd="0" destOrd="0" presId="urn:microsoft.com/office/officeart/2005/8/layout/StepDownProcess"/>
    <dgm:cxn modelId="{634852E6-8E7D-4707-BDA7-21540EEB325D}" srcId="{11B1B11B-92BA-4B68-B128-4AF4153F12AE}" destId="{E94FFC13-021A-4F2F-B5A0-13697AE4734B}" srcOrd="1" destOrd="0" parTransId="{A56089CC-1935-462B-B5B9-EC187295DD95}" sibTransId="{F9260F59-2EDC-45DA-8AED-25375538B10B}"/>
    <dgm:cxn modelId="{331F24E9-54B6-4AB0-BA91-BA86F5E6D7C2}" srcId="{11B1B11B-92BA-4B68-B128-4AF4153F12AE}" destId="{C9D082B5-A228-4C8F-B07B-953949CB6EB9}" srcOrd="3" destOrd="0" parTransId="{9B99B388-5323-4716-8FC9-75E1EA1A42F4}" sibTransId="{A26E4E20-ECC4-4C02-AF4A-5BCA0AFDEA07}"/>
    <dgm:cxn modelId="{6D383A30-5C0C-4923-865C-37E4DF7E683F}" type="presParOf" srcId="{250BC06E-85C6-4FA9-8595-4AB7F7F1779D}" destId="{639DFFD6-32A5-4EE9-A7F0-A3AFE1F61279}" srcOrd="0" destOrd="0" presId="urn:microsoft.com/office/officeart/2005/8/layout/StepDownProcess"/>
    <dgm:cxn modelId="{9073FDF9-55A2-4E6F-9E18-3CECCEB7DFE8}" type="presParOf" srcId="{639DFFD6-32A5-4EE9-A7F0-A3AFE1F61279}" destId="{F11A5690-5AD1-40FD-AD04-B1D5540A4B5F}" srcOrd="0" destOrd="0" presId="urn:microsoft.com/office/officeart/2005/8/layout/StepDownProcess"/>
    <dgm:cxn modelId="{6FD0C329-95D5-4E1D-872F-7CFC8791F768}" type="presParOf" srcId="{639DFFD6-32A5-4EE9-A7F0-A3AFE1F61279}" destId="{A97568E4-FADA-447C-8B30-19D7B43283C5}" srcOrd="1" destOrd="0" presId="urn:microsoft.com/office/officeart/2005/8/layout/StepDownProcess"/>
    <dgm:cxn modelId="{53BB82C9-BD65-4CFF-8725-350E9BA4D549}" type="presParOf" srcId="{639DFFD6-32A5-4EE9-A7F0-A3AFE1F61279}" destId="{30E8FB6D-FC10-4EBB-89A1-419C3A18D9A4}" srcOrd="2" destOrd="0" presId="urn:microsoft.com/office/officeart/2005/8/layout/StepDownProcess"/>
    <dgm:cxn modelId="{DA348925-5346-4170-85D6-BFA15D3D1BC4}" type="presParOf" srcId="{250BC06E-85C6-4FA9-8595-4AB7F7F1779D}" destId="{E4274E12-CD27-4CC6-A9DC-EF5365714026}" srcOrd="1" destOrd="0" presId="urn:microsoft.com/office/officeart/2005/8/layout/StepDownProcess"/>
    <dgm:cxn modelId="{D04C0B7A-2019-43DE-AFFA-90E8673C2C5A}" type="presParOf" srcId="{250BC06E-85C6-4FA9-8595-4AB7F7F1779D}" destId="{219D69C3-7BC5-47CC-9C94-F6704595A14F}" srcOrd="2" destOrd="0" presId="urn:microsoft.com/office/officeart/2005/8/layout/StepDownProcess"/>
    <dgm:cxn modelId="{D6F2FC0E-BF93-4641-B236-5237C4B21FD9}" type="presParOf" srcId="{219D69C3-7BC5-47CC-9C94-F6704595A14F}" destId="{C8E9942B-F858-40F5-A9ED-D6B272769F5D}" srcOrd="0" destOrd="0" presId="urn:microsoft.com/office/officeart/2005/8/layout/StepDownProcess"/>
    <dgm:cxn modelId="{4E846B3F-090B-448A-9567-248253F81A2D}" type="presParOf" srcId="{219D69C3-7BC5-47CC-9C94-F6704595A14F}" destId="{6CBFA810-1CBE-40DA-830D-727E0D2396F0}" srcOrd="1" destOrd="0" presId="urn:microsoft.com/office/officeart/2005/8/layout/StepDownProcess"/>
    <dgm:cxn modelId="{8CB53612-7ACA-4BC0-8301-E90DB779880C}" type="presParOf" srcId="{219D69C3-7BC5-47CC-9C94-F6704595A14F}" destId="{82289852-95DA-49B9-AE44-11802F6CD56D}" srcOrd="2" destOrd="0" presId="urn:microsoft.com/office/officeart/2005/8/layout/StepDownProcess"/>
    <dgm:cxn modelId="{BEF4E5CC-1F3A-4285-9288-51D8E0E48AA5}" type="presParOf" srcId="{250BC06E-85C6-4FA9-8595-4AB7F7F1779D}" destId="{328E15DE-AEC0-42C4-9424-19BA13B25166}" srcOrd="3" destOrd="0" presId="urn:microsoft.com/office/officeart/2005/8/layout/StepDownProcess"/>
    <dgm:cxn modelId="{CF9128AF-E671-43E9-8FEF-E2F628E84EE6}" type="presParOf" srcId="{250BC06E-85C6-4FA9-8595-4AB7F7F1779D}" destId="{6C82A736-F978-44AA-A556-9F55489659CC}" srcOrd="4" destOrd="0" presId="urn:microsoft.com/office/officeart/2005/8/layout/StepDownProcess"/>
    <dgm:cxn modelId="{B49537F3-E9D6-4905-81CB-7CADDCAEF166}" type="presParOf" srcId="{6C82A736-F978-44AA-A556-9F55489659CC}" destId="{BEF6C649-4949-496C-88BF-F7B7F980B983}" srcOrd="0" destOrd="0" presId="urn:microsoft.com/office/officeart/2005/8/layout/StepDownProcess"/>
    <dgm:cxn modelId="{770C9F76-D32D-49BD-B17C-0E74F0BE4FE3}" type="presParOf" srcId="{6C82A736-F978-44AA-A556-9F55489659CC}" destId="{DFC4DDDD-148C-4907-9098-98B944844487}" srcOrd="1" destOrd="0" presId="urn:microsoft.com/office/officeart/2005/8/layout/StepDownProcess"/>
    <dgm:cxn modelId="{41AB9849-ACAA-41CD-A353-C838F24B32F2}" type="presParOf" srcId="{6C82A736-F978-44AA-A556-9F55489659CC}" destId="{41F797D5-7136-420A-9099-3569B9A176FA}" srcOrd="2" destOrd="0" presId="urn:microsoft.com/office/officeart/2005/8/layout/StepDownProcess"/>
    <dgm:cxn modelId="{E63C75B8-EE54-438D-A858-E8068E14FD05}" type="presParOf" srcId="{250BC06E-85C6-4FA9-8595-4AB7F7F1779D}" destId="{0E303D1D-3DAE-45C5-9A1A-C3ABA986E70E}" srcOrd="5" destOrd="0" presId="urn:microsoft.com/office/officeart/2005/8/layout/StepDownProcess"/>
    <dgm:cxn modelId="{F4EB74FC-0C84-42EA-AD03-C2F349A2A883}" type="presParOf" srcId="{250BC06E-85C6-4FA9-8595-4AB7F7F1779D}" destId="{BE285D46-27AA-4BCB-81BC-33F33D9706BA}" srcOrd="6" destOrd="0" presId="urn:microsoft.com/office/officeart/2005/8/layout/StepDownProcess"/>
    <dgm:cxn modelId="{4EAFC7E8-D4A4-421F-B9BC-189A32A92F6B}" type="presParOf" srcId="{BE285D46-27AA-4BCB-81BC-33F33D9706BA}" destId="{764BD673-B186-4E32-915D-973C9329DF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/>
      <dgm:spPr/>
      <dgm:t>
        <a:bodyPr rtlCol="0"/>
        <a:lstStyle/>
        <a:p>
          <a:pPr rtl="0"/>
          <a:r>
            <a:rPr lang="es-ES" noProof="0" dirty="0"/>
            <a:t>Cualidades </a:t>
          </a:r>
        </a:p>
        <a:p>
          <a:pPr rtl="0"/>
          <a:r>
            <a:rPr lang="es-ES" noProof="0" dirty="0"/>
            <a:t>Del </a:t>
          </a:r>
        </a:p>
        <a:p>
          <a:pPr rtl="0"/>
          <a:r>
            <a:rPr lang="es-ES" noProof="0" dirty="0"/>
            <a:t>Sonido</a:t>
          </a: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/>
      <dgm:t>
        <a:bodyPr rtlCol="0"/>
        <a:lstStyle/>
        <a:p>
          <a:pPr rtl="0"/>
          <a:endParaRPr lang="es-ES" noProof="0" dirty="0"/>
        </a:p>
      </dgm:t>
    </dgm:pt>
    <dgm:pt modelId="{63CA2DEA-31F6-4CF4-88E6-63724842EACC}">
      <dgm:prSet phldrT="[Text]"/>
      <dgm:spPr/>
      <dgm:t>
        <a:bodyPr rtlCol="0"/>
        <a:lstStyle/>
        <a:p>
          <a:pPr rtl="0"/>
          <a:r>
            <a:rPr lang="es-ES" noProof="0" dirty="0"/>
            <a:t>Figuras Rítmicas</a:t>
          </a: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/>
      <dgm:spPr/>
      <dgm:t>
        <a:bodyPr rtlCol="0"/>
        <a:lstStyle/>
        <a:p>
          <a:pPr rtl="0"/>
          <a:r>
            <a:rPr lang="es-ES" noProof="0" dirty="0"/>
            <a:t>Instrumentos</a:t>
          </a: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/>
      <dgm:spPr/>
      <dgm:t>
        <a:bodyPr rtlCol="0"/>
        <a:lstStyle/>
        <a:p>
          <a:pPr rtl="0"/>
          <a:r>
            <a:rPr lang="es-ES" noProof="0" dirty="0"/>
            <a:t>Notas Musicales</a:t>
          </a: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/>
      <dgm:spPr/>
      <dgm:t>
        <a:bodyPr rtlCol="0"/>
        <a:lstStyle/>
        <a:p>
          <a:pPr rtl="0"/>
          <a:r>
            <a:rPr lang="es-ES" noProof="0" dirty="0"/>
            <a:t>Volumen</a:t>
          </a: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DE00E35-9643-4A56-B402-4A25004EA5E8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0E4217DE-3BDF-48EF-BCE7-C54F6AE02FE4}" type="pres">
      <dgm:prSet presAssocID="{01C62DA5-2A2F-436D-961C-27F71082B80A}" presName="cycle" presStyleCnt="0"/>
      <dgm:spPr/>
    </dgm:pt>
    <dgm:pt modelId="{841C6571-00CB-427F-B9B4-462FF24ECF31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</dgm:pt>
    <dgm:pt modelId="{12F6CE1B-6858-4069-A27C-4287E754C3C5}" type="pres">
      <dgm:prSet presAssocID="{EF509D38-45B4-40DE-A0DF-06D9D2478DAC}" presName="sibTransFirstNode" presStyleLbl="bgShp" presStyleIdx="0" presStyleCnt="1"/>
      <dgm:spPr/>
    </dgm:pt>
    <dgm:pt modelId="{9F2ED76C-3B3C-418A-B0B2-C9CEC36C67B6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</dgm:pt>
    <dgm:pt modelId="{4F5C6906-A244-448A-B962-CD7CF5350C14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</dgm:pt>
    <dgm:pt modelId="{362E7E73-F5E4-4914-8E83-0E774718138D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</dgm:pt>
    <dgm:pt modelId="{774A84B4-5081-41FE-B49B-9422A21B28AF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D787101-2045-40B4-9976-1D82C29902AE}" type="presOf" srcId="{63CA2DEA-31F6-4CF4-88E6-63724842EACC}" destId="{9F2ED76C-3B3C-418A-B0B2-C9CEC36C67B6}" srcOrd="0" destOrd="0" presId="urn:microsoft.com/office/officeart/2005/8/layout/cycle3"/>
    <dgm:cxn modelId="{63426160-E440-48BB-BAEA-7F59063547D7}" type="presOf" srcId="{EF509D38-45B4-40DE-A0DF-06D9D2478DAC}" destId="{12F6CE1B-6858-4069-A27C-4287E754C3C5}" srcOrd="0" destOrd="0" presId="urn:microsoft.com/office/officeart/2005/8/layout/cycle3"/>
    <dgm:cxn modelId="{81EBB755-E230-4BE2-A021-B8D13FE68569}" type="presOf" srcId="{BF70AF45-7F05-453B-9B84-F6A146359D3C}" destId="{841C6571-00CB-427F-B9B4-462FF24ECF3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E0CC098C-94BA-4BC1-877D-33D85118F2B3}" type="presOf" srcId="{89FFD1B1-83F5-4E55-AB67-A892038B615E}" destId="{362E7E73-F5E4-4914-8E83-0E774718138D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A7573797-E868-4CDB-B14C-898BBDA30812}" type="presOf" srcId="{01C62DA5-2A2F-436D-961C-27F71082B80A}" destId="{6DE00E35-9643-4A56-B402-4A25004EA5E8}" srcOrd="0" destOrd="0" presId="urn:microsoft.com/office/officeart/2005/8/layout/cycle3"/>
    <dgm:cxn modelId="{5617799B-A112-44AE-8569-B43D0F35B0ED}" type="presOf" srcId="{2A04600B-ADF7-4BE9-933C-2309B67F2DB8}" destId="{4F5C6906-A244-448A-B962-CD7CF5350C14}" srcOrd="0" destOrd="0" presId="urn:microsoft.com/office/officeart/2005/8/layout/cycle3"/>
    <dgm:cxn modelId="{2C7216AB-C712-4D89-9D4C-3EE3A93909BD}" type="presOf" srcId="{7C63F5DD-85B9-42D3-8D98-A8E103092C2B}" destId="{774A84B4-5081-41FE-B49B-9422A21B28AF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B1D11D53-F959-4BD1-884B-E2F0D0AB44CD}" type="presParOf" srcId="{6DE00E35-9643-4A56-B402-4A25004EA5E8}" destId="{0E4217DE-3BDF-48EF-BCE7-C54F6AE02FE4}" srcOrd="0" destOrd="0" presId="urn:microsoft.com/office/officeart/2005/8/layout/cycle3"/>
    <dgm:cxn modelId="{2910C6B9-A949-4C0A-8AAA-5E295345C3BE}" type="presParOf" srcId="{0E4217DE-3BDF-48EF-BCE7-C54F6AE02FE4}" destId="{841C6571-00CB-427F-B9B4-462FF24ECF31}" srcOrd="0" destOrd="0" presId="urn:microsoft.com/office/officeart/2005/8/layout/cycle3"/>
    <dgm:cxn modelId="{87FD7F2B-FC31-4DB2-8890-1D413B79BECF}" type="presParOf" srcId="{0E4217DE-3BDF-48EF-BCE7-C54F6AE02FE4}" destId="{12F6CE1B-6858-4069-A27C-4287E754C3C5}" srcOrd="1" destOrd="0" presId="urn:microsoft.com/office/officeart/2005/8/layout/cycle3"/>
    <dgm:cxn modelId="{9995C1E6-73A4-4C4F-B233-F0AECC27A383}" type="presParOf" srcId="{0E4217DE-3BDF-48EF-BCE7-C54F6AE02FE4}" destId="{9F2ED76C-3B3C-418A-B0B2-C9CEC36C67B6}" srcOrd="2" destOrd="0" presId="urn:microsoft.com/office/officeart/2005/8/layout/cycle3"/>
    <dgm:cxn modelId="{EA23CA8F-B53E-4B9A-833C-9BB2AE830B47}" type="presParOf" srcId="{0E4217DE-3BDF-48EF-BCE7-C54F6AE02FE4}" destId="{4F5C6906-A244-448A-B962-CD7CF5350C14}" srcOrd="3" destOrd="0" presId="urn:microsoft.com/office/officeart/2005/8/layout/cycle3"/>
    <dgm:cxn modelId="{1795AECB-AE98-4DA7-8620-456961A6CEEF}" type="presParOf" srcId="{0E4217DE-3BDF-48EF-BCE7-C54F6AE02FE4}" destId="{362E7E73-F5E4-4914-8E83-0E774718138D}" srcOrd="4" destOrd="0" presId="urn:microsoft.com/office/officeart/2005/8/layout/cycle3"/>
    <dgm:cxn modelId="{7173B6F1-63AC-4D99-97D6-7D111FBC134D}" type="presParOf" srcId="{0E4217DE-3BDF-48EF-BCE7-C54F6AE02FE4}" destId="{774A84B4-5081-41FE-B49B-9422A21B28A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5690-5AD1-40FD-AD04-B1D5540A4B5F}">
      <dsp:nvSpPr>
        <dsp:cNvPr id="0" name=""/>
        <dsp:cNvSpPr/>
      </dsp:nvSpPr>
      <dsp:spPr>
        <a:xfrm rot="5400000">
          <a:off x="971704" y="1063730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568E4-FADA-447C-8B30-19D7B43283C5}">
      <dsp:nvSpPr>
        <dsp:cNvPr id="0" name=""/>
        <dsp:cNvSpPr/>
      </dsp:nvSpPr>
      <dsp:spPr>
        <a:xfrm>
          <a:off x="724201" y="28165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Altura</a:t>
          </a:r>
        </a:p>
      </dsp:txBody>
      <dsp:txXfrm>
        <a:off x="777946" y="81910"/>
        <a:ext cx="1465129" cy="993292"/>
      </dsp:txXfrm>
    </dsp:sp>
    <dsp:sp modelId="{30E8FB6D-FC10-4EBB-89A1-419C3A18D9A4}">
      <dsp:nvSpPr>
        <dsp:cNvPr id="0" name=""/>
        <dsp:cNvSpPr/>
      </dsp:nvSpPr>
      <dsp:spPr>
        <a:xfrm>
          <a:off x="2296821" y="133150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942B-F858-40F5-A9ED-D6B272769F5D}">
      <dsp:nvSpPr>
        <dsp:cNvPr id="0" name=""/>
        <dsp:cNvSpPr/>
      </dsp:nvSpPr>
      <dsp:spPr>
        <a:xfrm rot="5400000">
          <a:off x="2275573" y="2300272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A810-1CBE-40DA-830D-727E0D2396F0}">
      <dsp:nvSpPr>
        <dsp:cNvPr id="0" name=""/>
        <dsp:cNvSpPr/>
      </dsp:nvSpPr>
      <dsp:spPr>
        <a:xfrm>
          <a:off x="2046375" y="1136731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Duración</a:t>
          </a:r>
        </a:p>
      </dsp:txBody>
      <dsp:txXfrm>
        <a:off x="2100120" y="1190476"/>
        <a:ext cx="1465129" cy="993292"/>
      </dsp:txXfrm>
    </dsp:sp>
    <dsp:sp modelId="{82289852-95DA-49B9-AE44-11802F6CD56D}">
      <dsp:nvSpPr>
        <dsp:cNvPr id="0" name=""/>
        <dsp:cNvSpPr/>
      </dsp:nvSpPr>
      <dsp:spPr>
        <a:xfrm>
          <a:off x="3600690" y="1369693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C649-4949-496C-88BF-F7B7F980B983}">
      <dsp:nvSpPr>
        <dsp:cNvPr id="0" name=""/>
        <dsp:cNvSpPr/>
      </dsp:nvSpPr>
      <dsp:spPr>
        <a:xfrm rot="5400000">
          <a:off x="3579442" y="3536815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DDDD-148C-4907-9098-98B944844487}">
      <dsp:nvSpPr>
        <dsp:cNvPr id="0" name=""/>
        <dsp:cNvSpPr/>
      </dsp:nvSpPr>
      <dsp:spPr>
        <a:xfrm>
          <a:off x="3331939" y="2501250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Timbre</a:t>
          </a:r>
        </a:p>
      </dsp:txBody>
      <dsp:txXfrm>
        <a:off x="3385684" y="2554995"/>
        <a:ext cx="1465129" cy="993292"/>
      </dsp:txXfrm>
    </dsp:sp>
    <dsp:sp modelId="{41F797D5-7136-420A-9099-3569B9A176FA}">
      <dsp:nvSpPr>
        <dsp:cNvPr id="0" name=""/>
        <dsp:cNvSpPr/>
      </dsp:nvSpPr>
      <dsp:spPr>
        <a:xfrm>
          <a:off x="4904559" y="2606235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BD673-B186-4E32-915D-973C9329DF89}">
      <dsp:nvSpPr>
        <dsp:cNvPr id="0" name=""/>
        <dsp:cNvSpPr/>
      </dsp:nvSpPr>
      <dsp:spPr>
        <a:xfrm>
          <a:off x="4635808" y="3737793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Intensidad</a:t>
          </a:r>
        </a:p>
      </dsp:txBody>
      <dsp:txXfrm>
        <a:off x="4689553" y="3791538"/>
        <a:ext cx="1465129" cy="993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6CE1B-6858-4069-A27C-4287E754C3C5}">
      <dsp:nvSpPr>
        <dsp:cNvPr id="0" name=""/>
        <dsp:cNvSpPr/>
      </dsp:nvSpPr>
      <dsp:spPr>
        <a:xfrm>
          <a:off x="2933499" y="-31260"/>
          <a:ext cx="4839101" cy="4839101"/>
        </a:xfrm>
        <a:prstGeom prst="circularArrow">
          <a:avLst>
            <a:gd name="adj1" fmla="val 5544"/>
            <a:gd name="adj2" fmla="val 330680"/>
            <a:gd name="adj3" fmla="val 13732803"/>
            <a:gd name="adj4" fmla="val 17412264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C6571-00CB-427F-B9B4-462FF24ECF31}">
      <dsp:nvSpPr>
        <dsp:cNvPr id="0" name=""/>
        <dsp:cNvSpPr/>
      </dsp:nvSpPr>
      <dsp:spPr>
        <a:xfrm>
          <a:off x="4199059" y="1830"/>
          <a:ext cx="2307980" cy="11539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Cualidades 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Del 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Sonido</a:t>
          </a:r>
        </a:p>
      </dsp:txBody>
      <dsp:txXfrm>
        <a:off x="4255392" y="58163"/>
        <a:ext cx="2195314" cy="1041324"/>
      </dsp:txXfrm>
    </dsp:sp>
    <dsp:sp modelId="{9F2ED76C-3B3C-418A-B0B2-C9CEC36C67B6}">
      <dsp:nvSpPr>
        <dsp:cNvPr id="0" name=""/>
        <dsp:cNvSpPr/>
      </dsp:nvSpPr>
      <dsp:spPr>
        <a:xfrm>
          <a:off x="6161643" y="1427730"/>
          <a:ext cx="2307980" cy="115399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Figuras Rítmicas</a:t>
          </a:r>
        </a:p>
      </dsp:txBody>
      <dsp:txXfrm>
        <a:off x="6217976" y="1484063"/>
        <a:ext cx="2195314" cy="1041324"/>
      </dsp:txXfrm>
    </dsp:sp>
    <dsp:sp modelId="{4F5C6906-A244-448A-B962-CD7CF5350C14}">
      <dsp:nvSpPr>
        <dsp:cNvPr id="0" name=""/>
        <dsp:cNvSpPr/>
      </dsp:nvSpPr>
      <dsp:spPr>
        <a:xfrm>
          <a:off x="5412003" y="3734886"/>
          <a:ext cx="2307980" cy="115399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Instrumentos</a:t>
          </a:r>
        </a:p>
      </dsp:txBody>
      <dsp:txXfrm>
        <a:off x="5468336" y="3791219"/>
        <a:ext cx="2195314" cy="1041324"/>
      </dsp:txXfrm>
    </dsp:sp>
    <dsp:sp modelId="{362E7E73-F5E4-4914-8E83-0E774718138D}">
      <dsp:nvSpPr>
        <dsp:cNvPr id="0" name=""/>
        <dsp:cNvSpPr/>
      </dsp:nvSpPr>
      <dsp:spPr>
        <a:xfrm>
          <a:off x="2986116" y="3734886"/>
          <a:ext cx="2307980" cy="115399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Notas Musicales</a:t>
          </a:r>
        </a:p>
      </dsp:txBody>
      <dsp:txXfrm>
        <a:off x="3042449" y="3791219"/>
        <a:ext cx="2195314" cy="1041324"/>
      </dsp:txXfrm>
    </dsp:sp>
    <dsp:sp modelId="{774A84B4-5081-41FE-B49B-9422A21B28AF}">
      <dsp:nvSpPr>
        <dsp:cNvPr id="0" name=""/>
        <dsp:cNvSpPr/>
      </dsp:nvSpPr>
      <dsp:spPr>
        <a:xfrm>
          <a:off x="2236476" y="1427730"/>
          <a:ext cx="2307980" cy="11539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0" dirty="0"/>
            <a:t>Volumen</a:t>
          </a:r>
        </a:p>
      </dsp:txBody>
      <dsp:txXfrm>
        <a:off x="2292809" y="1484063"/>
        <a:ext cx="2195314" cy="1041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9412A-F3FD-4919-A8B6-792CF4D123E8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82C4C-FD8D-4ADE-97E2-5A3AEE997A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440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3EE3E-2890-4C6A-85FA-04E3C9790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5C0A4B-3547-4A64-927C-04A3B6DFC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F002AE-7CC5-4443-8204-76F7A0CBB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1537-1D28-49ED-966D-641392DC974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17BCA5-9EA4-4970-9F6B-2A99A37E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9A6B99-0D91-4DA0-9CDF-57C9E2AB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310B-1361-4649-8663-C18784AF2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011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BCD60-FC32-470D-A887-02A544C1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811D54-8577-4525-AFED-35A96C952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5C55A9-6112-4A89-A60A-BC7309CD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1537-1D28-49ED-966D-641392DC974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641820-E8CB-4EE3-99ED-A6B8F740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04B5F6-D97B-40C8-89BE-E4909F30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310B-1361-4649-8663-C18784AF2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053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6BCAB5-1295-4C0C-919F-5D990EF9A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E843D0-061D-47B5-BA3F-7A786DE31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7B48F1-0F5A-4C76-96A8-C16E4AFE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1537-1D28-49ED-966D-641392DC974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1D2AC2-CDA2-4D52-B08A-315DB1DD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1C2BEE-36B5-4590-9BDF-B474551C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310B-1361-4649-8663-C18784AF2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511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61908-5194-45CB-808D-6DA9FD09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C87B2B-C91E-41BC-98C7-331E53E0C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64DD95-B705-4996-A782-15F0B64D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1537-1D28-49ED-966D-641392DC974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FA5EAF-A8A2-4489-8507-47E1E300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8BE1BD-39BC-4DC1-A674-3810BDCA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310B-1361-4649-8663-C18784AF2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976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A1412-1588-4154-B7BD-596FF944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0EBBB4-0B1C-4D6D-92A2-534A5BCDE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34A269-3A0E-4ACD-9F19-07A08D5B5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1537-1D28-49ED-966D-641392DC974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311364-7125-4536-953C-ECB9AE291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5DB30E-C2BD-455C-ACC1-E4E684DC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310B-1361-4649-8663-C18784AF2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43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96AAD-64B8-4DD5-A925-7A07B4F8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55495F-F5B1-490F-9DFC-4EA2C4544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966C43-DC05-4C96-B1CF-240606212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780451-EEAC-4E6A-A50B-E65EA24F6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1537-1D28-49ED-966D-641392DC974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FB360C-A806-4DAB-99CA-1CA42A4F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35E487-714A-4754-8FDD-384A2D61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310B-1361-4649-8663-C18784AF2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719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E0875-900E-449D-9025-8BCF7FCB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EA52A4-DA49-4873-A944-D5971DA43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42E953-36C9-4649-B9DF-B301B8ABA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D33AFF-204A-407F-8F49-284F74C5A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50FE81-310C-4493-BAE2-FDD3A0F5C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691B93-FE16-4AB3-B62F-284F13CC4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1537-1D28-49ED-966D-641392DC974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209A3A9-61F3-4CA6-BC94-8DE88991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0B0DEF-5797-4E78-B4DA-C78CEAFF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310B-1361-4649-8663-C18784AF2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101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3C3495-2DA8-4B52-B100-22714F06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B073A8-6DA4-4ED4-8484-C870FC335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1537-1D28-49ED-966D-641392DC974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200DC4-F5B8-484B-B96F-FD8CBFBD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C2090E-0947-4F8B-A1D2-E5C51AED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310B-1361-4649-8663-C18784AF2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075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5F8DC0-8D96-4030-9149-CCDD7906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1537-1D28-49ED-966D-641392DC974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06129C9-3C35-4A72-88B9-AEEE28C1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99A884-4570-4B9A-ABA4-1919D201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310B-1361-4649-8663-C18784AF2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855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95A1E-FDB0-4464-9DF3-DA82900CB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F60B11-9F11-4237-9005-1311D13BC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31893B-BBA1-4C50-AED2-E83E34298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6D8C21-8549-4758-960E-032A59C6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1537-1D28-49ED-966D-641392DC974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CA55DF-82FF-4F54-8278-D30EF562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7C929C-0CAE-486E-B14E-09C64D14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310B-1361-4649-8663-C18784AF2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248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5CE10-2D6D-4899-B715-798669B11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C68E6B-362D-4B76-91D5-8BC37EE17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FA80B-C65C-4C22-8712-0D4E9B01C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EF5CB7-28A7-46FD-8744-6352D884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1537-1D28-49ED-966D-641392DC974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0229EC-6170-4762-A514-C73D2398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FFDC06-96CF-4BD1-A814-4FFBDB89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310B-1361-4649-8663-C18784AF2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760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DFEDD2-88B7-4AD6-AD2E-A3360E7E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244243-C74C-4FC6-8267-20BC22534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A6E3A0-81A8-4258-B688-683A23687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51537-1D28-49ED-966D-641392DC9749}" type="datetimeFigureOut">
              <a:rPr lang="es-CL" smtClean="0"/>
              <a:t>05-10-2020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72FBDA-EE60-4512-BA50-ED859A1F5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894F27-FE9A-4A54-ADFB-FB3DFBFED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310B-1361-4649-8663-C18784AF2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12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cconuecar@emmanuel.c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3C0532-1C72-484D-85FC-D1851D5775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057" b="367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168B88-3A7D-4E96-95BE-8EAECB74E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TS Educación</a:t>
            </a:r>
            <a:br>
              <a:rPr lang="es-CL">
                <a:solidFill>
                  <a:srgbClr val="FFFFFF"/>
                </a:solidFill>
              </a:rPr>
            </a:br>
            <a:r>
              <a:rPr lang="es-CL">
                <a:solidFill>
                  <a:srgbClr val="FFFFFF"/>
                </a:solidFill>
              </a:rPr>
              <a:t>Musical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25E8C4-D0AA-43EA-84C4-DF7386E2D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Prof. Claudia Coñuecar</a:t>
            </a:r>
          </a:p>
          <a:p>
            <a:r>
              <a:rPr lang="es-CL">
                <a:solidFill>
                  <a:srgbClr val="FFFFFF"/>
                </a:solidFill>
              </a:rPr>
              <a:t>7° año Básico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37C505-81E5-4C59-A7AB-9CA782DDE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85" y="748735"/>
            <a:ext cx="117663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28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706423" y="1381125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Pilares de la Música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1609725" y="241632"/>
            <a:ext cx="10116625" cy="1739568"/>
          </a:xfrm>
        </p:spPr>
        <p:txBody>
          <a:bodyPr rtlCol="0">
            <a:normAutofit/>
          </a:bodyPr>
          <a:lstStyle/>
          <a:p>
            <a:pPr rtl="0"/>
            <a:r>
              <a:rPr lang="es-ES" sz="2400" dirty="0"/>
              <a:t>La música se fundamenta en 4 pilares, también llamados “Parámetros” o “Cualidades”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BEC27-D394-4AFB-9B30-DE7C1DCA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3717033"/>
            <a:ext cx="1707028" cy="1816765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065C96-5211-484F-8166-661AFF1526A8}"/>
              </a:ext>
            </a:extLst>
          </p:cNvPr>
          <p:cNvGraphicFramePr/>
          <p:nvPr/>
        </p:nvGraphicFramePr>
        <p:xfrm>
          <a:off x="4552950" y="1819275"/>
          <a:ext cx="6932630" cy="486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E0835C-6F2E-4571-A3DE-108349DFA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12"/>
          <a:stretch/>
        </p:blipFill>
        <p:spPr>
          <a:xfrm>
            <a:off x="212386" y="188640"/>
            <a:ext cx="11788271" cy="65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Cualidades del Sonido: Otros nombres…</a:t>
            </a:r>
          </a:p>
        </p:txBody>
      </p:sp>
      <p:graphicFrame>
        <p:nvGraphicFramePr>
          <p:cNvPr id="9" name="Marcador de posición de contenido 3" descr="Proceso continuo en el que se muestran cinco tareas conectadas mediante una flecha para indicar la progresión continua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8381377"/>
              </p:ext>
            </p:extLst>
          </p:nvPr>
        </p:nvGraphicFramePr>
        <p:xfrm>
          <a:off x="428626" y="1690687"/>
          <a:ext cx="10706100" cy="4890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771" y="404664"/>
            <a:ext cx="3276599" cy="1445890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/>
              <a:t>Altura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E1EFFD-12D6-400F-BB7D-C5B8591E0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068" y="692696"/>
            <a:ext cx="7127667" cy="5400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7BE6D1-B604-4E1C-AB5B-AF04CC214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93" y="2996953"/>
            <a:ext cx="39147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2475" y="174625"/>
            <a:ext cx="10515600" cy="1325563"/>
          </a:xfrm>
        </p:spPr>
        <p:txBody>
          <a:bodyPr rtlCol="0"/>
          <a:lstStyle/>
          <a:p>
            <a:pPr rtl="0"/>
            <a:r>
              <a:rPr lang="es-ES" dirty="0"/>
              <a:t>Notas musicales de Do bajo a Do alto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69D6D1-C764-49F2-88A6-6D0397F7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2708920"/>
            <a:ext cx="2667000" cy="1714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7A93613-6B43-46DA-95CB-BF0409536B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385"/>
          <a:stretch/>
        </p:blipFill>
        <p:spPr>
          <a:xfrm>
            <a:off x="407987" y="1628800"/>
            <a:ext cx="806570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5922BD39-6B5B-493A-BE62-58ECD0F7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0">
            <a:extLst>
              <a:ext uri="{FF2B5EF4-FFF2-40B4-BE49-F238E27FC236}">
                <a16:creationId xmlns:a16="http://schemas.microsoft.com/office/drawing/2014/main" id="{4741521E-DC76-41B9-8A47-448CD4F9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2661" y="-3359290"/>
            <a:ext cx="5470372" cy="121889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E237078-9BCF-4895-90AC-5FC1085C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32" y="184336"/>
            <a:ext cx="9283781" cy="14059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/>
              <a:t>Notas Musicales en la pauta</a:t>
            </a: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53FD85F6-ECDC-4124-9916-6444E142C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78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C8A61A-8661-46B7-9922-4932E60A5D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07" b="2"/>
          <a:stretch/>
        </p:blipFill>
        <p:spPr>
          <a:xfrm>
            <a:off x="-1078" y="3076855"/>
            <a:ext cx="12188952" cy="311822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B5D26B4-74AD-4118-8F13-7051DA3B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9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FFF1923-F426-4F21-9B88-C5EE64FF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Musical: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333140-4A27-4E33-9A70-4D565338B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826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CL" dirty="0">
                <a:latin typeface="+mj-lt"/>
              </a:rPr>
              <a:t>Debes colocar las notas debajo de la pauta en esta canción.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FA763E6-3DF0-4E42-9C20-D06C4BAC5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00"/>
          <a:stretch/>
        </p:blipFill>
        <p:spPr>
          <a:xfrm>
            <a:off x="788972" y="2436812"/>
            <a:ext cx="10614056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3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1" y="908720"/>
            <a:ext cx="3743249" cy="1924050"/>
          </a:xfrm>
        </p:spPr>
        <p:txBody>
          <a:bodyPr rtlCol="0">
            <a:normAutofit/>
          </a:bodyPr>
          <a:lstStyle/>
          <a:p>
            <a:pPr rtl="0"/>
            <a:r>
              <a:rPr lang="es-ES" sz="4000" b="1" dirty="0"/>
              <a:t>Información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C49C5A-8AD9-4E99-9F3A-8B4B52A9C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365105"/>
            <a:ext cx="3389670" cy="181676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B7A260E-4B58-4A73-A5FB-607AE01436E6}"/>
              </a:ext>
            </a:extLst>
          </p:cNvPr>
          <p:cNvSpPr/>
          <p:nvPr/>
        </p:nvSpPr>
        <p:spPr>
          <a:xfrm>
            <a:off x="4714873" y="1328818"/>
            <a:ext cx="6473876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sz="3200" dirty="0"/>
              <a:t>PLAZO DE ENTREGA: </a:t>
            </a:r>
          </a:p>
          <a:p>
            <a:pPr>
              <a:lnSpc>
                <a:spcPct val="150000"/>
              </a:lnSpc>
            </a:pPr>
            <a:r>
              <a:rPr lang="es-CL" sz="3200" b="1" dirty="0"/>
              <a:t>Se verá en clases zoom</a:t>
            </a:r>
          </a:p>
          <a:p>
            <a:pPr>
              <a:lnSpc>
                <a:spcPct val="150000"/>
              </a:lnSpc>
            </a:pPr>
            <a:r>
              <a:rPr lang="es-CL" sz="3200" b="1" dirty="0"/>
              <a:t>Indicar Nombre y curso</a:t>
            </a:r>
          </a:p>
          <a:p>
            <a:pPr>
              <a:lnSpc>
                <a:spcPct val="150000"/>
              </a:lnSpc>
            </a:pPr>
            <a:r>
              <a:rPr lang="es-CL" sz="3200" dirty="0"/>
              <a:t>CORREO: </a:t>
            </a:r>
            <a:r>
              <a:rPr lang="es-CL" sz="3200" dirty="0">
                <a:hlinkClick r:id="rId4"/>
              </a:rPr>
              <a:t>cconuecar@emmanuel.cl</a:t>
            </a:r>
            <a:endParaRPr lang="es-CL" sz="3200" dirty="0"/>
          </a:p>
          <a:p>
            <a:pPr>
              <a:lnSpc>
                <a:spcPct val="150000"/>
              </a:lnSpc>
            </a:pPr>
            <a:r>
              <a:rPr lang="es-CL" sz="3200" dirty="0" err="1"/>
              <a:t>Whatsapp</a:t>
            </a:r>
            <a:r>
              <a:rPr lang="es-CL" sz="3200" dirty="0"/>
              <a:t>: +56978961502</a:t>
            </a:r>
          </a:p>
          <a:p>
            <a:pPr>
              <a:lnSpc>
                <a:spcPct val="150000"/>
              </a:lnSpc>
            </a:pPr>
            <a:r>
              <a:rPr lang="es-CL" sz="3200" dirty="0"/>
              <a:t>Buzón de Tareas</a:t>
            </a:r>
          </a:p>
        </p:txBody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116</Words>
  <Application>Microsoft Office PowerPoint</Application>
  <PresentationFormat>Panorámica</PresentationFormat>
  <Paragraphs>35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TS Educación Musical</vt:lpstr>
      <vt:lpstr>Pilares de la Música</vt:lpstr>
      <vt:lpstr>Presentación de PowerPoint</vt:lpstr>
      <vt:lpstr>Cualidades del Sonido: Otros nombres…</vt:lpstr>
      <vt:lpstr>Altura</vt:lpstr>
      <vt:lpstr>Notas musicales de Do bajo a Do alto</vt:lpstr>
      <vt:lpstr>Notas Musicales en la pauta</vt:lpstr>
      <vt:lpstr>Actividad Musical: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 Educación Musical</dc:title>
  <dc:creator>Claudia Coñuecar</dc:creator>
  <cp:lastModifiedBy>Claudia Coñuecar</cp:lastModifiedBy>
  <cp:revision>2</cp:revision>
  <dcterms:created xsi:type="dcterms:W3CDTF">2020-09-08T14:54:30Z</dcterms:created>
  <dcterms:modified xsi:type="dcterms:W3CDTF">2020-10-05T14:28:22Z</dcterms:modified>
</cp:coreProperties>
</file>