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8" r:id="rId3"/>
    <p:sldId id="259" r:id="rId4"/>
    <p:sldId id="261" r:id="rId5"/>
    <p:sldId id="263" r:id="rId6"/>
    <p:sldId id="264" r:id="rId7"/>
    <p:sldId id="265" r:id="rId8"/>
    <p:sldId id="266" r:id="rId9"/>
    <p:sldId id="274" r:id="rId10"/>
    <p:sldId id="267" r:id="rId11"/>
    <p:sldId id="268" r:id="rId12"/>
    <p:sldId id="269" r:id="rId13"/>
    <p:sldId id="270" r:id="rId14"/>
    <p:sldId id="271" r:id="rId15"/>
    <p:sldId id="273" r:id="rId16"/>
    <p:sldId id="272" r:id="rId17"/>
    <p:sldId id="262" r:id="rId18"/>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95A371-CC0B-4922-AD11-DFE790DBDEDA}" v="40" dt="2020-10-05T14:22:31.8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a Coñuecar" userId="40a48c7a74c5fee3" providerId="LiveId" clId="{1F95A371-CC0B-4922-AD11-DFE790DBDEDA}"/>
    <pc:docChg chg="custSel mod addSld delSld modSld">
      <pc:chgData name="Claudia Coñuecar" userId="40a48c7a74c5fee3" providerId="LiveId" clId="{1F95A371-CC0B-4922-AD11-DFE790DBDEDA}" dt="2020-10-05T14:22:31.887" v="1416" actId="313"/>
      <pc:docMkLst>
        <pc:docMk/>
      </pc:docMkLst>
      <pc:sldChg chg="modSp">
        <pc:chgData name="Claudia Coñuecar" userId="40a48c7a74c5fee3" providerId="LiveId" clId="{1F95A371-CC0B-4922-AD11-DFE790DBDEDA}" dt="2020-10-05T14:22:31.887" v="1416" actId="313"/>
        <pc:sldMkLst>
          <pc:docMk/>
          <pc:sldMk cId="491186029" sldId="262"/>
        </pc:sldMkLst>
        <pc:graphicFrameChg chg="mod">
          <ac:chgData name="Claudia Coñuecar" userId="40a48c7a74c5fee3" providerId="LiveId" clId="{1F95A371-CC0B-4922-AD11-DFE790DBDEDA}" dt="2020-10-05T14:22:31.887" v="1416" actId="313"/>
          <ac:graphicFrameMkLst>
            <pc:docMk/>
            <pc:sldMk cId="491186029" sldId="262"/>
            <ac:graphicFrameMk id="10" creationId="{D4F03EC1-D08C-45FA-AC9F-7C43CAF52CB1}"/>
          </ac:graphicFrameMkLst>
        </pc:graphicFrameChg>
      </pc:sldChg>
      <pc:sldChg chg="modSp mod">
        <pc:chgData name="Claudia Coñuecar" userId="40a48c7a74c5fee3" providerId="LiveId" clId="{1F95A371-CC0B-4922-AD11-DFE790DBDEDA}" dt="2020-09-08T19:49:57.125" v="1059" actId="6549"/>
        <pc:sldMkLst>
          <pc:docMk/>
          <pc:sldMk cId="2722577895" sldId="263"/>
        </pc:sldMkLst>
        <pc:spChg chg="mod">
          <ac:chgData name="Claudia Coñuecar" userId="40a48c7a74c5fee3" providerId="LiveId" clId="{1F95A371-CC0B-4922-AD11-DFE790DBDEDA}" dt="2020-09-08T19:49:57.125" v="1059" actId="6549"/>
          <ac:spMkLst>
            <pc:docMk/>
            <pc:sldMk cId="2722577895" sldId="263"/>
            <ac:spMk id="3" creationId="{61D27E45-E35E-4FF7-832E-C604CDEF92B4}"/>
          </ac:spMkLst>
        </pc:spChg>
      </pc:sldChg>
      <pc:sldChg chg="addSp delSp modSp new mod setBg">
        <pc:chgData name="Claudia Coñuecar" userId="40a48c7a74c5fee3" providerId="LiveId" clId="{1F95A371-CC0B-4922-AD11-DFE790DBDEDA}" dt="2020-09-08T14:04:56.804" v="147" actId="26606"/>
        <pc:sldMkLst>
          <pc:docMk/>
          <pc:sldMk cId="3637247175" sldId="264"/>
        </pc:sldMkLst>
        <pc:spChg chg="del">
          <ac:chgData name="Claudia Coñuecar" userId="40a48c7a74c5fee3" providerId="LiveId" clId="{1F95A371-CC0B-4922-AD11-DFE790DBDEDA}" dt="2020-09-08T14:04:56.804" v="147" actId="26606"/>
          <ac:spMkLst>
            <pc:docMk/>
            <pc:sldMk cId="3637247175" sldId="264"/>
            <ac:spMk id="2" creationId="{5BD48485-2735-4950-A742-8EDD7E2EC7F8}"/>
          </ac:spMkLst>
        </pc:spChg>
        <pc:spChg chg="del">
          <ac:chgData name="Claudia Coñuecar" userId="40a48c7a74c5fee3" providerId="LiveId" clId="{1F95A371-CC0B-4922-AD11-DFE790DBDEDA}" dt="2020-09-08T14:04:56.804" v="147" actId="26606"/>
          <ac:spMkLst>
            <pc:docMk/>
            <pc:sldMk cId="3637247175" sldId="264"/>
            <ac:spMk id="3" creationId="{8A84CB1B-C138-4A3D-82F4-B10257115E73}"/>
          </ac:spMkLst>
        </pc:spChg>
        <pc:spChg chg="add">
          <ac:chgData name="Claudia Coñuecar" userId="40a48c7a74c5fee3" providerId="LiveId" clId="{1F95A371-CC0B-4922-AD11-DFE790DBDEDA}" dt="2020-09-08T14:04:56.804" v="147" actId="26606"/>
          <ac:spMkLst>
            <pc:docMk/>
            <pc:sldMk cId="3637247175" sldId="264"/>
            <ac:spMk id="9" creationId="{42A4FC2C-047E-45A5-965D-8E1E3BF09BC6}"/>
          </ac:spMkLst>
        </pc:spChg>
        <pc:picChg chg="add mod">
          <ac:chgData name="Claudia Coñuecar" userId="40a48c7a74c5fee3" providerId="LiveId" clId="{1F95A371-CC0B-4922-AD11-DFE790DBDEDA}" dt="2020-09-08T14:04:56.804" v="147" actId="26606"/>
          <ac:picMkLst>
            <pc:docMk/>
            <pc:sldMk cId="3637247175" sldId="264"/>
            <ac:picMk id="4" creationId="{2A79625F-12B6-40C3-88BB-C726C7A79029}"/>
          </ac:picMkLst>
        </pc:picChg>
      </pc:sldChg>
      <pc:sldChg chg="delSp modSp new mod">
        <pc:chgData name="Claudia Coñuecar" userId="40a48c7a74c5fee3" providerId="LiveId" clId="{1F95A371-CC0B-4922-AD11-DFE790DBDEDA}" dt="2020-09-08T14:07:19.916" v="157" actId="13900"/>
        <pc:sldMkLst>
          <pc:docMk/>
          <pc:sldMk cId="70655486" sldId="265"/>
        </pc:sldMkLst>
        <pc:spChg chg="del">
          <ac:chgData name="Claudia Coñuecar" userId="40a48c7a74c5fee3" providerId="LiveId" clId="{1F95A371-CC0B-4922-AD11-DFE790DBDEDA}" dt="2020-09-08T14:06:41.448" v="150" actId="21"/>
          <ac:spMkLst>
            <pc:docMk/>
            <pc:sldMk cId="70655486" sldId="265"/>
            <ac:spMk id="2" creationId="{988FD373-3214-4C6C-96B9-8A9362967C36}"/>
          </ac:spMkLst>
        </pc:spChg>
        <pc:spChg chg="mod">
          <ac:chgData name="Claudia Coñuecar" userId="40a48c7a74c5fee3" providerId="LiveId" clId="{1F95A371-CC0B-4922-AD11-DFE790DBDEDA}" dt="2020-09-08T14:07:19.916" v="157" actId="13900"/>
          <ac:spMkLst>
            <pc:docMk/>
            <pc:sldMk cId="70655486" sldId="265"/>
            <ac:spMk id="3" creationId="{3A0AD04A-7CB6-455A-BA7D-1CE2F5AE4D34}"/>
          </ac:spMkLst>
        </pc:spChg>
      </pc:sldChg>
      <pc:sldChg chg="addSp modSp new mod setBg">
        <pc:chgData name="Claudia Coñuecar" userId="40a48c7a74c5fee3" providerId="LiveId" clId="{1F95A371-CC0B-4922-AD11-DFE790DBDEDA}" dt="2020-09-11T21:21:38.096" v="1390" actId="2710"/>
        <pc:sldMkLst>
          <pc:docMk/>
          <pc:sldMk cId="1501761528" sldId="266"/>
        </pc:sldMkLst>
        <pc:spChg chg="mod">
          <ac:chgData name="Claudia Coñuecar" userId="40a48c7a74c5fee3" providerId="LiveId" clId="{1F95A371-CC0B-4922-AD11-DFE790DBDEDA}" dt="2020-09-11T21:21:22.251" v="1388" actId="26606"/>
          <ac:spMkLst>
            <pc:docMk/>
            <pc:sldMk cId="1501761528" sldId="266"/>
            <ac:spMk id="2" creationId="{6BF1A58B-D3CD-44DB-9910-56DF3B8D55E1}"/>
          </ac:spMkLst>
        </pc:spChg>
        <pc:spChg chg="mod">
          <ac:chgData name="Claudia Coñuecar" userId="40a48c7a74c5fee3" providerId="LiveId" clId="{1F95A371-CC0B-4922-AD11-DFE790DBDEDA}" dt="2020-09-11T21:21:38.096" v="1390" actId="2710"/>
          <ac:spMkLst>
            <pc:docMk/>
            <pc:sldMk cId="1501761528" sldId="266"/>
            <ac:spMk id="3" creationId="{7EB86F37-4495-422E-B9ED-682736692D4B}"/>
          </ac:spMkLst>
        </pc:spChg>
        <pc:picChg chg="add mod">
          <ac:chgData name="Claudia Coñuecar" userId="40a48c7a74c5fee3" providerId="LiveId" clId="{1F95A371-CC0B-4922-AD11-DFE790DBDEDA}" dt="2020-09-11T21:21:22.251" v="1388" actId="26606"/>
          <ac:picMkLst>
            <pc:docMk/>
            <pc:sldMk cId="1501761528" sldId="266"/>
            <ac:picMk id="4" creationId="{15929AFC-5FE7-4644-973A-DF4CF7923A12}"/>
          </ac:picMkLst>
        </pc:picChg>
        <pc:cxnChg chg="add">
          <ac:chgData name="Claudia Coñuecar" userId="40a48c7a74c5fee3" providerId="LiveId" clId="{1F95A371-CC0B-4922-AD11-DFE790DBDEDA}" dt="2020-09-11T21:21:22.251" v="1388" actId="26606"/>
          <ac:cxnSpMkLst>
            <pc:docMk/>
            <pc:sldMk cId="1501761528" sldId="266"/>
            <ac:cxnSpMk id="9" creationId="{A7F400EE-A8A5-48AF-B4D6-291B52C6F0B0}"/>
          </ac:cxnSpMkLst>
        </pc:cxnChg>
      </pc:sldChg>
      <pc:sldChg chg="addSp delSp modSp new mod setBg">
        <pc:chgData name="Claudia Coñuecar" userId="40a48c7a74c5fee3" providerId="LiveId" clId="{1F95A371-CC0B-4922-AD11-DFE790DBDEDA}" dt="2020-09-08T14:25:08.878" v="375" actId="26606"/>
        <pc:sldMkLst>
          <pc:docMk/>
          <pc:sldMk cId="793404111" sldId="267"/>
        </pc:sldMkLst>
        <pc:spChg chg="del">
          <ac:chgData name="Claudia Coñuecar" userId="40a48c7a74c5fee3" providerId="LiveId" clId="{1F95A371-CC0B-4922-AD11-DFE790DBDEDA}" dt="2020-09-08T14:25:08.878" v="375" actId="26606"/>
          <ac:spMkLst>
            <pc:docMk/>
            <pc:sldMk cId="793404111" sldId="267"/>
            <ac:spMk id="2" creationId="{8D0DDBD2-3633-4953-A836-DB7745EAAE2B}"/>
          </ac:spMkLst>
        </pc:spChg>
        <pc:spChg chg="del">
          <ac:chgData name="Claudia Coñuecar" userId="40a48c7a74c5fee3" providerId="LiveId" clId="{1F95A371-CC0B-4922-AD11-DFE790DBDEDA}" dt="2020-09-08T14:25:08.878" v="375" actId="26606"/>
          <ac:spMkLst>
            <pc:docMk/>
            <pc:sldMk cId="793404111" sldId="267"/>
            <ac:spMk id="3" creationId="{BDD44604-3132-4FC8-8755-61F23986C08F}"/>
          </ac:spMkLst>
        </pc:spChg>
        <pc:spChg chg="add">
          <ac:chgData name="Claudia Coñuecar" userId="40a48c7a74c5fee3" providerId="LiveId" clId="{1F95A371-CC0B-4922-AD11-DFE790DBDEDA}" dt="2020-09-08T14:25:08.878" v="375" actId="26606"/>
          <ac:spMkLst>
            <pc:docMk/>
            <pc:sldMk cId="793404111" sldId="267"/>
            <ac:spMk id="9" creationId="{42A4FC2C-047E-45A5-965D-8E1E3BF09BC6}"/>
          </ac:spMkLst>
        </pc:spChg>
        <pc:picChg chg="add mod">
          <ac:chgData name="Claudia Coñuecar" userId="40a48c7a74c5fee3" providerId="LiveId" clId="{1F95A371-CC0B-4922-AD11-DFE790DBDEDA}" dt="2020-09-08T14:25:08.878" v="375" actId="26606"/>
          <ac:picMkLst>
            <pc:docMk/>
            <pc:sldMk cId="793404111" sldId="267"/>
            <ac:picMk id="4" creationId="{BF41A50A-9996-48B6-B099-A196EBEBA97C}"/>
          </ac:picMkLst>
        </pc:picChg>
      </pc:sldChg>
      <pc:sldChg chg="addSp delSp modSp new del mod setBg">
        <pc:chgData name="Claudia Coñuecar" userId="40a48c7a74c5fee3" providerId="LiveId" clId="{1F95A371-CC0B-4922-AD11-DFE790DBDEDA}" dt="2020-09-08T14:12:29.059" v="372" actId="2696"/>
        <pc:sldMkLst>
          <pc:docMk/>
          <pc:sldMk cId="2881628736" sldId="267"/>
        </pc:sldMkLst>
        <pc:spChg chg="mod">
          <ac:chgData name="Claudia Coñuecar" userId="40a48c7a74c5fee3" providerId="LiveId" clId="{1F95A371-CC0B-4922-AD11-DFE790DBDEDA}" dt="2020-09-08T14:12:25.592" v="371" actId="20577"/>
          <ac:spMkLst>
            <pc:docMk/>
            <pc:sldMk cId="2881628736" sldId="267"/>
            <ac:spMk id="2" creationId="{01C4E68E-6A43-4AB4-A843-EB37DAF6116B}"/>
          </ac:spMkLst>
        </pc:spChg>
        <pc:spChg chg="del">
          <ac:chgData name="Claudia Coñuecar" userId="40a48c7a74c5fee3" providerId="LiveId" clId="{1F95A371-CC0B-4922-AD11-DFE790DBDEDA}" dt="2020-09-08T14:12:18.345" v="367" actId="26606"/>
          <ac:spMkLst>
            <pc:docMk/>
            <pc:sldMk cId="2881628736" sldId="267"/>
            <ac:spMk id="3" creationId="{C142859C-7B66-4AF7-89ED-17F6B0163C46}"/>
          </ac:spMkLst>
        </pc:spChg>
        <pc:spChg chg="add">
          <ac:chgData name="Claudia Coñuecar" userId="40a48c7a74c5fee3" providerId="LiveId" clId="{1F95A371-CC0B-4922-AD11-DFE790DBDEDA}" dt="2020-09-08T14:12:18.345" v="367" actId="26606"/>
          <ac:spMkLst>
            <pc:docMk/>
            <pc:sldMk cId="2881628736" sldId="267"/>
            <ac:spMk id="9" creationId="{0BC9EFE1-D8CB-4668-9980-DB108327A794}"/>
          </ac:spMkLst>
        </pc:spChg>
        <pc:spChg chg="add">
          <ac:chgData name="Claudia Coñuecar" userId="40a48c7a74c5fee3" providerId="LiveId" clId="{1F95A371-CC0B-4922-AD11-DFE790DBDEDA}" dt="2020-09-08T14:12:18.345" v="367" actId="26606"/>
          <ac:spMkLst>
            <pc:docMk/>
            <pc:sldMk cId="2881628736" sldId="267"/>
            <ac:spMk id="13" creationId="{77DA6D33-2D62-458C-BF5D-DBF612FD557E}"/>
          </ac:spMkLst>
        </pc:spChg>
        <pc:picChg chg="add mod">
          <ac:chgData name="Claudia Coñuecar" userId="40a48c7a74c5fee3" providerId="LiveId" clId="{1F95A371-CC0B-4922-AD11-DFE790DBDEDA}" dt="2020-09-08T14:12:18.345" v="367" actId="26606"/>
          <ac:picMkLst>
            <pc:docMk/>
            <pc:sldMk cId="2881628736" sldId="267"/>
            <ac:picMk id="4" creationId="{799BC38F-C876-4367-ADA2-44C35BF590A7}"/>
          </ac:picMkLst>
        </pc:picChg>
        <pc:picChg chg="add">
          <ac:chgData name="Claudia Coñuecar" userId="40a48c7a74c5fee3" providerId="LiveId" clId="{1F95A371-CC0B-4922-AD11-DFE790DBDEDA}" dt="2020-09-08T14:12:18.345" v="367" actId="26606"/>
          <ac:picMkLst>
            <pc:docMk/>
            <pc:sldMk cId="2881628736" sldId="267"/>
            <ac:picMk id="11" creationId="{7CBAE1BD-B8E4-4029-8AA2-C77E4FED9864}"/>
          </ac:picMkLst>
        </pc:picChg>
      </pc:sldChg>
      <pc:sldChg chg="addSp delSp modSp new mod setBg setClrOvrMap">
        <pc:chgData name="Claudia Coñuecar" userId="40a48c7a74c5fee3" providerId="LiveId" clId="{1F95A371-CC0B-4922-AD11-DFE790DBDEDA}" dt="2020-09-08T14:35:40.878" v="417" actId="255"/>
        <pc:sldMkLst>
          <pc:docMk/>
          <pc:sldMk cId="2260652098" sldId="268"/>
        </pc:sldMkLst>
        <pc:spChg chg="mod">
          <ac:chgData name="Claudia Coñuecar" userId="40a48c7a74c5fee3" providerId="LiveId" clId="{1F95A371-CC0B-4922-AD11-DFE790DBDEDA}" dt="2020-09-08T14:35:27.751" v="416" actId="26606"/>
          <ac:spMkLst>
            <pc:docMk/>
            <pc:sldMk cId="2260652098" sldId="268"/>
            <ac:spMk id="2" creationId="{525E1F1A-4D01-444D-A8E4-0617157C69DB}"/>
          </ac:spMkLst>
        </pc:spChg>
        <pc:spChg chg="mod">
          <ac:chgData name="Claudia Coñuecar" userId="40a48c7a74c5fee3" providerId="LiveId" clId="{1F95A371-CC0B-4922-AD11-DFE790DBDEDA}" dt="2020-09-08T14:35:40.878" v="417" actId="255"/>
          <ac:spMkLst>
            <pc:docMk/>
            <pc:sldMk cId="2260652098" sldId="268"/>
            <ac:spMk id="3" creationId="{35047C9D-BE83-4F7B-8BDC-38580296B7E7}"/>
          </ac:spMkLst>
        </pc:spChg>
        <pc:spChg chg="add del">
          <ac:chgData name="Claudia Coñuecar" userId="40a48c7a74c5fee3" providerId="LiveId" clId="{1F95A371-CC0B-4922-AD11-DFE790DBDEDA}" dt="2020-09-08T14:35:27.751" v="416" actId="26606"/>
          <ac:spMkLst>
            <pc:docMk/>
            <pc:sldMk cId="2260652098" sldId="268"/>
            <ac:spMk id="9" creationId="{55666830-9A19-4E01-8505-D6C7F9AC5665}"/>
          </ac:spMkLst>
        </pc:spChg>
        <pc:spChg chg="add del">
          <ac:chgData name="Claudia Coñuecar" userId="40a48c7a74c5fee3" providerId="LiveId" clId="{1F95A371-CC0B-4922-AD11-DFE790DBDEDA}" dt="2020-09-08T14:35:27.751" v="416" actId="26606"/>
          <ac:spMkLst>
            <pc:docMk/>
            <pc:sldMk cId="2260652098" sldId="268"/>
            <ac:spMk id="11" creationId="{AE9FC877-7FB6-4D22-9988-35420644E202}"/>
          </ac:spMkLst>
        </pc:spChg>
        <pc:spChg chg="add del">
          <ac:chgData name="Claudia Coñuecar" userId="40a48c7a74c5fee3" providerId="LiveId" clId="{1F95A371-CC0B-4922-AD11-DFE790DBDEDA}" dt="2020-09-08T14:35:27.751" v="416" actId="26606"/>
          <ac:spMkLst>
            <pc:docMk/>
            <pc:sldMk cId="2260652098" sldId="268"/>
            <ac:spMk id="13" creationId="{E41809D1-F12E-46BB-B804-5F209D325E8B}"/>
          </ac:spMkLst>
        </pc:spChg>
        <pc:spChg chg="add del">
          <ac:chgData name="Claudia Coñuecar" userId="40a48c7a74c5fee3" providerId="LiveId" clId="{1F95A371-CC0B-4922-AD11-DFE790DBDEDA}" dt="2020-09-08T14:35:27.751" v="416" actId="26606"/>
          <ac:spMkLst>
            <pc:docMk/>
            <pc:sldMk cId="2260652098" sldId="268"/>
            <ac:spMk id="15" creationId="{AF2F604E-43BE-4DC3-B983-E071523364F8}"/>
          </ac:spMkLst>
        </pc:spChg>
        <pc:spChg chg="add del">
          <ac:chgData name="Claudia Coñuecar" userId="40a48c7a74c5fee3" providerId="LiveId" clId="{1F95A371-CC0B-4922-AD11-DFE790DBDEDA}" dt="2020-09-08T14:35:27.751" v="416" actId="26606"/>
          <ac:spMkLst>
            <pc:docMk/>
            <pc:sldMk cId="2260652098" sldId="268"/>
            <ac:spMk id="17" creationId="{08C9B587-E65E-4B52-B37C-ABEBB6E87928}"/>
          </ac:spMkLst>
        </pc:spChg>
        <pc:spChg chg="add">
          <ac:chgData name="Claudia Coñuecar" userId="40a48c7a74c5fee3" providerId="LiveId" clId="{1F95A371-CC0B-4922-AD11-DFE790DBDEDA}" dt="2020-09-08T14:35:27.751" v="416" actId="26606"/>
          <ac:spMkLst>
            <pc:docMk/>
            <pc:sldMk cId="2260652098" sldId="268"/>
            <ac:spMk id="22" creationId="{5A59F003-E00A-43F9-91DC-CC54E3B87466}"/>
          </ac:spMkLst>
        </pc:spChg>
        <pc:spChg chg="add">
          <ac:chgData name="Claudia Coñuecar" userId="40a48c7a74c5fee3" providerId="LiveId" clId="{1F95A371-CC0B-4922-AD11-DFE790DBDEDA}" dt="2020-09-08T14:35:27.751" v="416" actId="26606"/>
          <ac:spMkLst>
            <pc:docMk/>
            <pc:sldMk cId="2260652098" sldId="268"/>
            <ac:spMk id="24" creationId="{D74A4382-E3AD-430A-9A1F-DFA3E0E77A7D}"/>
          </ac:spMkLst>
        </pc:spChg>
        <pc:spChg chg="add">
          <ac:chgData name="Claudia Coñuecar" userId="40a48c7a74c5fee3" providerId="LiveId" clId="{1F95A371-CC0B-4922-AD11-DFE790DBDEDA}" dt="2020-09-08T14:35:27.751" v="416" actId="26606"/>
          <ac:spMkLst>
            <pc:docMk/>
            <pc:sldMk cId="2260652098" sldId="268"/>
            <ac:spMk id="26" creationId="{79F40191-0F44-4FD1-82CC-ACB507C14BE6}"/>
          </ac:spMkLst>
        </pc:spChg>
        <pc:picChg chg="add del mod ord">
          <ac:chgData name="Claudia Coñuecar" userId="40a48c7a74c5fee3" providerId="LiveId" clId="{1F95A371-CC0B-4922-AD11-DFE790DBDEDA}" dt="2020-09-08T14:34:39.932" v="414" actId="21"/>
          <ac:picMkLst>
            <pc:docMk/>
            <pc:sldMk cId="2260652098" sldId="268"/>
            <ac:picMk id="4" creationId="{48E7FDCD-D9A0-41DF-87AE-F93DE0B6D322}"/>
          </ac:picMkLst>
        </pc:picChg>
        <pc:picChg chg="add mod ord">
          <ac:chgData name="Claudia Coñuecar" userId="40a48c7a74c5fee3" providerId="LiveId" clId="{1F95A371-CC0B-4922-AD11-DFE790DBDEDA}" dt="2020-09-08T14:35:27.751" v="416" actId="26606"/>
          <ac:picMkLst>
            <pc:docMk/>
            <pc:sldMk cId="2260652098" sldId="268"/>
            <ac:picMk id="5" creationId="{C8504D21-72A7-4C61-AE3E-25C0C5C2C516}"/>
          </ac:picMkLst>
        </pc:picChg>
      </pc:sldChg>
      <pc:sldChg chg="addSp delSp modSp new mod setBg">
        <pc:chgData name="Claudia Coñuecar" userId="40a48c7a74c5fee3" providerId="LiveId" clId="{1F95A371-CC0B-4922-AD11-DFE790DBDEDA}" dt="2020-09-08T14:43:28.398" v="549" actId="1076"/>
        <pc:sldMkLst>
          <pc:docMk/>
          <pc:sldMk cId="4269892055" sldId="269"/>
        </pc:sldMkLst>
        <pc:spChg chg="mod">
          <ac:chgData name="Claudia Coñuecar" userId="40a48c7a74c5fee3" providerId="LiveId" clId="{1F95A371-CC0B-4922-AD11-DFE790DBDEDA}" dt="2020-09-08T14:43:28.398" v="549" actId="1076"/>
          <ac:spMkLst>
            <pc:docMk/>
            <pc:sldMk cId="4269892055" sldId="269"/>
            <ac:spMk id="2" creationId="{0FCDD63E-2C79-446E-9DF6-BB28644C5268}"/>
          </ac:spMkLst>
        </pc:spChg>
        <pc:spChg chg="del">
          <ac:chgData name="Claudia Coñuecar" userId="40a48c7a74c5fee3" providerId="LiveId" clId="{1F95A371-CC0B-4922-AD11-DFE790DBDEDA}" dt="2020-09-08T14:38:05.907" v="453" actId="26606"/>
          <ac:spMkLst>
            <pc:docMk/>
            <pc:sldMk cId="4269892055" sldId="269"/>
            <ac:spMk id="3" creationId="{15AEAE12-AE4B-406F-8A49-FD01658CB89A}"/>
          </ac:spMkLst>
        </pc:spChg>
        <pc:spChg chg="add">
          <ac:chgData name="Claudia Coñuecar" userId="40a48c7a74c5fee3" providerId="LiveId" clId="{1F95A371-CC0B-4922-AD11-DFE790DBDEDA}" dt="2020-09-08T14:38:05.907" v="453" actId="26606"/>
          <ac:spMkLst>
            <pc:docMk/>
            <pc:sldMk cId="4269892055" sldId="269"/>
            <ac:spMk id="9" creationId="{2A0E4E09-FC02-4ADC-951A-3FFA90B6FE39}"/>
          </ac:spMkLst>
        </pc:spChg>
        <pc:grpChg chg="add">
          <ac:chgData name="Claudia Coñuecar" userId="40a48c7a74c5fee3" providerId="LiveId" clId="{1F95A371-CC0B-4922-AD11-DFE790DBDEDA}" dt="2020-09-08T14:38:05.907" v="453" actId="26606"/>
          <ac:grpSpMkLst>
            <pc:docMk/>
            <pc:sldMk cId="4269892055" sldId="269"/>
            <ac:grpSpMk id="11" creationId="{B0A10B5A-315F-4751-BA35-34556B5D2663}"/>
          </ac:grpSpMkLst>
        </pc:grpChg>
        <pc:picChg chg="add mod">
          <ac:chgData name="Claudia Coñuecar" userId="40a48c7a74c5fee3" providerId="LiveId" clId="{1F95A371-CC0B-4922-AD11-DFE790DBDEDA}" dt="2020-09-08T14:38:05.907" v="453" actId="26606"/>
          <ac:picMkLst>
            <pc:docMk/>
            <pc:sldMk cId="4269892055" sldId="269"/>
            <ac:picMk id="4" creationId="{2405CBBE-7B07-4F70-A5C3-CB45E4CA3967}"/>
          </ac:picMkLst>
        </pc:picChg>
      </pc:sldChg>
      <pc:sldChg chg="addSp modSp new mod setBg">
        <pc:chgData name="Claudia Coñuecar" userId="40a48c7a74c5fee3" providerId="LiveId" clId="{1F95A371-CC0B-4922-AD11-DFE790DBDEDA}" dt="2020-09-08T14:40:34.124" v="545" actId="255"/>
        <pc:sldMkLst>
          <pc:docMk/>
          <pc:sldMk cId="671150408" sldId="270"/>
        </pc:sldMkLst>
        <pc:spChg chg="mod">
          <ac:chgData name="Claudia Coñuecar" userId="40a48c7a74c5fee3" providerId="LiveId" clId="{1F95A371-CC0B-4922-AD11-DFE790DBDEDA}" dt="2020-09-08T14:40:23.236" v="544" actId="26606"/>
          <ac:spMkLst>
            <pc:docMk/>
            <pc:sldMk cId="671150408" sldId="270"/>
            <ac:spMk id="2" creationId="{A9A502B3-FC76-454C-BF6C-9F7127DDDCB6}"/>
          </ac:spMkLst>
        </pc:spChg>
        <pc:spChg chg="mod">
          <ac:chgData name="Claudia Coñuecar" userId="40a48c7a74c5fee3" providerId="LiveId" clId="{1F95A371-CC0B-4922-AD11-DFE790DBDEDA}" dt="2020-09-08T14:40:34.124" v="545" actId="255"/>
          <ac:spMkLst>
            <pc:docMk/>
            <pc:sldMk cId="671150408" sldId="270"/>
            <ac:spMk id="3" creationId="{0D4DE9F9-93CD-4DC9-AB88-04C4B9BFE253}"/>
          </ac:spMkLst>
        </pc:spChg>
        <pc:picChg chg="add mod">
          <ac:chgData name="Claudia Coñuecar" userId="40a48c7a74c5fee3" providerId="LiveId" clId="{1F95A371-CC0B-4922-AD11-DFE790DBDEDA}" dt="2020-09-08T14:40:23.236" v="544" actId="26606"/>
          <ac:picMkLst>
            <pc:docMk/>
            <pc:sldMk cId="671150408" sldId="270"/>
            <ac:picMk id="4" creationId="{644E8B28-86F5-42E3-AED4-F0E33D0E2BB7}"/>
          </ac:picMkLst>
        </pc:picChg>
        <pc:cxnChg chg="add">
          <ac:chgData name="Claudia Coñuecar" userId="40a48c7a74c5fee3" providerId="LiveId" clId="{1F95A371-CC0B-4922-AD11-DFE790DBDEDA}" dt="2020-09-08T14:40:23.236" v="544" actId="26606"/>
          <ac:cxnSpMkLst>
            <pc:docMk/>
            <pc:sldMk cId="671150408" sldId="270"/>
            <ac:cxnSpMk id="9" creationId="{A7F400EE-A8A5-48AF-B4D6-291B52C6F0B0}"/>
          </ac:cxnSpMkLst>
        </pc:cxnChg>
      </pc:sldChg>
      <pc:sldChg chg="addSp delSp modSp new mod setBg">
        <pc:chgData name="Claudia Coñuecar" userId="40a48c7a74c5fee3" providerId="LiveId" clId="{1F95A371-CC0B-4922-AD11-DFE790DBDEDA}" dt="2020-09-08T14:43:21.252" v="548" actId="26606"/>
        <pc:sldMkLst>
          <pc:docMk/>
          <pc:sldMk cId="2182528352" sldId="271"/>
        </pc:sldMkLst>
        <pc:spChg chg="del">
          <ac:chgData name="Claudia Coñuecar" userId="40a48c7a74c5fee3" providerId="LiveId" clId="{1F95A371-CC0B-4922-AD11-DFE790DBDEDA}" dt="2020-09-08T14:43:21.252" v="548" actId="26606"/>
          <ac:spMkLst>
            <pc:docMk/>
            <pc:sldMk cId="2182528352" sldId="271"/>
            <ac:spMk id="2" creationId="{B85EB6D3-806B-4C3B-9BD0-F84E192E098E}"/>
          </ac:spMkLst>
        </pc:spChg>
        <pc:spChg chg="del">
          <ac:chgData name="Claudia Coñuecar" userId="40a48c7a74c5fee3" providerId="LiveId" clId="{1F95A371-CC0B-4922-AD11-DFE790DBDEDA}" dt="2020-09-08T14:43:21.252" v="548" actId="26606"/>
          <ac:spMkLst>
            <pc:docMk/>
            <pc:sldMk cId="2182528352" sldId="271"/>
            <ac:spMk id="3" creationId="{262F6EA1-3E7E-490E-B867-AB4D87CFA394}"/>
          </ac:spMkLst>
        </pc:spChg>
        <pc:spChg chg="add">
          <ac:chgData name="Claudia Coñuecar" userId="40a48c7a74c5fee3" providerId="LiveId" clId="{1F95A371-CC0B-4922-AD11-DFE790DBDEDA}" dt="2020-09-08T14:43:21.252" v="548" actId="26606"/>
          <ac:spMkLst>
            <pc:docMk/>
            <pc:sldMk cId="2182528352" sldId="271"/>
            <ac:spMk id="9" creationId="{42A4FC2C-047E-45A5-965D-8E1E3BF09BC6}"/>
          </ac:spMkLst>
        </pc:spChg>
        <pc:picChg chg="add mod">
          <ac:chgData name="Claudia Coñuecar" userId="40a48c7a74c5fee3" providerId="LiveId" clId="{1F95A371-CC0B-4922-AD11-DFE790DBDEDA}" dt="2020-09-08T14:43:21.252" v="548" actId="26606"/>
          <ac:picMkLst>
            <pc:docMk/>
            <pc:sldMk cId="2182528352" sldId="271"/>
            <ac:picMk id="4" creationId="{D990C4D3-1C45-49A9-A4CB-18AF440FD1B4}"/>
          </ac:picMkLst>
        </pc:picChg>
      </pc:sldChg>
      <pc:sldChg chg="modSp new mod">
        <pc:chgData name="Claudia Coñuecar" userId="40a48c7a74c5fee3" providerId="LiveId" clId="{1F95A371-CC0B-4922-AD11-DFE790DBDEDA}" dt="2020-09-08T19:52:56.510" v="1381" actId="20577"/>
        <pc:sldMkLst>
          <pc:docMk/>
          <pc:sldMk cId="1985712022" sldId="272"/>
        </pc:sldMkLst>
        <pc:spChg chg="mod">
          <ac:chgData name="Claudia Coñuecar" userId="40a48c7a74c5fee3" providerId="LiveId" clId="{1F95A371-CC0B-4922-AD11-DFE790DBDEDA}" dt="2020-09-08T14:44:12.473" v="569" actId="20577"/>
          <ac:spMkLst>
            <pc:docMk/>
            <pc:sldMk cId="1985712022" sldId="272"/>
            <ac:spMk id="2" creationId="{68DF780C-7CE0-4ED6-B395-A768EE0B29A5}"/>
          </ac:spMkLst>
        </pc:spChg>
        <pc:spChg chg="mod">
          <ac:chgData name="Claudia Coñuecar" userId="40a48c7a74c5fee3" providerId="LiveId" clId="{1F95A371-CC0B-4922-AD11-DFE790DBDEDA}" dt="2020-09-08T19:52:56.510" v="1381" actId="20577"/>
          <ac:spMkLst>
            <pc:docMk/>
            <pc:sldMk cId="1985712022" sldId="272"/>
            <ac:spMk id="3" creationId="{266408F5-FE98-488C-BDA0-ACDF4E02ECCB}"/>
          </ac:spMkLst>
        </pc:spChg>
      </pc:sldChg>
      <pc:sldChg chg="addSp modSp new mod setBg">
        <pc:chgData name="Claudia Coñuecar" userId="40a48c7a74c5fee3" providerId="LiveId" clId="{1F95A371-CC0B-4922-AD11-DFE790DBDEDA}" dt="2020-09-08T19:45:48.569" v="870" actId="26606"/>
        <pc:sldMkLst>
          <pc:docMk/>
          <pc:sldMk cId="1742657161" sldId="273"/>
        </pc:sldMkLst>
        <pc:spChg chg="mod">
          <ac:chgData name="Claudia Coñuecar" userId="40a48c7a74c5fee3" providerId="LiveId" clId="{1F95A371-CC0B-4922-AD11-DFE790DBDEDA}" dt="2020-09-08T19:45:48.569" v="870" actId="26606"/>
          <ac:spMkLst>
            <pc:docMk/>
            <pc:sldMk cId="1742657161" sldId="273"/>
            <ac:spMk id="2" creationId="{525CAD7D-B2FE-4461-BCB7-D828D5FB7D21}"/>
          </ac:spMkLst>
        </pc:spChg>
        <pc:spChg chg="mod">
          <ac:chgData name="Claudia Coñuecar" userId="40a48c7a74c5fee3" providerId="LiveId" clId="{1F95A371-CC0B-4922-AD11-DFE790DBDEDA}" dt="2020-09-08T19:45:48.569" v="870" actId="26606"/>
          <ac:spMkLst>
            <pc:docMk/>
            <pc:sldMk cId="1742657161" sldId="273"/>
            <ac:spMk id="3" creationId="{74062F2E-D866-429E-91F6-D1B7E9184FA1}"/>
          </ac:spMkLst>
        </pc:spChg>
        <pc:spChg chg="add">
          <ac:chgData name="Claudia Coñuecar" userId="40a48c7a74c5fee3" providerId="LiveId" clId="{1F95A371-CC0B-4922-AD11-DFE790DBDEDA}" dt="2020-09-08T19:45:48.569" v="870" actId="26606"/>
          <ac:spMkLst>
            <pc:docMk/>
            <pc:sldMk cId="1742657161" sldId="273"/>
            <ac:spMk id="9" creationId="{F4C0B10B-D2C4-4A54-AFAD-3D27DF88BB37}"/>
          </ac:spMkLst>
        </pc:spChg>
        <pc:grpChg chg="add">
          <ac:chgData name="Claudia Coñuecar" userId="40a48c7a74c5fee3" providerId="LiveId" clId="{1F95A371-CC0B-4922-AD11-DFE790DBDEDA}" dt="2020-09-08T19:45:48.569" v="870" actId="26606"/>
          <ac:grpSpMkLst>
            <pc:docMk/>
            <pc:sldMk cId="1742657161" sldId="273"/>
            <ac:grpSpMk id="11" creationId="{B6BADB90-C74B-40D6-86DC-503F65FCE8DC}"/>
          </ac:grpSpMkLst>
        </pc:grpChg>
        <pc:picChg chg="add mod">
          <ac:chgData name="Claudia Coñuecar" userId="40a48c7a74c5fee3" providerId="LiveId" clId="{1F95A371-CC0B-4922-AD11-DFE790DBDEDA}" dt="2020-09-08T19:45:48.569" v="870" actId="26606"/>
          <ac:picMkLst>
            <pc:docMk/>
            <pc:sldMk cId="1742657161" sldId="273"/>
            <ac:picMk id="4" creationId="{68391F02-B8A5-420C-8580-33BACF6711DD}"/>
          </ac:picMkLst>
        </pc:picChg>
      </pc:sldChg>
      <pc:sldChg chg="addSp delSp modSp new mod setBg setClrOvrMap">
        <pc:chgData name="Claudia Coñuecar" userId="40a48c7a74c5fee3" providerId="LiveId" clId="{1F95A371-CC0B-4922-AD11-DFE790DBDEDA}" dt="2020-09-11T21:22:05.816" v="1392" actId="20577"/>
        <pc:sldMkLst>
          <pc:docMk/>
          <pc:sldMk cId="1823462010" sldId="274"/>
        </pc:sldMkLst>
        <pc:spChg chg="mod">
          <ac:chgData name="Claudia Coñuecar" userId="40a48c7a74c5fee3" providerId="LiveId" clId="{1F95A371-CC0B-4922-AD11-DFE790DBDEDA}" dt="2020-09-11T21:22:05.816" v="1392" actId="20577"/>
          <ac:spMkLst>
            <pc:docMk/>
            <pc:sldMk cId="1823462010" sldId="274"/>
            <ac:spMk id="2" creationId="{D9114B37-22B3-4FF9-95FD-08DE960A30E8}"/>
          </ac:spMkLst>
        </pc:spChg>
        <pc:spChg chg="del mod ord">
          <ac:chgData name="Claudia Coñuecar" userId="40a48c7a74c5fee3" providerId="LiveId" clId="{1F95A371-CC0B-4922-AD11-DFE790DBDEDA}" dt="2020-09-08T19:40:57.033" v="746" actId="21"/>
          <ac:spMkLst>
            <pc:docMk/>
            <pc:sldMk cId="1823462010" sldId="274"/>
            <ac:spMk id="3" creationId="{4CAEFCDE-7664-4D12-831C-4623BD1CC804}"/>
          </ac:spMkLst>
        </pc:spChg>
        <pc:spChg chg="add">
          <ac:chgData name="Claudia Coñuecar" userId="40a48c7a74c5fee3" providerId="LiveId" clId="{1F95A371-CC0B-4922-AD11-DFE790DBDEDA}" dt="2020-09-08T19:40:45.211" v="745" actId="26606"/>
          <ac:spMkLst>
            <pc:docMk/>
            <pc:sldMk cId="1823462010" sldId="274"/>
            <ac:spMk id="10" creationId="{A3BAF07C-C39E-42EB-BB22-8D46691D9735}"/>
          </ac:spMkLst>
        </pc:spChg>
        <pc:grpChg chg="add">
          <ac:chgData name="Claudia Coñuecar" userId="40a48c7a74c5fee3" providerId="LiveId" clId="{1F95A371-CC0B-4922-AD11-DFE790DBDEDA}" dt="2020-09-08T19:40:45.211" v="745" actId="26606"/>
          <ac:grpSpMkLst>
            <pc:docMk/>
            <pc:sldMk cId="1823462010" sldId="274"/>
            <ac:grpSpMk id="12" creationId="{D8E9CF54-0466-4261-9E62-0249E60E1886}"/>
          </ac:grpSpMkLst>
        </pc:grpChg>
        <pc:picChg chg="add mod ord">
          <ac:chgData name="Claudia Coñuecar" userId="40a48c7a74c5fee3" providerId="LiveId" clId="{1F95A371-CC0B-4922-AD11-DFE790DBDEDA}" dt="2020-09-08T19:40:45.211" v="745" actId="26606"/>
          <ac:picMkLst>
            <pc:docMk/>
            <pc:sldMk cId="1823462010" sldId="274"/>
            <ac:picMk id="4" creationId="{EF9A14AB-DE06-495A-A714-FA0D439D8261}"/>
          </ac:picMkLst>
        </pc:picChg>
        <pc:picChg chg="add mod">
          <ac:chgData name="Claudia Coñuecar" userId="40a48c7a74c5fee3" providerId="LiveId" clId="{1F95A371-CC0B-4922-AD11-DFE790DBDEDA}" dt="2020-09-08T19:40:45.211" v="745" actId="26606"/>
          <ac:picMkLst>
            <pc:docMk/>
            <pc:sldMk cId="1823462010" sldId="274"/>
            <ac:picMk id="5" creationId="{EFB3843B-6B20-4605-B75D-A667D2E01754}"/>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720856-93F0-4CC7-B7FD-2466914A11D4}" type="doc">
      <dgm:prSet loTypeId="urn:microsoft.com/office/officeart/2018/5/layout/IconLeafLabelList" loCatId="icon" qsTypeId="urn:microsoft.com/office/officeart/2005/8/quickstyle/simple4" qsCatId="simple" csTypeId="urn:microsoft.com/office/officeart/2018/5/colors/Iconchunking_neutralicon_colorful5" csCatId="colorful" phldr="1"/>
      <dgm:spPr/>
    </dgm:pt>
    <dgm:pt modelId="{4AF52931-E4CA-4429-AACB-B8747CDB2409}">
      <dgm:prSet phldrT="[Text]" custT="1"/>
      <dgm:spPr/>
      <dgm:t>
        <a:bodyPr rtlCol="0"/>
        <a:lstStyle/>
        <a:p>
          <a:pPr rtl="0">
            <a:lnSpc>
              <a:spcPct val="100000"/>
            </a:lnSpc>
            <a:defRPr cap="all"/>
          </a:pPr>
          <a:r>
            <a:rPr lang="es-ES" sz="3200" noProof="0" dirty="0"/>
            <a:t>Norte</a:t>
          </a:r>
        </a:p>
      </dgm:t>
    </dgm:pt>
    <dgm:pt modelId="{67B2FC97-2FAE-4EFE-9DEE-E4216C657F35}" type="parTrans" cxnId="{F82329C8-C3B2-4E9B-9033-528488D72705}">
      <dgm:prSet/>
      <dgm:spPr/>
      <dgm:t>
        <a:bodyPr rtlCol="0"/>
        <a:lstStyle/>
        <a:p>
          <a:pPr rtl="0"/>
          <a:endParaRPr lang="es-ES" sz="1400" noProof="0" dirty="0"/>
        </a:p>
      </dgm:t>
    </dgm:pt>
    <dgm:pt modelId="{D86AF01C-9CBC-41F8-9354-48CD82BDFDC9}" type="sibTrans" cxnId="{F82329C8-C3B2-4E9B-9033-528488D72705}">
      <dgm:prSet/>
      <dgm:spPr/>
      <dgm:t>
        <a:bodyPr rtlCol="0"/>
        <a:lstStyle/>
        <a:p>
          <a:pPr rtl="0"/>
          <a:endParaRPr lang="es-ES" sz="1400" noProof="0" dirty="0"/>
        </a:p>
      </dgm:t>
    </dgm:pt>
    <dgm:pt modelId="{81BEB84D-9A77-49C6-9301-B3359FCAC75F}">
      <dgm:prSet phldrT="[Text]" custT="1"/>
      <dgm:spPr/>
      <dgm:t>
        <a:bodyPr rtlCol="0"/>
        <a:lstStyle/>
        <a:p>
          <a:pPr rtl="0">
            <a:lnSpc>
              <a:spcPct val="100000"/>
            </a:lnSpc>
            <a:defRPr cap="all"/>
          </a:pPr>
          <a:r>
            <a:rPr lang="es-ES" sz="3200" noProof="0" dirty="0"/>
            <a:t>Centro</a:t>
          </a:r>
        </a:p>
      </dgm:t>
    </dgm:pt>
    <dgm:pt modelId="{AE4D0D43-0332-4F79-8D35-BCD8C10758AE}" type="parTrans" cxnId="{420EF6C4-7321-43BE-A2FC-253606B1E06A}">
      <dgm:prSet/>
      <dgm:spPr/>
      <dgm:t>
        <a:bodyPr rtlCol="0"/>
        <a:lstStyle/>
        <a:p>
          <a:pPr rtl="0"/>
          <a:endParaRPr lang="es-ES" sz="1400" noProof="0" dirty="0"/>
        </a:p>
      </dgm:t>
    </dgm:pt>
    <dgm:pt modelId="{5D260F18-25D2-4074-87F1-7E78DDA61C58}" type="sibTrans" cxnId="{420EF6C4-7321-43BE-A2FC-253606B1E06A}">
      <dgm:prSet/>
      <dgm:spPr/>
      <dgm:t>
        <a:bodyPr rtlCol="0"/>
        <a:lstStyle/>
        <a:p>
          <a:pPr rtl="0"/>
          <a:endParaRPr lang="es-ES" sz="1400" noProof="0" dirty="0"/>
        </a:p>
      </dgm:t>
    </dgm:pt>
    <dgm:pt modelId="{BFF9359E-E9B1-4B73-BACC-2C7988765B16}">
      <dgm:prSet phldrT="[Text]" custT="1"/>
      <dgm:spPr/>
      <dgm:t>
        <a:bodyPr rtlCol="0"/>
        <a:lstStyle/>
        <a:p>
          <a:pPr rtl="0">
            <a:lnSpc>
              <a:spcPct val="100000"/>
            </a:lnSpc>
            <a:defRPr cap="all"/>
          </a:pPr>
          <a:r>
            <a:rPr lang="es-ES" sz="3200" noProof="0" dirty="0"/>
            <a:t>sur</a:t>
          </a:r>
        </a:p>
      </dgm:t>
    </dgm:pt>
    <dgm:pt modelId="{6E0A40FA-1B79-4089-8B9A-3BA22865FE4E}" type="parTrans" cxnId="{516EC545-1971-48B3-978C-4756FCDCCFD9}">
      <dgm:prSet/>
      <dgm:spPr/>
      <dgm:t>
        <a:bodyPr rtlCol="0"/>
        <a:lstStyle/>
        <a:p>
          <a:pPr rtl="0"/>
          <a:endParaRPr lang="es-ES" sz="1400" noProof="0" dirty="0"/>
        </a:p>
      </dgm:t>
    </dgm:pt>
    <dgm:pt modelId="{1CEF1965-C516-4C44-BAE3-2FA3F5116930}" type="sibTrans" cxnId="{516EC545-1971-48B3-978C-4756FCDCCFD9}">
      <dgm:prSet/>
      <dgm:spPr/>
      <dgm:t>
        <a:bodyPr rtlCol="0"/>
        <a:lstStyle/>
        <a:p>
          <a:pPr rtl="0"/>
          <a:endParaRPr lang="es-ES" sz="1400" noProof="0" dirty="0"/>
        </a:p>
      </dgm:t>
    </dgm:pt>
    <dgm:pt modelId="{29BB62C3-8DAE-49E7-A154-FB8CDD20BD56}" type="pres">
      <dgm:prSet presAssocID="{C7720856-93F0-4CC7-B7FD-2466914A11D4}" presName="root" presStyleCnt="0">
        <dgm:presLayoutVars>
          <dgm:dir/>
          <dgm:resizeHandles val="exact"/>
        </dgm:presLayoutVars>
      </dgm:prSet>
      <dgm:spPr/>
    </dgm:pt>
    <dgm:pt modelId="{FDCF1FF3-A522-43E2-ADBB-4D937E5D4C8B}" type="pres">
      <dgm:prSet presAssocID="{4AF52931-E4CA-4429-AACB-B8747CDB2409}" presName="compNode" presStyleCnt="0"/>
      <dgm:spPr/>
    </dgm:pt>
    <dgm:pt modelId="{4404E5A3-F3AE-4794-ABE8-672905731E8A}" type="pres">
      <dgm:prSet presAssocID="{4AF52931-E4CA-4429-AACB-B8747CDB2409}" presName="iconBgRect" presStyleLbl="bgShp" presStyleIdx="0" presStyleCnt="3" custAng="16200000"/>
      <dgm:spPr>
        <a:prstGeom prst="teardrop">
          <a:avLst/>
        </a:prstGeom>
        <a:solidFill>
          <a:schemeClr val="accent1"/>
        </a:solidFill>
      </dgm:spPr>
    </dgm:pt>
    <dgm:pt modelId="{66E983A8-4726-42A4-977A-7FF40FC16E6F}" type="pres">
      <dgm:prSet presAssocID="{4AF52931-E4CA-4429-AACB-B8747CDB2409}" presName="iconRect" presStyleLbl="node1" presStyleIdx="0" presStyleCnt="3" custLinFactNeighborX="-10041" custLinFactNeighborY="301"/>
      <dgm:spPr>
        <a:blipFill rotWithShape="1">
          <a:blip xmlns:r="http://schemas.openxmlformats.org/officeDocument/2006/relationships" r:embed="rId1"/>
          <a:srcRect/>
          <a:stretch>
            <a:fillRect l="-11000" r="-11000"/>
          </a:stretch>
        </a:blipFill>
        <a:ln>
          <a:noFill/>
        </a:ln>
      </dgm:spPr>
    </dgm:pt>
    <dgm:pt modelId="{816F14CD-531F-4A61-BE1E-1AB8218315CD}" type="pres">
      <dgm:prSet presAssocID="{4AF52931-E4CA-4429-AACB-B8747CDB2409}" presName="spaceRect" presStyleCnt="0"/>
      <dgm:spPr/>
    </dgm:pt>
    <dgm:pt modelId="{D004084F-AAF0-4394-A4B8-1C80AB3016EE}" type="pres">
      <dgm:prSet presAssocID="{4AF52931-E4CA-4429-AACB-B8747CDB2409}" presName="textRect" presStyleLbl="revTx" presStyleIdx="0" presStyleCnt="3">
        <dgm:presLayoutVars>
          <dgm:chMax val="1"/>
          <dgm:chPref val="1"/>
        </dgm:presLayoutVars>
      </dgm:prSet>
      <dgm:spPr/>
    </dgm:pt>
    <dgm:pt modelId="{F18176B8-4648-41E0-BE74-D3A38454740A}" type="pres">
      <dgm:prSet presAssocID="{D86AF01C-9CBC-41F8-9354-48CD82BDFDC9}" presName="sibTrans" presStyleCnt="0"/>
      <dgm:spPr/>
    </dgm:pt>
    <dgm:pt modelId="{852075D9-1865-4DCB-B7BC-419821E8D39E}" type="pres">
      <dgm:prSet presAssocID="{81BEB84D-9A77-49C6-9301-B3359FCAC75F}" presName="compNode" presStyleCnt="0"/>
      <dgm:spPr/>
    </dgm:pt>
    <dgm:pt modelId="{F7FA26C2-9A7D-456E-A3F1-57C85E3B8944}" type="pres">
      <dgm:prSet presAssocID="{81BEB84D-9A77-49C6-9301-B3359FCAC75F}" presName="iconBgRect" presStyleLbl="bgShp" presStyleIdx="1" presStyleCnt="3" custAng="16200000"/>
      <dgm:spPr>
        <a:prstGeom prst="teardrop">
          <a:avLst/>
        </a:prstGeom>
        <a:solidFill>
          <a:schemeClr val="accent1"/>
        </a:solidFill>
      </dgm:spPr>
    </dgm:pt>
    <dgm:pt modelId="{8D027E61-512C-4C5C-B861-C214EB2B7051}" type="pres">
      <dgm:prSet presAssocID="{81BEB84D-9A77-49C6-9301-B3359FCAC75F}" presName="iconRect" presStyleLbl="node1" presStyleIdx="1" presStyleCnt="3"/>
      <dgm:spPr>
        <a:blipFill rotWithShape="1">
          <a:blip xmlns:r="http://schemas.openxmlformats.org/officeDocument/2006/relationships" r:embed="rId2"/>
          <a:srcRect/>
          <a:stretch>
            <a:fillRect l="-11000" r="-11000"/>
          </a:stretch>
        </a:blipFill>
        <a:ln>
          <a:noFill/>
        </a:ln>
      </dgm:spPr>
      <dgm:extLst>
        <a:ext uri="{E40237B7-FDA0-4F09-8148-C483321AD2D9}">
          <dgm14:cNvPr xmlns:dgm14="http://schemas.microsoft.com/office/drawing/2010/diagram" id="0" name="" descr="Plant"/>
        </a:ext>
      </dgm:extLst>
    </dgm:pt>
    <dgm:pt modelId="{80D50278-A184-474B-BE1F-D445925966D1}" type="pres">
      <dgm:prSet presAssocID="{81BEB84D-9A77-49C6-9301-B3359FCAC75F}" presName="spaceRect" presStyleCnt="0"/>
      <dgm:spPr/>
    </dgm:pt>
    <dgm:pt modelId="{4A3CA5A9-4015-4F4C-A300-8CD9B37F28EC}" type="pres">
      <dgm:prSet presAssocID="{81BEB84D-9A77-49C6-9301-B3359FCAC75F}" presName="textRect" presStyleLbl="revTx" presStyleIdx="1" presStyleCnt="3">
        <dgm:presLayoutVars>
          <dgm:chMax val="1"/>
          <dgm:chPref val="1"/>
        </dgm:presLayoutVars>
      </dgm:prSet>
      <dgm:spPr/>
    </dgm:pt>
    <dgm:pt modelId="{1226883D-D094-4C40-8CCE-4CC35ABC012F}" type="pres">
      <dgm:prSet presAssocID="{5D260F18-25D2-4074-87F1-7E78DDA61C58}" presName="sibTrans" presStyleCnt="0"/>
      <dgm:spPr/>
    </dgm:pt>
    <dgm:pt modelId="{AB01B044-5881-4A3A-96FC-B42D55A09448}" type="pres">
      <dgm:prSet presAssocID="{BFF9359E-E9B1-4B73-BACC-2C7988765B16}" presName="compNode" presStyleCnt="0"/>
      <dgm:spPr/>
    </dgm:pt>
    <dgm:pt modelId="{6E502D37-0C18-4C1D-B5B6-1EE0F7480188}" type="pres">
      <dgm:prSet presAssocID="{BFF9359E-E9B1-4B73-BACC-2C7988765B16}" presName="iconBgRect" presStyleLbl="bgShp" presStyleIdx="2" presStyleCnt="3" custAng="16200000"/>
      <dgm:spPr>
        <a:prstGeom prst="teardrop">
          <a:avLst/>
        </a:prstGeom>
        <a:solidFill>
          <a:schemeClr val="accent1"/>
        </a:solidFill>
      </dgm:spPr>
    </dgm:pt>
    <dgm:pt modelId="{7291F4F3-1EE7-4DA5-9945-2BDB8BB6DF14}" type="pres">
      <dgm:prSet presAssocID="{BFF9359E-E9B1-4B73-BACC-2C7988765B16}" presName="iconRect" presStyleLbl="node1" presStyleIdx="2" presStyleCnt="3"/>
      <dgm:spPr>
        <a:blipFill rotWithShape="1">
          <a:blip xmlns:r="http://schemas.openxmlformats.org/officeDocument/2006/relationships" r:embed="rId3"/>
          <a:srcRect/>
          <a:stretch>
            <a:fillRect l="-11000" r="-11000"/>
          </a:stretch>
        </a:blipFill>
        <a:ln>
          <a:noFill/>
        </a:ln>
      </dgm:spPr>
      <dgm:extLst>
        <a:ext uri="{E40237B7-FDA0-4F09-8148-C483321AD2D9}">
          <dgm14:cNvPr xmlns:dgm14="http://schemas.microsoft.com/office/drawing/2010/diagram" id="0" name="" descr="Partial Sun"/>
        </a:ext>
      </dgm:extLst>
    </dgm:pt>
    <dgm:pt modelId="{D10C2546-83E9-4D63-9C0E-CEAB56718E16}" type="pres">
      <dgm:prSet presAssocID="{BFF9359E-E9B1-4B73-BACC-2C7988765B16}" presName="spaceRect" presStyleCnt="0"/>
      <dgm:spPr/>
    </dgm:pt>
    <dgm:pt modelId="{2D3AA4CD-88DE-4BAA-9BCF-1DE9D253FCAA}" type="pres">
      <dgm:prSet presAssocID="{BFF9359E-E9B1-4B73-BACC-2C7988765B16}" presName="textRect" presStyleLbl="revTx" presStyleIdx="2" presStyleCnt="3">
        <dgm:presLayoutVars>
          <dgm:chMax val="1"/>
          <dgm:chPref val="1"/>
        </dgm:presLayoutVars>
      </dgm:prSet>
      <dgm:spPr/>
    </dgm:pt>
  </dgm:ptLst>
  <dgm:cxnLst>
    <dgm:cxn modelId="{9DFFC12E-9EC7-415F-AF62-C13E19722337}" type="presOf" srcId="{4AF52931-E4CA-4429-AACB-B8747CDB2409}" destId="{D004084F-AAF0-4394-A4B8-1C80AB3016EE}" srcOrd="0" destOrd="0" presId="urn:microsoft.com/office/officeart/2018/5/layout/IconLeafLabelList"/>
    <dgm:cxn modelId="{7F6D8240-3F76-4B70-803C-C0023D804140}" type="presOf" srcId="{81BEB84D-9A77-49C6-9301-B3359FCAC75F}" destId="{4A3CA5A9-4015-4F4C-A300-8CD9B37F28EC}" srcOrd="0" destOrd="0" presId="urn:microsoft.com/office/officeart/2018/5/layout/IconLeafLabelList"/>
    <dgm:cxn modelId="{516EC545-1971-48B3-978C-4756FCDCCFD9}" srcId="{C7720856-93F0-4CC7-B7FD-2466914A11D4}" destId="{BFF9359E-E9B1-4B73-BACC-2C7988765B16}" srcOrd="2" destOrd="0" parTransId="{6E0A40FA-1B79-4089-8B9A-3BA22865FE4E}" sibTransId="{1CEF1965-C516-4C44-BAE3-2FA3F5116930}"/>
    <dgm:cxn modelId="{656B1851-13C8-4201-B702-5947529A0870}" type="presOf" srcId="{C7720856-93F0-4CC7-B7FD-2466914A11D4}" destId="{29BB62C3-8DAE-49E7-A154-FB8CDD20BD56}" srcOrd="0" destOrd="0" presId="urn:microsoft.com/office/officeart/2018/5/layout/IconLeafLabelList"/>
    <dgm:cxn modelId="{888B9FBC-F4A1-4A8B-B703-D87865A65BD0}" type="presOf" srcId="{BFF9359E-E9B1-4B73-BACC-2C7988765B16}" destId="{2D3AA4CD-88DE-4BAA-9BCF-1DE9D253FCAA}" srcOrd="0" destOrd="0" presId="urn:microsoft.com/office/officeart/2018/5/layout/IconLeafLabelList"/>
    <dgm:cxn modelId="{420EF6C4-7321-43BE-A2FC-253606B1E06A}" srcId="{C7720856-93F0-4CC7-B7FD-2466914A11D4}" destId="{81BEB84D-9A77-49C6-9301-B3359FCAC75F}" srcOrd="1" destOrd="0" parTransId="{AE4D0D43-0332-4F79-8D35-BCD8C10758AE}" sibTransId="{5D260F18-25D2-4074-87F1-7E78DDA61C58}"/>
    <dgm:cxn modelId="{F82329C8-C3B2-4E9B-9033-528488D72705}" srcId="{C7720856-93F0-4CC7-B7FD-2466914A11D4}" destId="{4AF52931-E4CA-4429-AACB-B8747CDB2409}" srcOrd="0" destOrd="0" parTransId="{67B2FC97-2FAE-4EFE-9DEE-E4216C657F35}" sibTransId="{D86AF01C-9CBC-41F8-9354-48CD82BDFDC9}"/>
    <dgm:cxn modelId="{3F2044FB-E33A-4D48-99CA-0445F424817E}" type="presParOf" srcId="{29BB62C3-8DAE-49E7-A154-FB8CDD20BD56}" destId="{FDCF1FF3-A522-43E2-ADBB-4D937E5D4C8B}" srcOrd="0" destOrd="0" presId="urn:microsoft.com/office/officeart/2018/5/layout/IconLeafLabelList"/>
    <dgm:cxn modelId="{8EBEBDEA-C728-40C7-A500-45AAE044D48A}" type="presParOf" srcId="{FDCF1FF3-A522-43E2-ADBB-4D937E5D4C8B}" destId="{4404E5A3-F3AE-4794-ABE8-672905731E8A}" srcOrd="0" destOrd="0" presId="urn:microsoft.com/office/officeart/2018/5/layout/IconLeafLabelList"/>
    <dgm:cxn modelId="{210C2635-EFBE-4087-8A06-CBDDD1A40B20}" type="presParOf" srcId="{FDCF1FF3-A522-43E2-ADBB-4D937E5D4C8B}" destId="{66E983A8-4726-42A4-977A-7FF40FC16E6F}" srcOrd="1" destOrd="0" presId="urn:microsoft.com/office/officeart/2018/5/layout/IconLeafLabelList"/>
    <dgm:cxn modelId="{255544D8-259D-4D93-AADB-48214076CE87}" type="presParOf" srcId="{FDCF1FF3-A522-43E2-ADBB-4D937E5D4C8B}" destId="{816F14CD-531F-4A61-BE1E-1AB8218315CD}" srcOrd="2" destOrd="0" presId="urn:microsoft.com/office/officeart/2018/5/layout/IconLeafLabelList"/>
    <dgm:cxn modelId="{75E893F9-4E62-48F2-9C80-C2B211FD72A7}" type="presParOf" srcId="{FDCF1FF3-A522-43E2-ADBB-4D937E5D4C8B}" destId="{D004084F-AAF0-4394-A4B8-1C80AB3016EE}" srcOrd="3" destOrd="0" presId="urn:microsoft.com/office/officeart/2018/5/layout/IconLeafLabelList"/>
    <dgm:cxn modelId="{C861A5A0-34EA-4D31-8AB0-14505D90A258}" type="presParOf" srcId="{29BB62C3-8DAE-49E7-A154-FB8CDD20BD56}" destId="{F18176B8-4648-41E0-BE74-D3A38454740A}" srcOrd="1" destOrd="0" presId="urn:microsoft.com/office/officeart/2018/5/layout/IconLeafLabelList"/>
    <dgm:cxn modelId="{F1025440-F45A-49AD-8ACD-D6CBEFFD176A}" type="presParOf" srcId="{29BB62C3-8DAE-49E7-A154-FB8CDD20BD56}" destId="{852075D9-1865-4DCB-B7BC-419821E8D39E}" srcOrd="2" destOrd="0" presId="urn:microsoft.com/office/officeart/2018/5/layout/IconLeafLabelList"/>
    <dgm:cxn modelId="{4E0D6DED-5324-4EAB-A18D-B82CD8C0B661}" type="presParOf" srcId="{852075D9-1865-4DCB-B7BC-419821E8D39E}" destId="{F7FA26C2-9A7D-456E-A3F1-57C85E3B8944}" srcOrd="0" destOrd="0" presId="urn:microsoft.com/office/officeart/2018/5/layout/IconLeafLabelList"/>
    <dgm:cxn modelId="{C479A7F5-7C12-4315-B942-CBEA9BC48C5B}" type="presParOf" srcId="{852075D9-1865-4DCB-B7BC-419821E8D39E}" destId="{8D027E61-512C-4C5C-B861-C214EB2B7051}" srcOrd="1" destOrd="0" presId="urn:microsoft.com/office/officeart/2018/5/layout/IconLeafLabelList"/>
    <dgm:cxn modelId="{8A7B0371-E017-432F-84B1-A5868FC44181}" type="presParOf" srcId="{852075D9-1865-4DCB-B7BC-419821E8D39E}" destId="{80D50278-A184-474B-BE1F-D445925966D1}" srcOrd="2" destOrd="0" presId="urn:microsoft.com/office/officeart/2018/5/layout/IconLeafLabelList"/>
    <dgm:cxn modelId="{682FF9C3-C79A-4334-AAE6-6960E2F1CC3A}" type="presParOf" srcId="{852075D9-1865-4DCB-B7BC-419821E8D39E}" destId="{4A3CA5A9-4015-4F4C-A300-8CD9B37F28EC}" srcOrd="3" destOrd="0" presId="urn:microsoft.com/office/officeart/2018/5/layout/IconLeafLabelList"/>
    <dgm:cxn modelId="{D0FB4BF6-4142-4C49-9D81-EC1E04A003A7}" type="presParOf" srcId="{29BB62C3-8DAE-49E7-A154-FB8CDD20BD56}" destId="{1226883D-D094-4C40-8CCE-4CC35ABC012F}" srcOrd="3" destOrd="0" presId="urn:microsoft.com/office/officeart/2018/5/layout/IconLeafLabelList"/>
    <dgm:cxn modelId="{73C2163B-A42F-451B-A59A-AD037C1E51A0}" type="presParOf" srcId="{29BB62C3-8DAE-49E7-A154-FB8CDD20BD56}" destId="{AB01B044-5881-4A3A-96FC-B42D55A09448}" srcOrd="4" destOrd="0" presId="urn:microsoft.com/office/officeart/2018/5/layout/IconLeafLabelList"/>
    <dgm:cxn modelId="{1F109E53-B825-44B8-8CE6-F518A007B81B}" type="presParOf" srcId="{AB01B044-5881-4A3A-96FC-B42D55A09448}" destId="{6E502D37-0C18-4C1D-B5B6-1EE0F7480188}" srcOrd="0" destOrd="0" presId="urn:microsoft.com/office/officeart/2018/5/layout/IconLeafLabelList"/>
    <dgm:cxn modelId="{216E2022-AAA0-4710-9842-2FF0FCE38A9B}" type="presParOf" srcId="{AB01B044-5881-4A3A-96FC-B42D55A09448}" destId="{7291F4F3-1EE7-4DA5-9945-2BDB8BB6DF14}" srcOrd="1" destOrd="0" presId="urn:microsoft.com/office/officeart/2018/5/layout/IconLeafLabelList"/>
    <dgm:cxn modelId="{67F22EF7-F70F-4CD6-8168-8782AFA33100}" type="presParOf" srcId="{AB01B044-5881-4A3A-96FC-B42D55A09448}" destId="{D10C2546-83E9-4D63-9C0E-CEAB56718E16}" srcOrd="2" destOrd="0" presId="urn:microsoft.com/office/officeart/2018/5/layout/IconLeafLabelList"/>
    <dgm:cxn modelId="{C4F521B0-CF88-49A3-877D-1D085FB5FCB0}" type="presParOf" srcId="{AB01B044-5881-4A3A-96FC-B42D55A09448}" destId="{2D3AA4CD-88DE-4BAA-9BCF-1DE9D253FCAA}"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503D04-C97E-4622-AE07-D0307CB3B4CA}" type="doc">
      <dgm:prSet loTypeId="urn:microsoft.com/office/officeart/2005/8/layout/cycle6" loCatId="cycle" qsTypeId="urn:microsoft.com/office/officeart/2005/8/quickstyle/simple4" qsCatId="simple" csTypeId="urn:microsoft.com/office/officeart/2005/8/colors/colorful2" csCatId="colorful" phldr="1"/>
      <dgm:spPr/>
      <dgm:t>
        <a:bodyPr rtlCol="0"/>
        <a:lstStyle/>
        <a:p>
          <a:pPr rtl="0"/>
          <a:endParaRPr lang="en-US"/>
        </a:p>
      </dgm:t>
    </dgm:pt>
    <dgm:pt modelId="{AAC263CB-8256-4B03-92FE-1622698FB3E9}">
      <dgm:prSet custT="1"/>
      <dgm:spPr/>
      <dgm:t>
        <a:bodyPr rtlCol="0"/>
        <a:lstStyle/>
        <a:p>
          <a:pPr rtl="0"/>
          <a:r>
            <a:rPr lang="es-ES" sz="1400" b="1" noProof="0" dirty="0">
              <a:solidFill>
                <a:schemeClr val="bg1"/>
              </a:solidFill>
            </a:rPr>
            <a:t>Plazo de entrega: Se verá en clases </a:t>
          </a:r>
          <a:r>
            <a:rPr lang="es-ES" sz="1400" b="1" noProof="0" dirty="0" err="1">
              <a:solidFill>
                <a:schemeClr val="bg1"/>
              </a:solidFill>
            </a:rPr>
            <a:t>zom</a:t>
          </a:r>
          <a:endParaRPr lang="es-ES" sz="1400" b="1" noProof="0" dirty="0">
            <a:solidFill>
              <a:schemeClr val="bg1"/>
            </a:solidFill>
          </a:endParaRPr>
        </a:p>
      </dgm:t>
    </dgm:pt>
    <dgm:pt modelId="{0BEED663-FC38-4EAD-940F-4C475D2C87DB}" type="parTrans" cxnId="{C5E94186-9CB6-4C42-92B3-C546CC53A7B9}">
      <dgm:prSet/>
      <dgm:spPr/>
      <dgm:t>
        <a:bodyPr rtlCol="0"/>
        <a:lstStyle/>
        <a:p>
          <a:pPr rtl="0"/>
          <a:endParaRPr lang="es-ES" b="1" noProof="0" dirty="0">
            <a:solidFill>
              <a:schemeClr val="bg1"/>
            </a:solidFill>
          </a:endParaRPr>
        </a:p>
      </dgm:t>
    </dgm:pt>
    <dgm:pt modelId="{808B76D0-8EC7-469A-93AC-7A6017188A9D}" type="sibTrans" cxnId="{C5E94186-9CB6-4C42-92B3-C546CC53A7B9}">
      <dgm:prSet/>
      <dgm:spPr/>
      <dgm:t>
        <a:bodyPr rtlCol="0"/>
        <a:lstStyle/>
        <a:p>
          <a:pPr rtl="0"/>
          <a:endParaRPr lang="es-ES" b="1" noProof="0" dirty="0">
            <a:solidFill>
              <a:schemeClr val="bg1"/>
            </a:solidFill>
          </a:endParaRPr>
        </a:p>
      </dgm:t>
    </dgm:pt>
    <dgm:pt modelId="{4E8D2E69-0173-4BD3-B96A-7A9C5DD12B47}">
      <dgm:prSet custT="1"/>
      <dgm:spPr/>
      <dgm:t>
        <a:bodyPr rtlCol="0"/>
        <a:lstStyle/>
        <a:p>
          <a:pPr rtl="0"/>
          <a:r>
            <a:rPr lang="es-ES" sz="1600" b="1" noProof="0" dirty="0">
              <a:solidFill>
                <a:schemeClr val="bg1"/>
              </a:solidFill>
            </a:rPr>
            <a:t>+56978961502</a:t>
          </a:r>
        </a:p>
      </dgm:t>
    </dgm:pt>
    <dgm:pt modelId="{B954BF22-E3B3-4A1C-802E-590228BE2D9C}" type="parTrans" cxnId="{0F866C41-EB5F-47BD-A2CD-A58671F15B67}">
      <dgm:prSet/>
      <dgm:spPr/>
      <dgm:t>
        <a:bodyPr rtlCol="0"/>
        <a:lstStyle/>
        <a:p>
          <a:pPr rtl="0"/>
          <a:endParaRPr lang="es-ES" b="1" noProof="0" dirty="0">
            <a:solidFill>
              <a:schemeClr val="bg1"/>
            </a:solidFill>
          </a:endParaRPr>
        </a:p>
      </dgm:t>
    </dgm:pt>
    <dgm:pt modelId="{FEF1E80E-8A9E-4B0A-817C-2A4CFDCF3FB2}" type="sibTrans" cxnId="{0F866C41-EB5F-47BD-A2CD-A58671F15B67}">
      <dgm:prSet/>
      <dgm:spPr/>
      <dgm:t>
        <a:bodyPr rtlCol="0"/>
        <a:lstStyle/>
        <a:p>
          <a:pPr rtl="0"/>
          <a:endParaRPr lang="es-ES" b="1" noProof="0" dirty="0">
            <a:solidFill>
              <a:schemeClr val="bg1"/>
            </a:solidFill>
          </a:endParaRPr>
        </a:p>
      </dgm:t>
    </dgm:pt>
    <dgm:pt modelId="{93A6A030-ABAB-4EFA-B539-0FDB3E07C1EF}">
      <dgm:prSet/>
      <dgm:spPr/>
      <dgm:t>
        <a:bodyPr rtlCol="0"/>
        <a:lstStyle/>
        <a:p>
          <a:pPr rtl="0"/>
          <a:r>
            <a:rPr lang="es-ES" b="1" noProof="0" dirty="0">
              <a:solidFill>
                <a:schemeClr val="bg1"/>
              </a:solidFill>
            </a:rPr>
            <a:t>Buzón de tareas</a:t>
          </a:r>
        </a:p>
      </dgm:t>
    </dgm:pt>
    <dgm:pt modelId="{3D674B97-6DC6-4A12-85BA-0976D3064237}" type="parTrans" cxnId="{4B40C8DC-6B57-4F5B-8440-7241C649700B}">
      <dgm:prSet/>
      <dgm:spPr/>
      <dgm:t>
        <a:bodyPr rtlCol="0"/>
        <a:lstStyle/>
        <a:p>
          <a:pPr rtl="0"/>
          <a:endParaRPr lang="es-ES" b="1" noProof="0" dirty="0">
            <a:solidFill>
              <a:schemeClr val="bg1"/>
            </a:solidFill>
          </a:endParaRPr>
        </a:p>
      </dgm:t>
    </dgm:pt>
    <dgm:pt modelId="{BFE0749E-E343-4A6F-BD09-2810EE6B4BD7}" type="sibTrans" cxnId="{4B40C8DC-6B57-4F5B-8440-7241C649700B}">
      <dgm:prSet/>
      <dgm:spPr/>
      <dgm:t>
        <a:bodyPr rtlCol="0"/>
        <a:lstStyle/>
        <a:p>
          <a:pPr rtl="0"/>
          <a:endParaRPr lang="es-ES" b="1" noProof="0" dirty="0">
            <a:solidFill>
              <a:schemeClr val="bg1"/>
            </a:solidFill>
          </a:endParaRPr>
        </a:p>
      </dgm:t>
    </dgm:pt>
    <dgm:pt modelId="{76D56F19-2708-49DB-8F92-D8AC45F23A9A}">
      <dgm:prSet custT="1"/>
      <dgm:spPr/>
      <dgm:t>
        <a:bodyPr rtlCol="0"/>
        <a:lstStyle/>
        <a:p>
          <a:pPr rtl="0"/>
          <a:r>
            <a:rPr lang="es-ES" sz="1400" b="1" noProof="0" dirty="0">
              <a:solidFill>
                <a:schemeClr val="bg1"/>
              </a:solidFill>
            </a:rPr>
            <a:t>cconuecar@emmanuel.cl</a:t>
          </a:r>
        </a:p>
      </dgm:t>
    </dgm:pt>
    <dgm:pt modelId="{9D5610C2-0A12-494A-AC46-8DD17C08B09F}" type="parTrans" cxnId="{32E90211-17E0-4DDF-9274-DD3E46D811B8}">
      <dgm:prSet/>
      <dgm:spPr/>
      <dgm:t>
        <a:bodyPr rtlCol="0"/>
        <a:lstStyle/>
        <a:p>
          <a:pPr rtl="0"/>
          <a:endParaRPr lang="es-ES" b="1" noProof="0" dirty="0">
            <a:solidFill>
              <a:schemeClr val="bg1"/>
            </a:solidFill>
          </a:endParaRPr>
        </a:p>
      </dgm:t>
    </dgm:pt>
    <dgm:pt modelId="{EC8965A1-F755-4945-8AAC-DCF1F68F011E}" type="sibTrans" cxnId="{32E90211-17E0-4DDF-9274-DD3E46D811B8}">
      <dgm:prSet/>
      <dgm:spPr/>
      <dgm:t>
        <a:bodyPr rtlCol="0"/>
        <a:lstStyle/>
        <a:p>
          <a:pPr rtl="0"/>
          <a:endParaRPr lang="es-ES" b="1" noProof="0" dirty="0">
            <a:solidFill>
              <a:schemeClr val="bg1"/>
            </a:solidFill>
          </a:endParaRPr>
        </a:p>
      </dgm:t>
    </dgm:pt>
    <dgm:pt modelId="{44E59079-4044-4615-844A-2BF6DDD5742E}" type="pres">
      <dgm:prSet presAssocID="{D4503D04-C97E-4622-AE07-D0307CB3B4CA}" presName="cycle" presStyleCnt="0">
        <dgm:presLayoutVars>
          <dgm:dir/>
          <dgm:resizeHandles val="exact"/>
        </dgm:presLayoutVars>
      </dgm:prSet>
      <dgm:spPr/>
    </dgm:pt>
    <dgm:pt modelId="{8207854D-2B51-4A8E-B5AE-10487E87CA78}" type="pres">
      <dgm:prSet presAssocID="{AAC263CB-8256-4B03-92FE-1622698FB3E9}" presName="node" presStyleLbl="node1" presStyleIdx="0" presStyleCnt="4">
        <dgm:presLayoutVars>
          <dgm:bulletEnabled val="1"/>
        </dgm:presLayoutVars>
      </dgm:prSet>
      <dgm:spPr/>
    </dgm:pt>
    <dgm:pt modelId="{3BD308D7-A299-4638-ADDE-05060FAADE0B}" type="pres">
      <dgm:prSet presAssocID="{AAC263CB-8256-4B03-92FE-1622698FB3E9}" presName="spNode" presStyleCnt="0"/>
      <dgm:spPr/>
    </dgm:pt>
    <dgm:pt modelId="{C8571390-81D5-4CB3-85C5-E4D11E7CFD6A}" type="pres">
      <dgm:prSet presAssocID="{808B76D0-8EC7-469A-93AC-7A6017188A9D}" presName="sibTrans" presStyleLbl="sibTrans1D1" presStyleIdx="0" presStyleCnt="4"/>
      <dgm:spPr/>
    </dgm:pt>
    <dgm:pt modelId="{A20D3CF3-3A37-4B6F-A6B5-4E7BBBD1546D}" type="pres">
      <dgm:prSet presAssocID="{4E8D2E69-0173-4BD3-B96A-7A9C5DD12B47}" presName="node" presStyleLbl="node1" presStyleIdx="1" presStyleCnt="4">
        <dgm:presLayoutVars>
          <dgm:bulletEnabled val="1"/>
        </dgm:presLayoutVars>
      </dgm:prSet>
      <dgm:spPr/>
    </dgm:pt>
    <dgm:pt modelId="{5699C828-C06B-4049-827B-700B959CB820}" type="pres">
      <dgm:prSet presAssocID="{4E8D2E69-0173-4BD3-B96A-7A9C5DD12B47}" presName="spNode" presStyleCnt="0"/>
      <dgm:spPr/>
    </dgm:pt>
    <dgm:pt modelId="{48BB7BDC-C048-4E69-ACAB-ECF95ED26C20}" type="pres">
      <dgm:prSet presAssocID="{FEF1E80E-8A9E-4B0A-817C-2A4CFDCF3FB2}" presName="sibTrans" presStyleLbl="sibTrans1D1" presStyleIdx="1" presStyleCnt="4"/>
      <dgm:spPr/>
    </dgm:pt>
    <dgm:pt modelId="{4521CE3A-1D32-4E92-83BA-6B4DBB6DBC61}" type="pres">
      <dgm:prSet presAssocID="{93A6A030-ABAB-4EFA-B539-0FDB3E07C1EF}" presName="node" presStyleLbl="node1" presStyleIdx="2" presStyleCnt="4">
        <dgm:presLayoutVars>
          <dgm:bulletEnabled val="1"/>
        </dgm:presLayoutVars>
      </dgm:prSet>
      <dgm:spPr/>
    </dgm:pt>
    <dgm:pt modelId="{34BD8A5D-E98E-4E78-B880-A24345A05A2D}" type="pres">
      <dgm:prSet presAssocID="{93A6A030-ABAB-4EFA-B539-0FDB3E07C1EF}" presName="spNode" presStyleCnt="0"/>
      <dgm:spPr/>
    </dgm:pt>
    <dgm:pt modelId="{C747AAAB-C295-45F8-80B3-C14658BB07BE}" type="pres">
      <dgm:prSet presAssocID="{BFE0749E-E343-4A6F-BD09-2810EE6B4BD7}" presName="sibTrans" presStyleLbl="sibTrans1D1" presStyleIdx="2" presStyleCnt="4"/>
      <dgm:spPr/>
    </dgm:pt>
    <dgm:pt modelId="{189DFD5B-E336-4C25-B91A-5BA538A2118E}" type="pres">
      <dgm:prSet presAssocID="{76D56F19-2708-49DB-8F92-D8AC45F23A9A}" presName="node" presStyleLbl="node1" presStyleIdx="3" presStyleCnt="4">
        <dgm:presLayoutVars>
          <dgm:bulletEnabled val="1"/>
        </dgm:presLayoutVars>
      </dgm:prSet>
      <dgm:spPr/>
    </dgm:pt>
    <dgm:pt modelId="{6F49F479-5DE3-4E1C-9602-1596AE98CFE6}" type="pres">
      <dgm:prSet presAssocID="{76D56F19-2708-49DB-8F92-D8AC45F23A9A}" presName="spNode" presStyleCnt="0"/>
      <dgm:spPr/>
    </dgm:pt>
    <dgm:pt modelId="{5ACEEF5B-7780-407E-9A1B-DD9AD3C9D5C6}" type="pres">
      <dgm:prSet presAssocID="{EC8965A1-F755-4945-8AAC-DCF1F68F011E}" presName="sibTrans" presStyleLbl="sibTrans1D1" presStyleIdx="3" presStyleCnt="4"/>
      <dgm:spPr/>
    </dgm:pt>
  </dgm:ptLst>
  <dgm:cxnLst>
    <dgm:cxn modelId="{B8012909-31CC-4651-B917-AA40A0B19C60}" type="presOf" srcId="{808B76D0-8EC7-469A-93AC-7A6017188A9D}" destId="{C8571390-81D5-4CB3-85C5-E4D11E7CFD6A}" srcOrd="0" destOrd="0" presId="urn:microsoft.com/office/officeart/2005/8/layout/cycle6"/>
    <dgm:cxn modelId="{32E90211-17E0-4DDF-9274-DD3E46D811B8}" srcId="{D4503D04-C97E-4622-AE07-D0307CB3B4CA}" destId="{76D56F19-2708-49DB-8F92-D8AC45F23A9A}" srcOrd="3" destOrd="0" parTransId="{9D5610C2-0A12-494A-AC46-8DD17C08B09F}" sibTransId="{EC8965A1-F755-4945-8AAC-DCF1F68F011E}"/>
    <dgm:cxn modelId="{0F866C41-EB5F-47BD-A2CD-A58671F15B67}" srcId="{D4503D04-C97E-4622-AE07-D0307CB3B4CA}" destId="{4E8D2E69-0173-4BD3-B96A-7A9C5DD12B47}" srcOrd="1" destOrd="0" parTransId="{B954BF22-E3B3-4A1C-802E-590228BE2D9C}" sibTransId="{FEF1E80E-8A9E-4B0A-817C-2A4CFDCF3FB2}"/>
    <dgm:cxn modelId="{543E8744-CB30-49DE-AF2B-4CD39E66B57D}" type="presOf" srcId="{76D56F19-2708-49DB-8F92-D8AC45F23A9A}" destId="{189DFD5B-E336-4C25-B91A-5BA538A2118E}" srcOrd="0" destOrd="0" presId="urn:microsoft.com/office/officeart/2005/8/layout/cycle6"/>
    <dgm:cxn modelId="{771C6669-A4EF-41AF-8590-752148CA914D}" type="presOf" srcId="{4E8D2E69-0173-4BD3-B96A-7A9C5DD12B47}" destId="{A20D3CF3-3A37-4B6F-A6B5-4E7BBBD1546D}" srcOrd="0" destOrd="0" presId="urn:microsoft.com/office/officeart/2005/8/layout/cycle6"/>
    <dgm:cxn modelId="{B37EDD4B-343D-4F96-9CAD-7FE23EC43B88}" type="presOf" srcId="{EC8965A1-F755-4945-8AAC-DCF1F68F011E}" destId="{5ACEEF5B-7780-407E-9A1B-DD9AD3C9D5C6}" srcOrd="0" destOrd="0" presId="urn:microsoft.com/office/officeart/2005/8/layout/cycle6"/>
    <dgm:cxn modelId="{C5E94186-9CB6-4C42-92B3-C546CC53A7B9}" srcId="{D4503D04-C97E-4622-AE07-D0307CB3B4CA}" destId="{AAC263CB-8256-4B03-92FE-1622698FB3E9}" srcOrd="0" destOrd="0" parTransId="{0BEED663-FC38-4EAD-940F-4C475D2C87DB}" sibTransId="{808B76D0-8EC7-469A-93AC-7A6017188A9D}"/>
    <dgm:cxn modelId="{F90035AD-DBAC-4CA9-AA0A-714D22095450}" type="presOf" srcId="{D4503D04-C97E-4622-AE07-D0307CB3B4CA}" destId="{44E59079-4044-4615-844A-2BF6DDD5742E}" srcOrd="0" destOrd="0" presId="urn:microsoft.com/office/officeart/2005/8/layout/cycle6"/>
    <dgm:cxn modelId="{839722B2-0B9D-4B60-875E-31C70C790265}" type="presOf" srcId="{AAC263CB-8256-4B03-92FE-1622698FB3E9}" destId="{8207854D-2B51-4A8E-B5AE-10487E87CA78}" srcOrd="0" destOrd="0" presId="urn:microsoft.com/office/officeart/2005/8/layout/cycle6"/>
    <dgm:cxn modelId="{B66D5ECA-14EC-4C3E-AFD7-124FCA083E2B}" type="presOf" srcId="{93A6A030-ABAB-4EFA-B539-0FDB3E07C1EF}" destId="{4521CE3A-1D32-4E92-83BA-6B4DBB6DBC61}" srcOrd="0" destOrd="0" presId="urn:microsoft.com/office/officeart/2005/8/layout/cycle6"/>
    <dgm:cxn modelId="{C3DE9ED3-38FB-4274-A096-C51CB55DF9E2}" type="presOf" srcId="{FEF1E80E-8A9E-4B0A-817C-2A4CFDCF3FB2}" destId="{48BB7BDC-C048-4E69-ACAB-ECF95ED26C20}" srcOrd="0" destOrd="0" presId="urn:microsoft.com/office/officeart/2005/8/layout/cycle6"/>
    <dgm:cxn modelId="{464CC8D7-9296-4E3D-8AFC-37B87AC6863B}" type="presOf" srcId="{BFE0749E-E343-4A6F-BD09-2810EE6B4BD7}" destId="{C747AAAB-C295-45F8-80B3-C14658BB07BE}" srcOrd="0" destOrd="0" presId="urn:microsoft.com/office/officeart/2005/8/layout/cycle6"/>
    <dgm:cxn modelId="{4B40C8DC-6B57-4F5B-8440-7241C649700B}" srcId="{D4503D04-C97E-4622-AE07-D0307CB3B4CA}" destId="{93A6A030-ABAB-4EFA-B539-0FDB3E07C1EF}" srcOrd="2" destOrd="0" parTransId="{3D674B97-6DC6-4A12-85BA-0976D3064237}" sibTransId="{BFE0749E-E343-4A6F-BD09-2810EE6B4BD7}"/>
    <dgm:cxn modelId="{26CB1FEB-1370-4614-92B2-B054D6C4BFAD}" type="presParOf" srcId="{44E59079-4044-4615-844A-2BF6DDD5742E}" destId="{8207854D-2B51-4A8E-B5AE-10487E87CA78}" srcOrd="0" destOrd="0" presId="urn:microsoft.com/office/officeart/2005/8/layout/cycle6"/>
    <dgm:cxn modelId="{46E1F505-6388-44AF-B512-07C548A8338D}" type="presParOf" srcId="{44E59079-4044-4615-844A-2BF6DDD5742E}" destId="{3BD308D7-A299-4638-ADDE-05060FAADE0B}" srcOrd="1" destOrd="0" presId="urn:microsoft.com/office/officeart/2005/8/layout/cycle6"/>
    <dgm:cxn modelId="{90E711E1-8E37-4F9E-8AB6-1FE5F3C7553D}" type="presParOf" srcId="{44E59079-4044-4615-844A-2BF6DDD5742E}" destId="{C8571390-81D5-4CB3-85C5-E4D11E7CFD6A}" srcOrd="2" destOrd="0" presId="urn:microsoft.com/office/officeart/2005/8/layout/cycle6"/>
    <dgm:cxn modelId="{D787DAE8-F37D-4A52-990F-100975069741}" type="presParOf" srcId="{44E59079-4044-4615-844A-2BF6DDD5742E}" destId="{A20D3CF3-3A37-4B6F-A6B5-4E7BBBD1546D}" srcOrd="3" destOrd="0" presId="urn:microsoft.com/office/officeart/2005/8/layout/cycle6"/>
    <dgm:cxn modelId="{6EEA712C-250A-40AD-9C66-A8BCB8808E88}" type="presParOf" srcId="{44E59079-4044-4615-844A-2BF6DDD5742E}" destId="{5699C828-C06B-4049-827B-700B959CB820}" srcOrd="4" destOrd="0" presId="urn:microsoft.com/office/officeart/2005/8/layout/cycle6"/>
    <dgm:cxn modelId="{8C87D362-9185-46CA-BAAF-0C7624873007}" type="presParOf" srcId="{44E59079-4044-4615-844A-2BF6DDD5742E}" destId="{48BB7BDC-C048-4E69-ACAB-ECF95ED26C20}" srcOrd="5" destOrd="0" presId="urn:microsoft.com/office/officeart/2005/8/layout/cycle6"/>
    <dgm:cxn modelId="{9B7A4A4E-3CD1-4803-B18A-1217099CC800}" type="presParOf" srcId="{44E59079-4044-4615-844A-2BF6DDD5742E}" destId="{4521CE3A-1D32-4E92-83BA-6B4DBB6DBC61}" srcOrd="6" destOrd="0" presId="urn:microsoft.com/office/officeart/2005/8/layout/cycle6"/>
    <dgm:cxn modelId="{B658F7DC-C199-41B8-92D6-D3F07F180BC4}" type="presParOf" srcId="{44E59079-4044-4615-844A-2BF6DDD5742E}" destId="{34BD8A5D-E98E-4E78-B880-A24345A05A2D}" srcOrd="7" destOrd="0" presId="urn:microsoft.com/office/officeart/2005/8/layout/cycle6"/>
    <dgm:cxn modelId="{A241D65D-8056-4E29-B8E1-18FFE36C66D3}" type="presParOf" srcId="{44E59079-4044-4615-844A-2BF6DDD5742E}" destId="{C747AAAB-C295-45F8-80B3-C14658BB07BE}" srcOrd="8" destOrd="0" presId="urn:microsoft.com/office/officeart/2005/8/layout/cycle6"/>
    <dgm:cxn modelId="{B236F409-DAE6-4262-BCB6-4E3EB3842410}" type="presParOf" srcId="{44E59079-4044-4615-844A-2BF6DDD5742E}" destId="{189DFD5B-E336-4C25-B91A-5BA538A2118E}" srcOrd="9" destOrd="0" presId="urn:microsoft.com/office/officeart/2005/8/layout/cycle6"/>
    <dgm:cxn modelId="{C5E8BEEB-5613-4831-B709-6807B41D380A}" type="presParOf" srcId="{44E59079-4044-4615-844A-2BF6DDD5742E}" destId="{6F49F479-5DE3-4E1C-9602-1596AE98CFE6}" srcOrd="10" destOrd="0" presId="urn:microsoft.com/office/officeart/2005/8/layout/cycle6"/>
    <dgm:cxn modelId="{D991BBDE-173D-4492-9A80-08ECF8E7AD22}" type="presParOf" srcId="{44E59079-4044-4615-844A-2BF6DDD5742E}" destId="{5ACEEF5B-7780-407E-9A1B-DD9AD3C9D5C6}"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4E5A3-F3AE-4794-ABE8-672905731E8A}">
      <dsp:nvSpPr>
        <dsp:cNvPr id="0" name=""/>
        <dsp:cNvSpPr/>
      </dsp:nvSpPr>
      <dsp:spPr>
        <a:xfrm rot="16200000">
          <a:off x="616949" y="413618"/>
          <a:ext cx="1818562" cy="1818562"/>
        </a:xfrm>
        <a:prstGeom prst="teardrop">
          <a:avLst/>
        </a:prstGeom>
        <a:solidFill>
          <a:schemeClr val="accent1"/>
        </a:solidFill>
        <a:ln>
          <a:noFill/>
        </a:ln>
        <a:effectLst/>
      </dsp:spPr>
      <dsp:style>
        <a:lnRef idx="0">
          <a:scrgbClr r="0" g="0" b="0"/>
        </a:lnRef>
        <a:fillRef idx="1">
          <a:scrgbClr r="0" g="0" b="0"/>
        </a:fillRef>
        <a:effectRef idx="2">
          <a:scrgbClr r="0" g="0" b="0"/>
        </a:effectRef>
        <a:fontRef idx="minor"/>
      </dsp:style>
    </dsp:sp>
    <dsp:sp modelId="{66E983A8-4726-42A4-977A-7FF40FC16E6F}">
      <dsp:nvSpPr>
        <dsp:cNvPr id="0" name=""/>
        <dsp:cNvSpPr/>
      </dsp:nvSpPr>
      <dsp:spPr>
        <a:xfrm>
          <a:off x="899740" y="804321"/>
          <a:ext cx="1043437" cy="1043437"/>
        </a:xfrm>
        <a:prstGeom prst="rect">
          <a:avLst/>
        </a:prstGeom>
        <a:blipFill rotWithShape="1">
          <a:blip xmlns:r="http://schemas.openxmlformats.org/officeDocument/2006/relationships" r:embed="rId1"/>
          <a:srcRect/>
          <a:stretch>
            <a:fillRect l="-11000" r="-11000"/>
          </a:stretch>
        </a:blipFill>
        <a:ln>
          <a:noFill/>
        </a:ln>
        <a:effectLst/>
      </dsp:spPr>
      <dsp:style>
        <a:lnRef idx="0">
          <a:scrgbClr r="0" g="0" b="0"/>
        </a:lnRef>
        <a:fillRef idx="3">
          <a:scrgbClr r="0" g="0" b="0"/>
        </a:fillRef>
        <a:effectRef idx="2">
          <a:scrgbClr r="0" g="0" b="0"/>
        </a:effectRef>
        <a:fontRef idx="minor">
          <a:schemeClr val="lt1"/>
        </a:fontRef>
      </dsp:style>
    </dsp:sp>
    <dsp:sp modelId="{D004084F-AAF0-4394-A4B8-1C80AB3016EE}">
      <dsp:nvSpPr>
        <dsp:cNvPr id="0" name=""/>
        <dsp:cNvSpPr/>
      </dsp:nvSpPr>
      <dsp:spPr>
        <a:xfrm>
          <a:off x="35606" y="2798618"/>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422400" rtl="0">
            <a:lnSpc>
              <a:spcPct val="100000"/>
            </a:lnSpc>
            <a:spcBef>
              <a:spcPct val="0"/>
            </a:spcBef>
            <a:spcAft>
              <a:spcPct val="35000"/>
            </a:spcAft>
            <a:buNone/>
            <a:defRPr cap="all"/>
          </a:pPr>
          <a:r>
            <a:rPr lang="es-ES" sz="3200" kern="1200" noProof="0" dirty="0"/>
            <a:t>Norte</a:t>
          </a:r>
        </a:p>
      </dsp:txBody>
      <dsp:txXfrm>
        <a:off x="35606" y="2798618"/>
        <a:ext cx="2981250" cy="720000"/>
      </dsp:txXfrm>
    </dsp:sp>
    <dsp:sp modelId="{F7FA26C2-9A7D-456E-A3F1-57C85E3B8944}">
      <dsp:nvSpPr>
        <dsp:cNvPr id="0" name=""/>
        <dsp:cNvSpPr/>
      </dsp:nvSpPr>
      <dsp:spPr>
        <a:xfrm rot="16200000">
          <a:off x="4119918" y="413618"/>
          <a:ext cx="1818562" cy="1818562"/>
        </a:xfrm>
        <a:prstGeom prst="teardrop">
          <a:avLst/>
        </a:prstGeom>
        <a:solidFill>
          <a:schemeClr val="accent1"/>
        </a:solidFill>
        <a:ln>
          <a:noFill/>
        </a:ln>
        <a:effectLst/>
      </dsp:spPr>
      <dsp:style>
        <a:lnRef idx="0">
          <a:scrgbClr r="0" g="0" b="0"/>
        </a:lnRef>
        <a:fillRef idx="1">
          <a:scrgbClr r="0" g="0" b="0"/>
        </a:fillRef>
        <a:effectRef idx="2">
          <a:scrgbClr r="0" g="0" b="0"/>
        </a:effectRef>
        <a:fontRef idx="minor"/>
      </dsp:style>
    </dsp:sp>
    <dsp:sp modelId="{8D027E61-512C-4C5C-B861-C214EB2B7051}">
      <dsp:nvSpPr>
        <dsp:cNvPr id="0" name=""/>
        <dsp:cNvSpPr/>
      </dsp:nvSpPr>
      <dsp:spPr>
        <a:xfrm>
          <a:off x="4507481" y="801180"/>
          <a:ext cx="1043437" cy="1043437"/>
        </a:xfrm>
        <a:prstGeom prst="rect">
          <a:avLst/>
        </a:prstGeom>
        <a:blipFill rotWithShape="1">
          <a:blip xmlns:r="http://schemas.openxmlformats.org/officeDocument/2006/relationships" r:embed="rId2"/>
          <a:srcRect/>
          <a:stretch>
            <a:fillRect l="-11000" r="-11000"/>
          </a:stretch>
        </a:blipFill>
        <a:ln>
          <a:noFill/>
        </a:ln>
        <a:effectLst/>
      </dsp:spPr>
      <dsp:style>
        <a:lnRef idx="0">
          <a:scrgbClr r="0" g="0" b="0"/>
        </a:lnRef>
        <a:fillRef idx="3">
          <a:scrgbClr r="0" g="0" b="0"/>
        </a:fillRef>
        <a:effectRef idx="2">
          <a:scrgbClr r="0" g="0" b="0"/>
        </a:effectRef>
        <a:fontRef idx="minor">
          <a:schemeClr val="lt1"/>
        </a:fontRef>
      </dsp:style>
    </dsp:sp>
    <dsp:sp modelId="{4A3CA5A9-4015-4F4C-A300-8CD9B37F28EC}">
      <dsp:nvSpPr>
        <dsp:cNvPr id="0" name=""/>
        <dsp:cNvSpPr/>
      </dsp:nvSpPr>
      <dsp:spPr>
        <a:xfrm>
          <a:off x="3538574" y="2798618"/>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422400" rtl="0">
            <a:lnSpc>
              <a:spcPct val="100000"/>
            </a:lnSpc>
            <a:spcBef>
              <a:spcPct val="0"/>
            </a:spcBef>
            <a:spcAft>
              <a:spcPct val="35000"/>
            </a:spcAft>
            <a:buNone/>
            <a:defRPr cap="all"/>
          </a:pPr>
          <a:r>
            <a:rPr lang="es-ES" sz="3200" kern="1200" noProof="0" dirty="0"/>
            <a:t>Centro</a:t>
          </a:r>
        </a:p>
      </dsp:txBody>
      <dsp:txXfrm>
        <a:off x="3538574" y="2798618"/>
        <a:ext cx="2981250" cy="720000"/>
      </dsp:txXfrm>
    </dsp:sp>
    <dsp:sp modelId="{6E502D37-0C18-4C1D-B5B6-1EE0F7480188}">
      <dsp:nvSpPr>
        <dsp:cNvPr id="0" name=""/>
        <dsp:cNvSpPr/>
      </dsp:nvSpPr>
      <dsp:spPr>
        <a:xfrm rot="16200000">
          <a:off x="7622887" y="413618"/>
          <a:ext cx="1818562" cy="1818562"/>
        </a:xfrm>
        <a:prstGeom prst="teardrop">
          <a:avLst/>
        </a:prstGeom>
        <a:solidFill>
          <a:schemeClr val="accent1"/>
        </a:solidFill>
        <a:ln>
          <a:noFill/>
        </a:ln>
        <a:effectLst/>
      </dsp:spPr>
      <dsp:style>
        <a:lnRef idx="0">
          <a:scrgbClr r="0" g="0" b="0"/>
        </a:lnRef>
        <a:fillRef idx="1">
          <a:scrgbClr r="0" g="0" b="0"/>
        </a:fillRef>
        <a:effectRef idx="2">
          <a:scrgbClr r="0" g="0" b="0"/>
        </a:effectRef>
        <a:fontRef idx="minor"/>
      </dsp:style>
    </dsp:sp>
    <dsp:sp modelId="{7291F4F3-1EE7-4DA5-9945-2BDB8BB6DF14}">
      <dsp:nvSpPr>
        <dsp:cNvPr id="0" name=""/>
        <dsp:cNvSpPr/>
      </dsp:nvSpPr>
      <dsp:spPr>
        <a:xfrm>
          <a:off x="8010450" y="801180"/>
          <a:ext cx="1043437" cy="1043437"/>
        </a:xfrm>
        <a:prstGeom prst="rect">
          <a:avLst/>
        </a:prstGeom>
        <a:blipFill rotWithShape="1">
          <a:blip xmlns:r="http://schemas.openxmlformats.org/officeDocument/2006/relationships" r:embed="rId3"/>
          <a:srcRect/>
          <a:stretch>
            <a:fillRect l="-11000" r="-11000"/>
          </a:stretch>
        </a:blipFill>
        <a:ln>
          <a:noFill/>
        </a:ln>
        <a:effectLst/>
      </dsp:spPr>
      <dsp:style>
        <a:lnRef idx="0">
          <a:scrgbClr r="0" g="0" b="0"/>
        </a:lnRef>
        <a:fillRef idx="3">
          <a:scrgbClr r="0" g="0" b="0"/>
        </a:fillRef>
        <a:effectRef idx="2">
          <a:scrgbClr r="0" g="0" b="0"/>
        </a:effectRef>
        <a:fontRef idx="minor">
          <a:schemeClr val="lt1"/>
        </a:fontRef>
      </dsp:style>
    </dsp:sp>
    <dsp:sp modelId="{2D3AA4CD-88DE-4BAA-9BCF-1DE9D253FCAA}">
      <dsp:nvSpPr>
        <dsp:cNvPr id="0" name=""/>
        <dsp:cNvSpPr/>
      </dsp:nvSpPr>
      <dsp:spPr>
        <a:xfrm>
          <a:off x="7041543" y="2798618"/>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422400" rtl="0">
            <a:lnSpc>
              <a:spcPct val="100000"/>
            </a:lnSpc>
            <a:spcBef>
              <a:spcPct val="0"/>
            </a:spcBef>
            <a:spcAft>
              <a:spcPct val="35000"/>
            </a:spcAft>
            <a:buNone/>
            <a:defRPr cap="all"/>
          </a:pPr>
          <a:r>
            <a:rPr lang="es-ES" sz="3200" kern="1200" noProof="0" dirty="0"/>
            <a:t>sur</a:t>
          </a:r>
        </a:p>
      </dsp:txBody>
      <dsp:txXfrm>
        <a:off x="7041543" y="2798618"/>
        <a:ext cx="2981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7854D-2B51-4A8E-B5AE-10487E87CA78}">
      <dsp:nvSpPr>
        <dsp:cNvPr id="0" name=""/>
        <dsp:cNvSpPr/>
      </dsp:nvSpPr>
      <dsp:spPr>
        <a:xfrm>
          <a:off x="2788877" y="1557"/>
          <a:ext cx="1766020" cy="1147913"/>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rtlCol="0" anchor="ctr" anchorCtr="0">
          <a:noAutofit/>
        </a:bodyPr>
        <a:lstStyle/>
        <a:p>
          <a:pPr marL="0" lvl="0" indent="0" algn="ctr" defTabSz="622300" rtl="0">
            <a:lnSpc>
              <a:spcPct val="90000"/>
            </a:lnSpc>
            <a:spcBef>
              <a:spcPct val="0"/>
            </a:spcBef>
            <a:spcAft>
              <a:spcPct val="35000"/>
            </a:spcAft>
            <a:buNone/>
          </a:pPr>
          <a:r>
            <a:rPr lang="es-ES" sz="1400" b="1" kern="1200" noProof="0" dirty="0">
              <a:solidFill>
                <a:schemeClr val="bg1"/>
              </a:solidFill>
            </a:rPr>
            <a:t>Plazo de entrega: Se verá en clases </a:t>
          </a:r>
          <a:r>
            <a:rPr lang="es-ES" sz="1400" b="1" kern="1200" noProof="0" dirty="0" err="1">
              <a:solidFill>
                <a:schemeClr val="bg1"/>
              </a:solidFill>
            </a:rPr>
            <a:t>zom</a:t>
          </a:r>
          <a:endParaRPr lang="es-ES" sz="1400" b="1" kern="1200" noProof="0" dirty="0">
            <a:solidFill>
              <a:schemeClr val="bg1"/>
            </a:solidFill>
          </a:endParaRPr>
        </a:p>
      </dsp:txBody>
      <dsp:txXfrm>
        <a:off x="2844913" y="57593"/>
        <a:ext cx="1653948" cy="1035841"/>
      </dsp:txXfrm>
    </dsp:sp>
    <dsp:sp modelId="{C8571390-81D5-4CB3-85C5-E4D11E7CFD6A}">
      <dsp:nvSpPr>
        <dsp:cNvPr id="0" name=""/>
        <dsp:cNvSpPr/>
      </dsp:nvSpPr>
      <dsp:spPr>
        <a:xfrm>
          <a:off x="1777250" y="575513"/>
          <a:ext cx="3789273" cy="3789273"/>
        </a:xfrm>
        <a:custGeom>
          <a:avLst/>
          <a:gdLst/>
          <a:ahLst/>
          <a:cxnLst/>
          <a:rect l="0" t="0" r="0" b="0"/>
          <a:pathLst>
            <a:path>
              <a:moveTo>
                <a:pt x="2790339" y="225096"/>
              </a:moveTo>
              <a:arcTo wR="1894636" hR="1894636" stAng="17892804" swAng="2623066"/>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20D3CF3-3A37-4B6F-A6B5-4E7BBBD1546D}">
      <dsp:nvSpPr>
        <dsp:cNvPr id="0" name=""/>
        <dsp:cNvSpPr/>
      </dsp:nvSpPr>
      <dsp:spPr>
        <a:xfrm>
          <a:off x="4683514" y="1896193"/>
          <a:ext cx="1766020" cy="1147913"/>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rtlCol="0" anchor="ctr" anchorCtr="0">
          <a:noAutofit/>
        </a:bodyPr>
        <a:lstStyle/>
        <a:p>
          <a:pPr marL="0" lvl="0" indent="0" algn="ctr" defTabSz="711200" rtl="0">
            <a:lnSpc>
              <a:spcPct val="90000"/>
            </a:lnSpc>
            <a:spcBef>
              <a:spcPct val="0"/>
            </a:spcBef>
            <a:spcAft>
              <a:spcPct val="35000"/>
            </a:spcAft>
            <a:buNone/>
          </a:pPr>
          <a:r>
            <a:rPr lang="es-ES" sz="1600" b="1" kern="1200" noProof="0" dirty="0">
              <a:solidFill>
                <a:schemeClr val="bg1"/>
              </a:solidFill>
            </a:rPr>
            <a:t>+56978961502</a:t>
          </a:r>
        </a:p>
      </dsp:txBody>
      <dsp:txXfrm>
        <a:off x="4739550" y="1952229"/>
        <a:ext cx="1653948" cy="1035841"/>
      </dsp:txXfrm>
    </dsp:sp>
    <dsp:sp modelId="{48BB7BDC-C048-4E69-ACAB-ECF95ED26C20}">
      <dsp:nvSpPr>
        <dsp:cNvPr id="0" name=""/>
        <dsp:cNvSpPr/>
      </dsp:nvSpPr>
      <dsp:spPr>
        <a:xfrm>
          <a:off x="1777250" y="575513"/>
          <a:ext cx="3789273" cy="3789273"/>
        </a:xfrm>
        <a:custGeom>
          <a:avLst/>
          <a:gdLst/>
          <a:ahLst/>
          <a:cxnLst/>
          <a:rect l="0" t="0" r="0" b="0"/>
          <a:pathLst>
            <a:path>
              <a:moveTo>
                <a:pt x="3695838" y="2482275"/>
              </a:moveTo>
              <a:arcTo wR="1894636" hR="1894636" stAng="1084130" swAng="2623066"/>
            </a:path>
          </a:pathLst>
        </a:custGeom>
        <a:noFill/>
        <a:ln w="6350" cap="flat" cmpd="sng" algn="ctr">
          <a:solidFill>
            <a:schemeClr val="accent2">
              <a:hueOff val="-485121"/>
              <a:satOff val="-27976"/>
              <a:lumOff val="2876"/>
              <a:alphaOff val="0"/>
            </a:schemeClr>
          </a:solidFill>
          <a:prstDash val="solid"/>
          <a:miter lim="800000"/>
        </a:ln>
        <a:effectLst/>
      </dsp:spPr>
      <dsp:style>
        <a:lnRef idx="1">
          <a:scrgbClr r="0" g="0" b="0"/>
        </a:lnRef>
        <a:fillRef idx="0">
          <a:scrgbClr r="0" g="0" b="0"/>
        </a:fillRef>
        <a:effectRef idx="0">
          <a:scrgbClr r="0" g="0" b="0"/>
        </a:effectRef>
        <a:fontRef idx="minor"/>
      </dsp:style>
    </dsp:sp>
    <dsp:sp modelId="{4521CE3A-1D32-4E92-83BA-6B4DBB6DBC61}">
      <dsp:nvSpPr>
        <dsp:cNvPr id="0" name=""/>
        <dsp:cNvSpPr/>
      </dsp:nvSpPr>
      <dsp:spPr>
        <a:xfrm>
          <a:off x="2788877" y="3790830"/>
          <a:ext cx="1766020" cy="1147913"/>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rtlCol="0" anchor="ctr" anchorCtr="0">
          <a:noAutofit/>
        </a:bodyPr>
        <a:lstStyle/>
        <a:p>
          <a:pPr marL="0" lvl="0" indent="0" algn="ctr" defTabSz="1289050" rtl="0">
            <a:lnSpc>
              <a:spcPct val="90000"/>
            </a:lnSpc>
            <a:spcBef>
              <a:spcPct val="0"/>
            </a:spcBef>
            <a:spcAft>
              <a:spcPct val="35000"/>
            </a:spcAft>
            <a:buNone/>
          </a:pPr>
          <a:r>
            <a:rPr lang="es-ES" sz="2900" b="1" kern="1200" noProof="0" dirty="0">
              <a:solidFill>
                <a:schemeClr val="bg1"/>
              </a:solidFill>
            </a:rPr>
            <a:t>Buzón de tareas</a:t>
          </a:r>
        </a:p>
      </dsp:txBody>
      <dsp:txXfrm>
        <a:off x="2844913" y="3846866"/>
        <a:ext cx="1653948" cy="1035841"/>
      </dsp:txXfrm>
    </dsp:sp>
    <dsp:sp modelId="{C747AAAB-C295-45F8-80B3-C14658BB07BE}">
      <dsp:nvSpPr>
        <dsp:cNvPr id="0" name=""/>
        <dsp:cNvSpPr/>
      </dsp:nvSpPr>
      <dsp:spPr>
        <a:xfrm>
          <a:off x="1777250" y="575513"/>
          <a:ext cx="3789273" cy="3789273"/>
        </a:xfrm>
        <a:custGeom>
          <a:avLst/>
          <a:gdLst/>
          <a:ahLst/>
          <a:cxnLst/>
          <a:rect l="0" t="0" r="0" b="0"/>
          <a:pathLst>
            <a:path>
              <a:moveTo>
                <a:pt x="998934" y="3564177"/>
              </a:moveTo>
              <a:arcTo wR="1894636" hR="1894636" stAng="7092804" swAng="2623066"/>
            </a:path>
          </a:pathLst>
        </a:custGeom>
        <a:noFill/>
        <a:ln w="6350" cap="flat" cmpd="sng" algn="ctr">
          <a:solidFill>
            <a:schemeClr val="accent2">
              <a:hueOff val="-970242"/>
              <a:satOff val="-55952"/>
              <a:lumOff val="5752"/>
              <a:alphaOff val="0"/>
            </a:schemeClr>
          </a:solidFill>
          <a:prstDash val="solid"/>
          <a:miter lim="800000"/>
        </a:ln>
        <a:effectLst/>
      </dsp:spPr>
      <dsp:style>
        <a:lnRef idx="1">
          <a:scrgbClr r="0" g="0" b="0"/>
        </a:lnRef>
        <a:fillRef idx="0">
          <a:scrgbClr r="0" g="0" b="0"/>
        </a:fillRef>
        <a:effectRef idx="0">
          <a:scrgbClr r="0" g="0" b="0"/>
        </a:effectRef>
        <a:fontRef idx="minor"/>
      </dsp:style>
    </dsp:sp>
    <dsp:sp modelId="{189DFD5B-E336-4C25-B91A-5BA538A2118E}">
      <dsp:nvSpPr>
        <dsp:cNvPr id="0" name=""/>
        <dsp:cNvSpPr/>
      </dsp:nvSpPr>
      <dsp:spPr>
        <a:xfrm>
          <a:off x="894240" y="1896193"/>
          <a:ext cx="1766020" cy="1147913"/>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rtlCol="0" anchor="ctr" anchorCtr="0">
          <a:noAutofit/>
        </a:bodyPr>
        <a:lstStyle/>
        <a:p>
          <a:pPr marL="0" lvl="0" indent="0" algn="ctr" defTabSz="622300" rtl="0">
            <a:lnSpc>
              <a:spcPct val="90000"/>
            </a:lnSpc>
            <a:spcBef>
              <a:spcPct val="0"/>
            </a:spcBef>
            <a:spcAft>
              <a:spcPct val="35000"/>
            </a:spcAft>
            <a:buNone/>
          </a:pPr>
          <a:r>
            <a:rPr lang="es-ES" sz="1400" b="1" kern="1200" noProof="0" dirty="0">
              <a:solidFill>
                <a:schemeClr val="bg1"/>
              </a:solidFill>
            </a:rPr>
            <a:t>cconuecar@emmanuel.cl</a:t>
          </a:r>
        </a:p>
      </dsp:txBody>
      <dsp:txXfrm>
        <a:off x="950276" y="1952229"/>
        <a:ext cx="1653948" cy="1035841"/>
      </dsp:txXfrm>
    </dsp:sp>
    <dsp:sp modelId="{5ACEEF5B-7780-407E-9A1B-DD9AD3C9D5C6}">
      <dsp:nvSpPr>
        <dsp:cNvPr id="0" name=""/>
        <dsp:cNvSpPr/>
      </dsp:nvSpPr>
      <dsp:spPr>
        <a:xfrm>
          <a:off x="1777250" y="575513"/>
          <a:ext cx="3789273" cy="3789273"/>
        </a:xfrm>
        <a:custGeom>
          <a:avLst/>
          <a:gdLst/>
          <a:ahLst/>
          <a:cxnLst/>
          <a:rect l="0" t="0" r="0" b="0"/>
          <a:pathLst>
            <a:path>
              <a:moveTo>
                <a:pt x="93434" y="1306997"/>
              </a:moveTo>
              <a:arcTo wR="1894636" hR="1894636" stAng="11884130" swAng="2623066"/>
            </a:path>
          </a:pathLst>
        </a:custGeom>
        <a:noFill/>
        <a:ln w="6350" cap="flat" cmpd="sng" algn="ctr">
          <a:solidFill>
            <a:schemeClr val="accent2">
              <a:hueOff val="-1455363"/>
              <a:satOff val="-83928"/>
              <a:lumOff val="8628"/>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8CCF5B-0BA2-46EF-A94F-F7A36F631572}" type="datetimeFigureOut">
              <a:rPr lang="es-CL" smtClean="0"/>
              <a:t>05-10-2020</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4BF6F-BECD-486C-BA88-3C1239F1C6F7}" type="slidenum">
              <a:rPr lang="es-CL" smtClean="0"/>
              <a:t>‹Nº›</a:t>
            </a:fld>
            <a:endParaRPr lang="es-CL"/>
          </a:p>
        </p:txBody>
      </p:sp>
    </p:spTree>
    <p:extLst>
      <p:ext uri="{BB962C8B-B14F-4D97-AF65-F5344CB8AC3E}">
        <p14:creationId xmlns:p14="http://schemas.microsoft.com/office/powerpoint/2010/main" val="2735514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2948D66D-B8C4-4C71-AFDB-4F8602FE9580}" type="slidenum">
              <a:rPr lang="es-ES" smtClean="0"/>
              <a:t>2</a:t>
            </a:fld>
            <a:endParaRPr lang="es-ES"/>
          </a:p>
        </p:txBody>
      </p:sp>
    </p:spTree>
    <p:extLst>
      <p:ext uri="{BB962C8B-B14F-4D97-AF65-F5344CB8AC3E}">
        <p14:creationId xmlns:p14="http://schemas.microsoft.com/office/powerpoint/2010/main" val="406868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2948D66D-B8C4-4C71-AFDB-4F8602FE9580}" type="slidenum">
              <a:rPr lang="es-ES" smtClean="0"/>
              <a:t>3</a:t>
            </a:fld>
            <a:endParaRPr lang="es-ES"/>
          </a:p>
        </p:txBody>
      </p:sp>
    </p:spTree>
    <p:extLst>
      <p:ext uri="{BB962C8B-B14F-4D97-AF65-F5344CB8AC3E}">
        <p14:creationId xmlns:p14="http://schemas.microsoft.com/office/powerpoint/2010/main" val="3913282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2948D66D-B8C4-4C71-AFDB-4F8602FE9580}" type="slidenum">
              <a:rPr lang="es-ES" smtClean="0"/>
              <a:t>17</a:t>
            </a:fld>
            <a:endParaRPr lang="es-ES"/>
          </a:p>
        </p:txBody>
      </p:sp>
    </p:spTree>
    <p:extLst>
      <p:ext uri="{BB962C8B-B14F-4D97-AF65-F5344CB8AC3E}">
        <p14:creationId xmlns:p14="http://schemas.microsoft.com/office/powerpoint/2010/main" val="236671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D2675D-B2BF-4F5D-96E7-64840EE5155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D8DFB8F3-81EE-4806-89E9-7B96ED111E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E841ACF9-7F2A-4D8C-881D-8D8FC2B998BC}"/>
              </a:ext>
            </a:extLst>
          </p:cNvPr>
          <p:cNvSpPr>
            <a:spLocks noGrp="1"/>
          </p:cNvSpPr>
          <p:nvPr>
            <p:ph type="dt" sz="half" idx="10"/>
          </p:nvPr>
        </p:nvSpPr>
        <p:spPr/>
        <p:txBody>
          <a:bodyPr/>
          <a:lstStyle/>
          <a:p>
            <a:fld id="{88B6E083-CD11-4065-BB76-F326ED07766E}" type="datetimeFigureOut">
              <a:rPr lang="es-CL" smtClean="0"/>
              <a:t>05-10-2020</a:t>
            </a:fld>
            <a:endParaRPr lang="es-CL"/>
          </a:p>
        </p:txBody>
      </p:sp>
      <p:sp>
        <p:nvSpPr>
          <p:cNvPr id="5" name="Marcador de pie de página 4">
            <a:extLst>
              <a:ext uri="{FF2B5EF4-FFF2-40B4-BE49-F238E27FC236}">
                <a16:creationId xmlns:a16="http://schemas.microsoft.com/office/drawing/2014/main" id="{3B630F91-BD47-4A4F-B664-8E68ECA7014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94298AD-D51C-4ED6-8278-06AD2C53B3DE}"/>
              </a:ext>
            </a:extLst>
          </p:cNvPr>
          <p:cNvSpPr>
            <a:spLocks noGrp="1"/>
          </p:cNvSpPr>
          <p:nvPr>
            <p:ph type="sldNum" sz="quarter" idx="12"/>
          </p:nvPr>
        </p:nvSpPr>
        <p:spPr/>
        <p:txBody>
          <a:bodyPr/>
          <a:lstStyle/>
          <a:p>
            <a:fld id="{9350D3F5-600B-4675-B650-7CC832A60939}" type="slidenum">
              <a:rPr lang="es-CL" smtClean="0"/>
              <a:t>‹Nº›</a:t>
            </a:fld>
            <a:endParaRPr lang="es-CL"/>
          </a:p>
        </p:txBody>
      </p:sp>
    </p:spTree>
    <p:extLst>
      <p:ext uri="{BB962C8B-B14F-4D97-AF65-F5344CB8AC3E}">
        <p14:creationId xmlns:p14="http://schemas.microsoft.com/office/powerpoint/2010/main" val="138666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5104BD-E1D8-48DA-863C-7A6FCD27310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DDC0D223-F1CF-4A0A-8AF7-F4C91E213E0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21E1BE5B-8949-4952-BB4A-72A90C5A6BCA}"/>
              </a:ext>
            </a:extLst>
          </p:cNvPr>
          <p:cNvSpPr>
            <a:spLocks noGrp="1"/>
          </p:cNvSpPr>
          <p:nvPr>
            <p:ph type="dt" sz="half" idx="10"/>
          </p:nvPr>
        </p:nvSpPr>
        <p:spPr/>
        <p:txBody>
          <a:bodyPr/>
          <a:lstStyle/>
          <a:p>
            <a:fld id="{88B6E083-CD11-4065-BB76-F326ED07766E}" type="datetimeFigureOut">
              <a:rPr lang="es-CL" smtClean="0"/>
              <a:t>05-10-2020</a:t>
            </a:fld>
            <a:endParaRPr lang="es-CL"/>
          </a:p>
        </p:txBody>
      </p:sp>
      <p:sp>
        <p:nvSpPr>
          <p:cNvPr id="5" name="Marcador de pie de página 4">
            <a:extLst>
              <a:ext uri="{FF2B5EF4-FFF2-40B4-BE49-F238E27FC236}">
                <a16:creationId xmlns:a16="http://schemas.microsoft.com/office/drawing/2014/main" id="{C69D14A1-24EF-45A4-8655-7A888521744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1780C7D-2E6F-4873-98C4-7157ECDD1048}"/>
              </a:ext>
            </a:extLst>
          </p:cNvPr>
          <p:cNvSpPr>
            <a:spLocks noGrp="1"/>
          </p:cNvSpPr>
          <p:nvPr>
            <p:ph type="sldNum" sz="quarter" idx="12"/>
          </p:nvPr>
        </p:nvSpPr>
        <p:spPr/>
        <p:txBody>
          <a:bodyPr/>
          <a:lstStyle/>
          <a:p>
            <a:fld id="{9350D3F5-600B-4675-B650-7CC832A60939}" type="slidenum">
              <a:rPr lang="es-CL" smtClean="0"/>
              <a:t>‹Nº›</a:t>
            </a:fld>
            <a:endParaRPr lang="es-CL"/>
          </a:p>
        </p:txBody>
      </p:sp>
    </p:spTree>
    <p:extLst>
      <p:ext uri="{BB962C8B-B14F-4D97-AF65-F5344CB8AC3E}">
        <p14:creationId xmlns:p14="http://schemas.microsoft.com/office/powerpoint/2010/main" val="1192093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DD20770-9722-412E-A770-351F161118F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037B5E83-6002-4C4A-AAD4-62E388B177C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F22EC7DE-8A24-45C3-9310-9F9C560DB379}"/>
              </a:ext>
            </a:extLst>
          </p:cNvPr>
          <p:cNvSpPr>
            <a:spLocks noGrp="1"/>
          </p:cNvSpPr>
          <p:nvPr>
            <p:ph type="dt" sz="half" idx="10"/>
          </p:nvPr>
        </p:nvSpPr>
        <p:spPr/>
        <p:txBody>
          <a:bodyPr/>
          <a:lstStyle/>
          <a:p>
            <a:fld id="{88B6E083-CD11-4065-BB76-F326ED07766E}" type="datetimeFigureOut">
              <a:rPr lang="es-CL" smtClean="0"/>
              <a:t>05-10-2020</a:t>
            </a:fld>
            <a:endParaRPr lang="es-CL"/>
          </a:p>
        </p:txBody>
      </p:sp>
      <p:sp>
        <p:nvSpPr>
          <p:cNvPr id="5" name="Marcador de pie de página 4">
            <a:extLst>
              <a:ext uri="{FF2B5EF4-FFF2-40B4-BE49-F238E27FC236}">
                <a16:creationId xmlns:a16="http://schemas.microsoft.com/office/drawing/2014/main" id="{F6BAE81C-F41A-4A43-8F95-D9B1ADAF5B3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ADDDFDF-8BAB-4643-900A-D04D7DCB29CB}"/>
              </a:ext>
            </a:extLst>
          </p:cNvPr>
          <p:cNvSpPr>
            <a:spLocks noGrp="1"/>
          </p:cNvSpPr>
          <p:nvPr>
            <p:ph type="sldNum" sz="quarter" idx="12"/>
          </p:nvPr>
        </p:nvSpPr>
        <p:spPr/>
        <p:txBody>
          <a:bodyPr/>
          <a:lstStyle/>
          <a:p>
            <a:fld id="{9350D3F5-600B-4675-B650-7CC832A60939}" type="slidenum">
              <a:rPr lang="es-CL" smtClean="0"/>
              <a:t>‹Nº›</a:t>
            </a:fld>
            <a:endParaRPr lang="es-CL"/>
          </a:p>
        </p:txBody>
      </p:sp>
    </p:spTree>
    <p:extLst>
      <p:ext uri="{BB962C8B-B14F-4D97-AF65-F5344CB8AC3E}">
        <p14:creationId xmlns:p14="http://schemas.microsoft.com/office/powerpoint/2010/main" val="94594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EA64BC-A40B-4E7A-ADF6-EDAD33987D4B}"/>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3DD0F6D2-0F9B-4B38-BC7F-67DFABE3F9D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68F7F923-452A-42BC-9EDD-A0B4BBF307D7}"/>
              </a:ext>
            </a:extLst>
          </p:cNvPr>
          <p:cNvSpPr>
            <a:spLocks noGrp="1"/>
          </p:cNvSpPr>
          <p:nvPr>
            <p:ph type="dt" sz="half" idx="10"/>
          </p:nvPr>
        </p:nvSpPr>
        <p:spPr/>
        <p:txBody>
          <a:bodyPr/>
          <a:lstStyle/>
          <a:p>
            <a:fld id="{88B6E083-CD11-4065-BB76-F326ED07766E}" type="datetimeFigureOut">
              <a:rPr lang="es-CL" smtClean="0"/>
              <a:t>05-10-2020</a:t>
            </a:fld>
            <a:endParaRPr lang="es-CL"/>
          </a:p>
        </p:txBody>
      </p:sp>
      <p:sp>
        <p:nvSpPr>
          <p:cNvPr id="5" name="Marcador de pie de página 4">
            <a:extLst>
              <a:ext uri="{FF2B5EF4-FFF2-40B4-BE49-F238E27FC236}">
                <a16:creationId xmlns:a16="http://schemas.microsoft.com/office/drawing/2014/main" id="{383396C2-17FF-4D7C-A7ED-5A5293624E4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9CDD6CC-A5B7-4E85-99F3-3F0CF6EA108A}"/>
              </a:ext>
            </a:extLst>
          </p:cNvPr>
          <p:cNvSpPr>
            <a:spLocks noGrp="1"/>
          </p:cNvSpPr>
          <p:nvPr>
            <p:ph type="sldNum" sz="quarter" idx="12"/>
          </p:nvPr>
        </p:nvSpPr>
        <p:spPr/>
        <p:txBody>
          <a:bodyPr/>
          <a:lstStyle/>
          <a:p>
            <a:fld id="{9350D3F5-600B-4675-B650-7CC832A60939}" type="slidenum">
              <a:rPr lang="es-CL" smtClean="0"/>
              <a:t>‹Nº›</a:t>
            </a:fld>
            <a:endParaRPr lang="es-CL"/>
          </a:p>
        </p:txBody>
      </p:sp>
    </p:spTree>
    <p:extLst>
      <p:ext uri="{BB962C8B-B14F-4D97-AF65-F5344CB8AC3E}">
        <p14:creationId xmlns:p14="http://schemas.microsoft.com/office/powerpoint/2010/main" val="330063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97297A-15B3-429C-99E5-DCF98D178D2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BF93B13-0AD3-4AE5-91D4-5160C18B9A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3BFB1BE-6C51-4243-859D-D52B20EED3B7}"/>
              </a:ext>
            </a:extLst>
          </p:cNvPr>
          <p:cNvSpPr>
            <a:spLocks noGrp="1"/>
          </p:cNvSpPr>
          <p:nvPr>
            <p:ph type="dt" sz="half" idx="10"/>
          </p:nvPr>
        </p:nvSpPr>
        <p:spPr/>
        <p:txBody>
          <a:bodyPr/>
          <a:lstStyle/>
          <a:p>
            <a:fld id="{88B6E083-CD11-4065-BB76-F326ED07766E}" type="datetimeFigureOut">
              <a:rPr lang="es-CL" smtClean="0"/>
              <a:t>05-10-2020</a:t>
            </a:fld>
            <a:endParaRPr lang="es-CL"/>
          </a:p>
        </p:txBody>
      </p:sp>
      <p:sp>
        <p:nvSpPr>
          <p:cNvPr id="5" name="Marcador de pie de página 4">
            <a:extLst>
              <a:ext uri="{FF2B5EF4-FFF2-40B4-BE49-F238E27FC236}">
                <a16:creationId xmlns:a16="http://schemas.microsoft.com/office/drawing/2014/main" id="{6001047B-3095-48C8-824D-D6387ED202C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4C3647E-B361-4D70-88CD-A5234EA95B9E}"/>
              </a:ext>
            </a:extLst>
          </p:cNvPr>
          <p:cNvSpPr>
            <a:spLocks noGrp="1"/>
          </p:cNvSpPr>
          <p:nvPr>
            <p:ph type="sldNum" sz="quarter" idx="12"/>
          </p:nvPr>
        </p:nvSpPr>
        <p:spPr/>
        <p:txBody>
          <a:bodyPr/>
          <a:lstStyle/>
          <a:p>
            <a:fld id="{9350D3F5-600B-4675-B650-7CC832A60939}" type="slidenum">
              <a:rPr lang="es-CL" smtClean="0"/>
              <a:t>‹Nº›</a:t>
            </a:fld>
            <a:endParaRPr lang="es-CL"/>
          </a:p>
        </p:txBody>
      </p:sp>
    </p:spTree>
    <p:extLst>
      <p:ext uri="{BB962C8B-B14F-4D97-AF65-F5344CB8AC3E}">
        <p14:creationId xmlns:p14="http://schemas.microsoft.com/office/powerpoint/2010/main" val="795386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692BCF-7A0A-43F8-BCEC-07D2B1CF6427}"/>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AB8976C6-12EB-4F9D-BAA5-EB51444A270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9AA0CD3F-42C1-42C1-A65B-4EC16E0C2BE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40E1C21F-482F-4E3D-A415-23CA8F8AD2E0}"/>
              </a:ext>
            </a:extLst>
          </p:cNvPr>
          <p:cNvSpPr>
            <a:spLocks noGrp="1"/>
          </p:cNvSpPr>
          <p:nvPr>
            <p:ph type="dt" sz="half" idx="10"/>
          </p:nvPr>
        </p:nvSpPr>
        <p:spPr/>
        <p:txBody>
          <a:bodyPr/>
          <a:lstStyle/>
          <a:p>
            <a:fld id="{88B6E083-CD11-4065-BB76-F326ED07766E}" type="datetimeFigureOut">
              <a:rPr lang="es-CL" smtClean="0"/>
              <a:t>05-10-2020</a:t>
            </a:fld>
            <a:endParaRPr lang="es-CL"/>
          </a:p>
        </p:txBody>
      </p:sp>
      <p:sp>
        <p:nvSpPr>
          <p:cNvPr id="6" name="Marcador de pie de página 5">
            <a:extLst>
              <a:ext uri="{FF2B5EF4-FFF2-40B4-BE49-F238E27FC236}">
                <a16:creationId xmlns:a16="http://schemas.microsoft.com/office/drawing/2014/main" id="{0AE76A2B-A70B-4AAF-841E-E0F85B18969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6B2B5B99-6E16-4A7A-8F7D-044AE593FB77}"/>
              </a:ext>
            </a:extLst>
          </p:cNvPr>
          <p:cNvSpPr>
            <a:spLocks noGrp="1"/>
          </p:cNvSpPr>
          <p:nvPr>
            <p:ph type="sldNum" sz="quarter" idx="12"/>
          </p:nvPr>
        </p:nvSpPr>
        <p:spPr/>
        <p:txBody>
          <a:bodyPr/>
          <a:lstStyle/>
          <a:p>
            <a:fld id="{9350D3F5-600B-4675-B650-7CC832A60939}" type="slidenum">
              <a:rPr lang="es-CL" smtClean="0"/>
              <a:t>‹Nº›</a:t>
            </a:fld>
            <a:endParaRPr lang="es-CL"/>
          </a:p>
        </p:txBody>
      </p:sp>
    </p:spTree>
    <p:extLst>
      <p:ext uri="{BB962C8B-B14F-4D97-AF65-F5344CB8AC3E}">
        <p14:creationId xmlns:p14="http://schemas.microsoft.com/office/powerpoint/2010/main" val="1282392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79848-BCBD-4C98-BB33-EE350B87928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726924FA-1AC2-480A-B2DF-406EF49FBA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88D190E-7152-4122-A9B3-DDD44FA908B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2AD3673B-59C6-41CA-9A70-7FC0EDB06B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973A8CF-5DD5-452D-AD7A-35A5CE2838D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7E1997CE-DA73-450F-B440-A4BFAEF6B729}"/>
              </a:ext>
            </a:extLst>
          </p:cNvPr>
          <p:cNvSpPr>
            <a:spLocks noGrp="1"/>
          </p:cNvSpPr>
          <p:nvPr>
            <p:ph type="dt" sz="half" idx="10"/>
          </p:nvPr>
        </p:nvSpPr>
        <p:spPr/>
        <p:txBody>
          <a:bodyPr/>
          <a:lstStyle/>
          <a:p>
            <a:fld id="{88B6E083-CD11-4065-BB76-F326ED07766E}" type="datetimeFigureOut">
              <a:rPr lang="es-CL" smtClean="0"/>
              <a:t>05-10-2020</a:t>
            </a:fld>
            <a:endParaRPr lang="es-CL"/>
          </a:p>
        </p:txBody>
      </p:sp>
      <p:sp>
        <p:nvSpPr>
          <p:cNvPr id="8" name="Marcador de pie de página 7">
            <a:extLst>
              <a:ext uri="{FF2B5EF4-FFF2-40B4-BE49-F238E27FC236}">
                <a16:creationId xmlns:a16="http://schemas.microsoft.com/office/drawing/2014/main" id="{00DDF2BB-8AE6-4A83-AFF9-2874FE5CF006}"/>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82718845-2D3E-44FD-BF8B-847FB4551A57}"/>
              </a:ext>
            </a:extLst>
          </p:cNvPr>
          <p:cNvSpPr>
            <a:spLocks noGrp="1"/>
          </p:cNvSpPr>
          <p:nvPr>
            <p:ph type="sldNum" sz="quarter" idx="12"/>
          </p:nvPr>
        </p:nvSpPr>
        <p:spPr/>
        <p:txBody>
          <a:bodyPr/>
          <a:lstStyle/>
          <a:p>
            <a:fld id="{9350D3F5-600B-4675-B650-7CC832A60939}" type="slidenum">
              <a:rPr lang="es-CL" smtClean="0"/>
              <a:t>‹Nº›</a:t>
            </a:fld>
            <a:endParaRPr lang="es-CL"/>
          </a:p>
        </p:txBody>
      </p:sp>
    </p:spTree>
    <p:extLst>
      <p:ext uri="{BB962C8B-B14F-4D97-AF65-F5344CB8AC3E}">
        <p14:creationId xmlns:p14="http://schemas.microsoft.com/office/powerpoint/2010/main" val="86854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39C78D-D99A-410C-9490-A4F049E4897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15EDBB6E-D15B-4628-B8A6-C75590B9F1EC}"/>
              </a:ext>
            </a:extLst>
          </p:cNvPr>
          <p:cNvSpPr>
            <a:spLocks noGrp="1"/>
          </p:cNvSpPr>
          <p:nvPr>
            <p:ph type="dt" sz="half" idx="10"/>
          </p:nvPr>
        </p:nvSpPr>
        <p:spPr/>
        <p:txBody>
          <a:bodyPr/>
          <a:lstStyle/>
          <a:p>
            <a:fld id="{88B6E083-CD11-4065-BB76-F326ED07766E}" type="datetimeFigureOut">
              <a:rPr lang="es-CL" smtClean="0"/>
              <a:t>05-10-2020</a:t>
            </a:fld>
            <a:endParaRPr lang="es-CL"/>
          </a:p>
        </p:txBody>
      </p:sp>
      <p:sp>
        <p:nvSpPr>
          <p:cNvPr id="4" name="Marcador de pie de página 3">
            <a:extLst>
              <a:ext uri="{FF2B5EF4-FFF2-40B4-BE49-F238E27FC236}">
                <a16:creationId xmlns:a16="http://schemas.microsoft.com/office/drawing/2014/main" id="{96241ABC-F5F5-428E-9607-8CCB6FB02C06}"/>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FDC14C1F-E096-403F-97A5-8C89F9FA399C}"/>
              </a:ext>
            </a:extLst>
          </p:cNvPr>
          <p:cNvSpPr>
            <a:spLocks noGrp="1"/>
          </p:cNvSpPr>
          <p:nvPr>
            <p:ph type="sldNum" sz="quarter" idx="12"/>
          </p:nvPr>
        </p:nvSpPr>
        <p:spPr/>
        <p:txBody>
          <a:bodyPr/>
          <a:lstStyle/>
          <a:p>
            <a:fld id="{9350D3F5-600B-4675-B650-7CC832A60939}" type="slidenum">
              <a:rPr lang="es-CL" smtClean="0"/>
              <a:t>‹Nº›</a:t>
            </a:fld>
            <a:endParaRPr lang="es-CL"/>
          </a:p>
        </p:txBody>
      </p:sp>
    </p:spTree>
    <p:extLst>
      <p:ext uri="{BB962C8B-B14F-4D97-AF65-F5344CB8AC3E}">
        <p14:creationId xmlns:p14="http://schemas.microsoft.com/office/powerpoint/2010/main" val="2800036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62C29BA-6E1F-48BC-96FC-C0BF5735C59A}"/>
              </a:ext>
            </a:extLst>
          </p:cNvPr>
          <p:cNvSpPr>
            <a:spLocks noGrp="1"/>
          </p:cNvSpPr>
          <p:nvPr>
            <p:ph type="dt" sz="half" idx="10"/>
          </p:nvPr>
        </p:nvSpPr>
        <p:spPr/>
        <p:txBody>
          <a:bodyPr/>
          <a:lstStyle/>
          <a:p>
            <a:fld id="{88B6E083-CD11-4065-BB76-F326ED07766E}" type="datetimeFigureOut">
              <a:rPr lang="es-CL" smtClean="0"/>
              <a:t>05-10-2020</a:t>
            </a:fld>
            <a:endParaRPr lang="es-CL"/>
          </a:p>
        </p:txBody>
      </p:sp>
      <p:sp>
        <p:nvSpPr>
          <p:cNvPr id="3" name="Marcador de pie de página 2">
            <a:extLst>
              <a:ext uri="{FF2B5EF4-FFF2-40B4-BE49-F238E27FC236}">
                <a16:creationId xmlns:a16="http://schemas.microsoft.com/office/drawing/2014/main" id="{5752716A-6222-4880-9127-00EBA06AD671}"/>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188A6610-49D3-4CA2-A89F-C79E5E46CA2F}"/>
              </a:ext>
            </a:extLst>
          </p:cNvPr>
          <p:cNvSpPr>
            <a:spLocks noGrp="1"/>
          </p:cNvSpPr>
          <p:nvPr>
            <p:ph type="sldNum" sz="quarter" idx="12"/>
          </p:nvPr>
        </p:nvSpPr>
        <p:spPr/>
        <p:txBody>
          <a:bodyPr/>
          <a:lstStyle/>
          <a:p>
            <a:fld id="{9350D3F5-600B-4675-B650-7CC832A60939}" type="slidenum">
              <a:rPr lang="es-CL" smtClean="0"/>
              <a:t>‹Nº›</a:t>
            </a:fld>
            <a:endParaRPr lang="es-CL"/>
          </a:p>
        </p:txBody>
      </p:sp>
    </p:spTree>
    <p:extLst>
      <p:ext uri="{BB962C8B-B14F-4D97-AF65-F5344CB8AC3E}">
        <p14:creationId xmlns:p14="http://schemas.microsoft.com/office/powerpoint/2010/main" val="3251695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74EF84-DC5E-4379-9417-E1475437893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5710486F-37DC-4DB8-893E-D9F7CD287E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0959ECE4-BE9A-4A22-AC71-00999B8B17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EFF9FB-BFD2-4168-A4B4-2028CC85A724}"/>
              </a:ext>
            </a:extLst>
          </p:cNvPr>
          <p:cNvSpPr>
            <a:spLocks noGrp="1"/>
          </p:cNvSpPr>
          <p:nvPr>
            <p:ph type="dt" sz="half" idx="10"/>
          </p:nvPr>
        </p:nvSpPr>
        <p:spPr/>
        <p:txBody>
          <a:bodyPr/>
          <a:lstStyle/>
          <a:p>
            <a:fld id="{88B6E083-CD11-4065-BB76-F326ED07766E}" type="datetimeFigureOut">
              <a:rPr lang="es-CL" smtClean="0"/>
              <a:t>05-10-2020</a:t>
            </a:fld>
            <a:endParaRPr lang="es-CL"/>
          </a:p>
        </p:txBody>
      </p:sp>
      <p:sp>
        <p:nvSpPr>
          <p:cNvPr id="6" name="Marcador de pie de página 5">
            <a:extLst>
              <a:ext uri="{FF2B5EF4-FFF2-40B4-BE49-F238E27FC236}">
                <a16:creationId xmlns:a16="http://schemas.microsoft.com/office/drawing/2014/main" id="{A04C2A4A-5D23-467E-B942-09A851AC149D}"/>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CC9D0E51-600E-4CAA-965E-D555F965A79D}"/>
              </a:ext>
            </a:extLst>
          </p:cNvPr>
          <p:cNvSpPr>
            <a:spLocks noGrp="1"/>
          </p:cNvSpPr>
          <p:nvPr>
            <p:ph type="sldNum" sz="quarter" idx="12"/>
          </p:nvPr>
        </p:nvSpPr>
        <p:spPr/>
        <p:txBody>
          <a:bodyPr/>
          <a:lstStyle/>
          <a:p>
            <a:fld id="{9350D3F5-600B-4675-B650-7CC832A60939}" type="slidenum">
              <a:rPr lang="es-CL" smtClean="0"/>
              <a:t>‹Nº›</a:t>
            </a:fld>
            <a:endParaRPr lang="es-CL"/>
          </a:p>
        </p:txBody>
      </p:sp>
    </p:spTree>
    <p:extLst>
      <p:ext uri="{BB962C8B-B14F-4D97-AF65-F5344CB8AC3E}">
        <p14:creationId xmlns:p14="http://schemas.microsoft.com/office/powerpoint/2010/main" val="1902011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524F6D-B284-439F-A5BE-5C122EF322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8E5E9CA7-2944-449A-B1A5-09E334410C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30CB0206-E544-4996-A3EE-4E9882B6F0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BE27631-B6C0-4E4F-A35E-E7D1D907DBDB}"/>
              </a:ext>
            </a:extLst>
          </p:cNvPr>
          <p:cNvSpPr>
            <a:spLocks noGrp="1"/>
          </p:cNvSpPr>
          <p:nvPr>
            <p:ph type="dt" sz="half" idx="10"/>
          </p:nvPr>
        </p:nvSpPr>
        <p:spPr/>
        <p:txBody>
          <a:bodyPr/>
          <a:lstStyle/>
          <a:p>
            <a:fld id="{88B6E083-CD11-4065-BB76-F326ED07766E}" type="datetimeFigureOut">
              <a:rPr lang="es-CL" smtClean="0"/>
              <a:t>05-10-2020</a:t>
            </a:fld>
            <a:endParaRPr lang="es-CL"/>
          </a:p>
        </p:txBody>
      </p:sp>
      <p:sp>
        <p:nvSpPr>
          <p:cNvPr id="6" name="Marcador de pie de página 5">
            <a:extLst>
              <a:ext uri="{FF2B5EF4-FFF2-40B4-BE49-F238E27FC236}">
                <a16:creationId xmlns:a16="http://schemas.microsoft.com/office/drawing/2014/main" id="{21075EBE-FC65-4BF3-B157-8DB0B9366C0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AA7DCD07-E262-47AD-959A-8C31FCB40C62}"/>
              </a:ext>
            </a:extLst>
          </p:cNvPr>
          <p:cNvSpPr>
            <a:spLocks noGrp="1"/>
          </p:cNvSpPr>
          <p:nvPr>
            <p:ph type="sldNum" sz="quarter" idx="12"/>
          </p:nvPr>
        </p:nvSpPr>
        <p:spPr/>
        <p:txBody>
          <a:bodyPr/>
          <a:lstStyle/>
          <a:p>
            <a:fld id="{9350D3F5-600B-4675-B650-7CC832A60939}" type="slidenum">
              <a:rPr lang="es-CL" smtClean="0"/>
              <a:t>‹Nº›</a:t>
            </a:fld>
            <a:endParaRPr lang="es-CL"/>
          </a:p>
        </p:txBody>
      </p:sp>
    </p:spTree>
    <p:extLst>
      <p:ext uri="{BB962C8B-B14F-4D97-AF65-F5344CB8AC3E}">
        <p14:creationId xmlns:p14="http://schemas.microsoft.com/office/powerpoint/2010/main" val="273182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BBD0431-103C-48BD-AEBA-3FC883CA47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CEE38722-5ACB-493E-8098-FA41C96DFB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20C1C316-7F49-4A56-AA3D-52F98827F6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B6E083-CD11-4065-BB76-F326ED07766E}" type="datetimeFigureOut">
              <a:rPr lang="es-CL" smtClean="0"/>
              <a:t>05-10-2020</a:t>
            </a:fld>
            <a:endParaRPr lang="es-CL"/>
          </a:p>
        </p:txBody>
      </p:sp>
      <p:sp>
        <p:nvSpPr>
          <p:cNvPr id="5" name="Marcador de pie de página 4">
            <a:extLst>
              <a:ext uri="{FF2B5EF4-FFF2-40B4-BE49-F238E27FC236}">
                <a16:creationId xmlns:a16="http://schemas.microsoft.com/office/drawing/2014/main" id="{5CF7D557-A037-4598-AF73-551A3707F3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350C53A2-F176-4EFC-A9F6-103F2CCA12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50D3F5-600B-4675-B650-7CC832A60939}" type="slidenum">
              <a:rPr lang="es-CL" smtClean="0"/>
              <a:t>‹Nº›</a:t>
            </a:fld>
            <a:endParaRPr lang="es-CL"/>
          </a:p>
        </p:txBody>
      </p:sp>
    </p:spTree>
    <p:extLst>
      <p:ext uri="{BB962C8B-B14F-4D97-AF65-F5344CB8AC3E}">
        <p14:creationId xmlns:p14="http://schemas.microsoft.com/office/powerpoint/2010/main" val="2184788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ktISG6L41i4" TargetMode="External"/><Relationship Id="rId2" Type="http://schemas.openxmlformats.org/officeDocument/2006/relationships/hyperlink" Target="https://youtu.be/mjNmiT1Q8So"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 name="Rectangle 11">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F6315D7-4587-4F8D-BA5D-473346DEF044}"/>
              </a:ext>
            </a:extLst>
          </p:cNvPr>
          <p:cNvSpPr>
            <a:spLocks noGrp="1"/>
          </p:cNvSpPr>
          <p:nvPr>
            <p:ph type="ctrTitle"/>
          </p:nvPr>
        </p:nvSpPr>
        <p:spPr>
          <a:xfrm>
            <a:off x="3371787" y="1741337"/>
            <a:ext cx="5448730" cy="2387918"/>
          </a:xfrm>
        </p:spPr>
        <p:txBody>
          <a:bodyPr anchor="b">
            <a:normAutofit/>
          </a:bodyPr>
          <a:lstStyle/>
          <a:p>
            <a:r>
              <a:rPr lang="es-CL" sz="5400" dirty="0"/>
              <a:t>Clase Música</a:t>
            </a:r>
            <a:endParaRPr lang="es-CL" sz="5200" dirty="0">
              <a:solidFill>
                <a:schemeClr val="tx2"/>
              </a:solidFill>
            </a:endParaRPr>
          </a:p>
        </p:txBody>
      </p:sp>
      <p:sp>
        <p:nvSpPr>
          <p:cNvPr id="3" name="Subtítulo 2">
            <a:extLst>
              <a:ext uri="{FF2B5EF4-FFF2-40B4-BE49-F238E27FC236}">
                <a16:creationId xmlns:a16="http://schemas.microsoft.com/office/drawing/2014/main" id="{94B0383D-C1A0-4C57-91B5-D44845E02FBF}"/>
              </a:ext>
            </a:extLst>
          </p:cNvPr>
          <p:cNvSpPr>
            <a:spLocks noGrp="1"/>
          </p:cNvSpPr>
          <p:nvPr>
            <p:ph type="subTitle" idx="1"/>
          </p:nvPr>
        </p:nvSpPr>
        <p:spPr>
          <a:xfrm>
            <a:off x="3371161" y="4200522"/>
            <a:ext cx="5449982" cy="682079"/>
          </a:xfrm>
        </p:spPr>
        <p:txBody>
          <a:bodyPr>
            <a:normAutofit fontScale="85000" lnSpcReduction="20000"/>
          </a:bodyPr>
          <a:lstStyle/>
          <a:p>
            <a:pPr rtl="0"/>
            <a:r>
              <a:rPr lang="es-ES" sz="2400" dirty="0">
                <a:solidFill>
                  <a:schemeClr val="tx1"/>
                </a:solidFill>
              </a:rPr>
              <a:t>6° Básico</a:t>
            </a:r>
          </a:p>
          <a:p>
            <a:pPr rtl="0"/>
            <a:r>
              <a:rPr lang="es-ES" sz="2400" dirty="0">
                <a:solidFill>
                  <a:schemeClr val="tx1"/>
                </a:solidFill>
              </a:rPr>
              <a:t>Prof. Claudia Coñuecar</a:t>
            </a:r>
          </a:p>
          <a:p>
            <a:endParaRPr lang="es-CL" dirty="0">
              <a:solidFill>
                <a:schemeClr val="tx2"/>
              </a:solidFill>
            </a:endParaRPr>
          </a:p>
        </p:txBody>
      </p:sp>
      <p:grpSp>
        <p:nvGrpSpPr>
          <p:cNvPr id="14" name="Group 13">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43336"/>
            <a:ext cx="5163047" cy="2657478"/>
            <a:chOff x="6867015" y="-1"/>
            <a:chExt cx="5324985" cy="3251912"/>
          </a:xfrm>
          <a:solidFill>
            <a:schemeClr val="bg1">
              <a:alpha val="30000"/>
            </a:schemeClr>
          </a:solidFill>
        </p:grpSpPr>
        <p:sp>
          <p:nvSpPr>
            <p:cNvPr id="15" name="Freeform: Shape 14">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21" name="Freeform: Shape 20">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4" name="Freeform: Shape 23">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Imagen 4">
            <a:extLst>
              <a:ext uri="{FF2B5EF4-FFF2-40B4-BE49-F238E27FC236}">
                <a16:creationId xmlns:a16="http://schemas.microsoft.com/office/drawing/2014/main" id="{E214A5B7-EAD5-41B7-B158-16EA76121C3C}"/>
              </a:ext>
            </a:extLst>
          </p:cNvPr>
          <p:cNvPicPr>
            <a:picLocks noChangeAspect="1"/>
          </p:cNvPicPr>
          <p:nvPr/>
        </p:nvPicPr>
        <p:blipFill>
          <a:blip r:embed="rId2"/>
          <a:stretch>
            <a:fillRect/>
          </a:stretch>
        </p:blipFill>
        <p:spPr>
          <a:xfrm>
            <a:off x="9852167" y="697097"/>
            <a:ext cx="1554615" cy="1652159"/>
          </a:xfrm>
          <a:prstGeom prst="rect">
            <a:avLst/>
          </a:prstGeom>
        </p:spPr>
      </p:pic>
    </p:spTree>
    <p:extLst>
      <p:ext uri="{BB962C8B-B14F-4D97-AF65-F5344CB8AC3E}">
        <p14:creationId xmlns:p14="http://schemas.microsoft.com/office/powerpoint/2010/main" val="1265075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Marcador de contenido 3">
            <a:extLst>
              <a:ext uri="{FF2B5EF4-FFF2-40B4-BE49-F238E27FC236}">
                <a16:creationId xmlns:a16="http://schemas.microsoft.com/office/drawing/2014/main" id="{BF41A50A-9996-48B6-B099-A196EBEBA97C}"/>
              </a:ext>
            </a:extLst>
          </p:cNvPr>
          <p:cNvPicPr>
            <a:picLocks noGrp="1" noChangeAspect="1"/>
          </p:cNvPicPr>
          <p:nvPr>
            <p:ph idx="1"/>
          </p:nvPr>
        </p:nvPicPr>
        <p:blipFill rotWithShape="1">
          <a:blip r:embed="rId2"/>
          <a:srcRect t="15746"/>
          <a:stretch/>
        </p:blipFill>
        <p:spPr>
          <a:xfrm>
            <a:off x="20" y="1282"/>
            <a:ext cx="12191980" cy="6856718"/>
          </a:xfrm>
          <a:prstGeom prst="rect">
            <a:avLst/>
          </a:prstGeom>
        </p:spPr>
      </p:pic>
    </p:spTree>
    <p:extLst>
      <p:ext uri="{BB962C8B-B14F-4D97-AF65-F5344CB8AC3E}">
        <p14:creationId xmlns:p14="http://schemas.microsoft.com/office/powerpoint/2010/main" val="793404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C8504D21-72A7-4C61-AE3E-25C0C5C2C516}"/>
              </a:ext>
            </a:extLst>
          </p:cNvPr>
          <p:cNvPicPr>
            <a:picLocks noChangeAspect="1"/>
          </p:cNvPicPr>
          <p:nvPr/>
        </p:nvPicPr>
        <p:blipFill rotWithShape="1">
          <a:blip r:embed="rId2"/>
          <a:srcRect l="2009" t="9091" r="7082"/>
          <a:stretch/>
        </p:blipFill>
        <p:spPr>
          <a:xfrm>
            <a:off x="20" y="10"/>
            <a:ext cx="12191981" cy="6857990"/>
          </a:xfrm>
          <a:prstGeom prst="rect">
            <a:avLst/>
          </a:prstGeom>
        </p:spPr>
      </p:pic>
      <p:sp>
        <p:nvSpPr>
          <p:cNvPr id="24" name="Rectangle 2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525E1F1A-4D01-444D-A8E4-0617157C69DB}"/>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Bailes de la Tirana</a:t>
            </a:r>
          </a:p>
        </p:txBody>
      </p:sp>
      <p:sp>
        <p:nvSpPr>
          <p:cNvPr id="26" name="Rectangle: Rounded Corners 25">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35047C9D-BE83-4F7B-8BDC-38580296B7E7}"/>
              </a:ext>
            </a:extLst>
          </p:cNvPr>
          <p:cNvSpPr>
            <a:spLocks noGrp="1"/>
          </p:cNvSpPr>
          <p:nvPr>
            <p:ph idx="1"/>
          </p:nvPr>
        </p:nvSpPr>
        <p:spPr>
          <a:xfrm>
            <a:off x="404553" y="5624945"/>
            <a:ext cx="9078562" cy="592975"/>
          </a:xfrm>
        </p:spPr>
        <p:txBody>
          <a:bodyPr vert="horz" lIns="91440" tIns="45720" rIns="91440" bIns="45720" rtlCol="0" anchor="ctr">
            <a:normAutofit/>
          </a:bodyPr>
          <a:lstStyle/>
          <a:p>
            <a:pPr marL="0" indent="0">
              <a:buNone/>
            </a:pPr>
            <a:r>
              <a:rPr lang="en-US" sz="3200" dirty="0"/>
              <a:t>Los Chinos</a:t>
            </a:r>
          </a:p>
        </p:txBody>
      </p:sp>
    </p:spTree>
    <p:extLst>
      <p:ext uri="{BB962C8B-B14F-4D97-AF65-F5344CB8AC3E}">
        <p14:creationId xmlns:p14="http://schemas.microsoft.com/office/powerpoint/2010/main" val="226065209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FCDD63E-2C79-446E-9DF6-BB28644C5268}"/>
              </a:ext>
            </a:extLst>
          </p:cNvPr>
          <p:cNvSpPr>
            <a:spLocks noGrp="1"/>
          </p:cNvSpPr>
          <p:nvPr>
            <p:ph type="title"/>
          </p:nvPr>
        </p:nvSpPr>
        <p:spPr>
          <a:xfrm>
            <a:off x="6633972" y="3180076"/>
            <a:ext cx="4800261" cy="1644592"/>
          </a:xfrm>
        </p:spPr>
        <p:txBody>
          <a:bodyPr vert="horz" lIns="91440" tIns="45720" rIns="91440" bIns="45720" rtlCol="0" anchor="t">
            <a:normAutofit/>
          </a:bodyPr>
          <a:lstStyle/>
          <a:p>
            <a:r>
              <a:rPr lang="en-US" sz="4000" dirty="0" err="1">
                <a:solidFill>
                  <a:schemeClr val="tx2"/>
                </a:solidFill>
              </a:rPr>
              <a:t>Bailes</a:t>
            </a:r>
            <a:r>
              <a:rPr lang="en-US" sz="4000" dirty="0">
                <a:solidFill>
                  <a:schemeClr val="tx2"/>
                </a:solidFill>
              </a:rPr>
              <a:t> de la Tirana…..</a:t>
            </a:r>
            <a:r>
              <a:rPr lang="en-US" sz="4000" dirty="0" err="1">
                <a:solidFill>
                  <a:schemeClr val="tx2"/>
                </a:solidFill>
              </a:rPr>
              <a:t>Chunchos</a:t>
            </a:r>
            <a:endParaRPr lang="en-US" sz="4000" dirty="0">
              <a:solidFill>
                <a:schemeClr val="tx2"/>
              </a:solidFill>
            </a:endParaRPr>
          </a:p>
        </p:txBody>
      </p:sp>
      <p:pic>
        <p:nvPicPr>
          <p:cNvPr id="4" name="Marcador de contenido 3">
            <a:extLst>
              <a:ext uri="{FF2B5EF4-FFF2-40B4-BE49-F238E27FC236}">
                <a16:creationId xmlns:a16="http://schemas.microsoft.com/office/drawing/2014/main" id="{2405CBBE-7B07-4F70-A5C3-CB45E4CA3967}"/>
              </a:ext>
            </a:extLst>
          </p:cNvPr>
          <p:cNvPicPr>
            <a:picLocks noGrp="1" noChangeAspect="1"/>
          </p:cNvPicPr>
          <p:nvPr>
            <p:ph idx="1"/>
          </p:nvPr>
        </p:nvPicPr>
        <p:blipFill rotWithShape="1">
          <a:blip r:embed="rId2">
            <a:alphaModFix/>
          </a:blip>
          <a:srcRect l="16091" r="21391" b="-2"/>
          <a:stretch/>
        </p:blipFill>
        <p:spPr>
          <a:xfrm>
            <a:off x="-305" y="1"/>
            <a:ext cx="6423053" cy="6858000"/>
          </a:xfrm>
          <a:prstGeom prst="rect">
            <a:avLst/>
          </a:prstGeom>
        </p:spPr>
      </p:pic>
      <p:grpSp>
        <p:nvGrpSpPr>
          <p:cNvPr id="11" name="Group 10">
            <a:extLst>
              <a:ext uri="{FF2B5EF4-FFF2-40B4-BE49-F238E27FC236}">
                <a16:creationId xmlns:a16="http://schemas.microsoft.com/office/drawing/2014/main" id="{B0A10B5A-315F-4751-BA35-34556B5D26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423049" cy="6858001"/>
            <a:chOff x="0" y="0"/>
            <a:chExt cx="6423049" cy="6858001"/>
          </a:xfrm>
        </p:grpSpPr>
        <p:sp>
          <p:nvSpPr>
            <p:cNvPr id="12" name="Freeform: Shape 11">
              <a:extLst>
                <a:ext uri="{FF2B5EF4-FFF2-40B4-BE49-F238E27FC236}">
                  <a16:creationId xmlns:a16="http://schemas.microsoft.com/office/drawing/2014/main" id="{4A5DAC55-04A1-4AB4-A2C6-C859A915C8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6018714" cy="6858000"/>
            </a:xfrm>
            <a:custGeom>
              <a:avLst/>
              <a:gdLst>
                <a:gd name="connsiteX0" fmla="*/ 0 w 6018714"/>
                <a:gd name="connsiteY0" fmla="*/ 6499477 h 6858000"/>
                <a:gd name="connsiteX1" fmla="*/ 248639 w 6018714"/>
                <a:gd name="connsiteY1" fmla="*/ 6701197 h 6858000"/>
                <a:gd name="connsiteX2" fmla="*/ 392359 w 6018714"/>
                <a:gd name="connsiteY2" fmla="*/ 6814935 h 6858000"/>
                <a:gd name="connsiteX3" fmla="*/ 448656 w 6018714"/>
                <a:gd name="connsiteY3" fmla="*/ 6858000 h 6858000"/>
                <a:gd name="connsiteX4" fmla="*/ 0 w 6018714"/>
                <a:gd name="connsiteY4" fmla="*/ 6858000 h 6858000"/>
                <a:gd name="connsiteX5" fmla="*/ 998246 w 6018714"/>
                <a:gd name="connsiteY5" fmla="*/ 0 h 6858000"/>
                <a:gd name="connsiteX6" fmla="*/ 1984114 w 6018714"/>
                <a:gd name="connsiteY6" fmla="*/ 0 h 6858000"/>
                <a:gd name="connsiteX7" fmla="*/ 2011390 w 6018714"/>
                <a:gd name="connsiteY7" fmla="*/ 2333 h 6858000"/>
                <a:gd name="connsiteX8" fmla="*/ 4182319 w 6018714"/>
                <a:gd name="connsiteY8" fmla="*/ 838030 h 6858000"/>
                <a:gd name="connsiteX9" fmla="*/ 4785565 w 6018714"/>
                <a:gd name="connsiteY9" fmla="*/ 1338564 h 6858000"/>
                <a:gd name="connsiteX10" fmla="*/ 5695308 w 6018714"/>
                <a:gd name="connsiteY10" fmla="*/ 2616232 h 6858000"/>
                <a:gd name="connsiteX11" fmla="*/ 5937944 w 6018714"/>
                <a:gd name="connsiteY11" fmla="*/ 3368583 h 6858000"/>
                <a:gd name="connsiteX12" fmla="*/ 6018677 w 6018714"/>
                <a:gd name="connsiteY12" fmla="*/ 4153681 h 6858000"/>
                <a:gd name="connsiteX13" fmla="*/ 5990165 w 6018714"/>
                <a:gd name="connsiteY13" fmla="*/ 4557147 h 6858000"/>
                <a:gd name="connsiteX14" fmla="*/ 5982312 w 6018714"/>
                <a:gd name="connsiteY14" fmla="*/ 4607451 h 6858000"/>
                <a:gd name="connsiteX15" fmla="*/ 5972856 w 6018714"/>
                <a:gd name="connsiteY15" fmla="*/ 4657609 h 6858000"/>
                <a:gd name="connsiteX16" fmla="*/ 5951328 w 6018714"/>
                <a:gd name="connsiteY16" fmla="*/ 4757628 h 6858000"/>
                <a:gd name="connsiteX17" fmla="*/ 5893141 w 6018714"/>
                <a:gd name="connsiteY17" fmla="*/ 4953827 h 6858000"/>
                <a:gd name="connsiteX18" fmla="*/ 5817644 w 6018714"/>
                <a:gd name="connsiteY18" fmla="*/ 5141915 h 6858000"/>
                <a:gd name="connsiteX19" fmla="*/ 5728909 w 6018714"/>
                <a:gd name="connsiteY19" fmla="*/ 5322626 h 6858000"/>
                <a:gd name="connsiteX20" fmla="*/ 5532095 w 6018714"/>
                <a:gd name="connsiteY20" fmla="*/ 5663839 h 6858000"/>
                <a:gd name="connsiteX21" fmla="*/ 5330043 w 6018714"/>
                <a:gd name="connsiteY21" fmla="*/ 5988236 h 6858000"/>
                <a:gd name="connsiteX22" fmla="*/ 5232580 w 6018714"/>
                <a:gd name="connsiteY22" fmla="*/ 6146081 h 6858000"/>
                <a:gd name="connsiteX23" fmla="*/ 5183269 w 6018714"/>
                <a:gd name="connsiteY23" fmla="*/ 6227660 h 6858000"/>
                <a:gd name="connsiteX24" fmla="*/ 5131628 w 6018714"/>
                <a:gd name="connsiteY24" fmla="*/ 6311451 h 6858000"/>
                <a:gd name="connsiteX25" fmla="*/ 4910811 w 6018714"/>
                <a:gd name="connsiteY25" fmla="*/ 6641009 h 6858000"/>
                <a:gd name="connsiteX26" fmla="*/ 4788885 w 6018714"/>
                <a:gd name="connsiteY26" fmla="*/ 6800448 h 6858000"/>
                <a:gd name="connsiteX27" fmla="*/ 4739213 w 6018714"/>
                <a:gd name="connsiteY27" fmla="*/ 6858000 h 6858000"/>
                <a:gd name="connsiteX28" fmla="*/ 3950454 w 6018714"/>
                <a:gd name="connsiteY28" fmla="*/ 6858000 h 6858000"/>
                <a:gd name="connsiteX29" fmla="*/ 4012997 w 6018714"/>
                <a:gd name="connsiteY29" fmla="*/ 6806378 h 6858000"/>
                <a:gd name="connsiteX30" fmla="*/ 4268871 w 6018714"/>
                <a:gd name="connsiteY30" fmla="*/ 6566512 h 6858000"/>
                <a:gd name="connsiteX31" fmla="*/ 4750072 w 6018714"/>
                <a:gd name="connsiteY31" fmla="*/ 6033375 h 6858000"/>
                <a:gd name="connsiteX32" fmla="*/ 4806075 w 6018714"/>
                <a:gd name="connsiteY32" fmla="*/ 5961092 h 6858000"/>
                <a:gd name="connsiteX33" fmla="*/ 4863244 w 6018714"/>
                <a:gd name="connsiteY33" fmla="*/ 5885856 h 6858000"/>
                <a:gd name="connsiteX34" fmla="*/ 4982235 w 6018714"/>
                <a:gd name="connsiteY34" fmla="*/ 5732288 h 6858000"/>
                <a:gd name="connsiteX35" fmla="*/ 5221526 w 6018714"/>
                <a:gd name="connsiteY35" fmla="*/ 5438135 h 6858000"/>
                <a:gd name="connsiteX36" fmla="*/ 5442633 w 6018714"/>
                <a:gd name="connsiteY36" fmla="*/ 5146193 h 6858000"/>
                <a:gd name="connsiteX37" fmla="*/ 5538350 w 6018714"/>
                <a:gd name="connsiteY37" fmla="*/ 4995133 h 6858000"/>
                <a:gd name="connsiteX38" fmla="*/ 5621702 w 6018714"/>
                <a:gd name="connsiteY38" fmla="*/ 4839205 h 6858000"/>
                <a:gd name="connsiteX39" fmla="*/ 5741275 w 6018714"/>
                <a:gd name="connsiteY39" fmla="*/ 4507728 h 6858000"/>
                <a:gd name="connsiteX40" fmla="*/ 5781714 w 6018714"/>
                <a:gd name="connsiteY40" fmla="*/ 4153681 h 6858000"/>
                <a:gd name="connsiteX41" fmla="*/ 5685706 w 6018714"/>
                <a:gd name="connsiteY41" fmla="*/ 3428918 h 6858000"/>
                <a:gd name="connsiteX42" fmla="*/ 5422122 w 6018714"/>
                <a:gd name="connsiteY42" fmla="*/ 2750328 h 6858000"/>
                <a:gd name="connsiteX43" fmla="*/ 5033730 w 6018714"/>
                <a:gd name="connsiteY43" fmla="*/ 2136204 h 6858000"/>
                <a:gd name="connsiteX44" fmla="*/ 4542784 w 6018714"/>
                <a:gd name="connsiteY44" fmla="*/ 1601886 h 6858000"/>
                <a:gd name="connsiteX45" fmla="*/ 2668605 w 6018714"/>
                <a:gd name="connsiteY45" fmla="*/ 539746 h 6858000"/>
                <a:gd name="connsiteX46" fmla="*/ 1965570 w 6018714"/>
                <a:gd name="connsiteY46" fmla="*/ 389865 h 6858000"/>
                <a:gd name="connsiteX47" fmla="*/ 1249006 w 6018714"/>
                <a:gd name="connsiteY47" fmla="*/ 363461 h 6858000"/>
                <a:gd name="connsiteX48" fmla="*/ 542188 w 6018714"/>
                <a:gd name="connsiteY48" fmla="*/ 465544 h 6858000"/>
                <a:gd name="connsiteX49" fmla="*/ 37349 w 6018714"/>
                <a:gd name="connsiteY49" fmla="*/ 636266 h 6858000"/>
                <a:gd name="connsiteX50" fmla="*/ 0 w 6018714"/>
                <a:gd name="connsiteY50" fmla="*/ 653785 h 6858000"/>
                <a:gd name="connsiteX51" fmla="*/ 0 w 6018714"/>
                <a:gd name="connsiteY51" fmla="*/ 255198 h 6858000"/>
                <a:gd name="connsiteX52" fmla="*/ 167136 w 6018714"/>
                <a:gd name="connsiteY52" fmla="*/ 188295 h 6858000"/>
                <a:gd name="connsiteX53" fmla="*/ 451417 w 6018714"/>
                <a:gd name="connsiteY53" fmla="*/ 101466 h 6858000"/>
                <a:gd name="connsiteX54" fmla="*/ 836914 w 6018714"/>
                <a:gd name="connsiteY54" fmla="*/ 213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18714" h="6858000">
                  <a:moveTo>
                    <a:pt x="0" y="6499477"/>
                  </a:moveTo>
                  <a:lnTo>
                    <a:pt x="248639" y="6701197"/>
                  </a:lnTo>
                  <a:cubicBezTo>
                    <a:pt x="296496" y="6739700"/>
                    <a:pt x="344500" y="6777613"/>
                    <a:pt x="392359" y="6814935"/>
                  </a:cubicBezTo>
                  <a:lnTo>
                    <a:pt x="448656" y="6858000"/>
                  </a:lnTo>
                  <a:lnTo>
                    <a:pt x="0" y="6858000"/>
                  </a:lnTo>
                  <a:close/>
                  <a:moveTo>
                    <a:pt x="998246" y="0"/>
                  </a:moveTo>
                  <a:lnTo>
                    <a:pt x="1984114" y="0"/>
                  </a:lnTo>
                  <a:lnTo>
                    <a:pt x="2011390" y="2333"/>
                  </a:lnTo>
                  <a:cubicBezTo>
                    <a:pt x="2791770" y="95667"/>
                    <a:pt x="3537428" y="382707"/>
                    <a:pt x="4182319" y="838030"/>
                  </a:cubicBezTo>
                  <a:cubicBezTo>
                    <a:pt x="4396386" y="988089"/>
                    <a:pt x="4598134" y="1155477"/>
                    <a:pt x="4785565" y="1338564"/>
                  </a:cubicBezTo>
                  <a:cubicBezTo>
                    <a:pt x="5159266" y="1705003"/>
                    <a:pt x="5477110" y="2135318"/>
                    <a:pt x="5695308" y="2616232"/>
                  </a:cubicBezTo>
                  <a:cubicBezTo>
                    <a:pt x="5803975" y="2856910"/>
                    <a:pt x="5885376" y="3109302"/>
                    <a:pt x="5937944" y="3368583"/>
                  </a:cubicBezTo>
                  <a:cubicBezTo>
                    <a:pt x="5990936" y="3626845"/>
                    <a:pt x="6017985" y="3889887"/>
                    <a:pt x="6018677" y="4153681"/>
                  </a:cubicBezTo>
                  <a:cubicBezTo>
                    <a:pt x="6019393" y="4288706"/>
                    <a:pt x="6009862" y="4423598"/>
                    <a:pt x="5990165" y="4557147"/>
                  </a:cubicBezTo>
                  <a:lnTo>
                    <a:pt x="5982312" y="4607451"/>
                  </a:lnTo>
                  <a:lnTo>
                    <a:pt x="5972856" y="4657609"/>
                  </a:lnTo>
                  <a:cubicBezTo>
                    <a:pt x="5966601" y="4691096"/>
                    <a:pt x="5959037" y="4724287"/>
                    <a:pt x="5951328" y="4757628"/>
                  </a:cubicBezTo>
                  <a:cubicBezTo>
                    <a:pt x="5934889" y="4823863"/>
                    <a:pt x="5915834" y="4890100"/>
                    <a:pt x="5893141" y="4953827"/>
                  </a:cubicBezTo>
                  <a:cubicBezTo>
                    <a:pt x="5870448" y="5017556"/>
                    <a:pt x="5845282" y="5080252"/>
                    <a:pt x="5817644" y="5141915"/>
                  </a:cubicBezTo>
                  <a:cubicBezTo>
                    <a:pt x="5790005" y="5203578"/>
                    <a:pt x="5760040" y="5263619"/>
                    <a:pt x="5728909" y="5322626"/>
                  </a:cubicBezTo>
                  <a:cubicBezTo>
                    <a:pt x="5666505" y="5440642"/>
                    <a:pt x="5599591" y="5553937"/>
                    <a:pt x="5532095" y="5663839"/>
                  </a:cubicBezTo>
                  <a:lnTo>
                    <a:pt x="5330043" y="5988236"/>
                  </a:lnTo>
                  <a:cubicBezTo>
                    <a:pt x="5297022" y="6041195"/>
                    <a:pt x="5264148" y="6093565"/>
                    <a:pt x="5232580" y="6146081"/>
                  </a:cubicBezTo>
                  <a:lnTo>
                    <a:pt x="5183269" y="6227660"/>
                  </a:lnTo>
                  <a:cubicBezTo>
                    <a:pt x="5166103" y="6255541"/>
                    <a:pt x="5149375" y="6283717"/>
                    <a:pt x="5131628" y="6311451"/>
                  </a:cubicBezTo>
                  <a:cubicBezTo>
                    <a:pt x="5062676" y="6423417"/>
                    <a:pt x="4988635" y="6533174"/>
                    <a:pt x="4910811" y="6641009"/>
                  </a:cubicBezTo>
                  <a:cubicBezTo>
                    <a:pt x="4871725" y="6695377"/>
                    <a:pt x="4831064" y="6748547"/>
                    <a:pt x="4788885" y="6800448"/>
                  </a:cubicBezTo>
                  <a:lnTo>
                    <a:pt x="4739213" y="6858000"/>
                  </a:lnTo>
                  <a:lnTo>
                    <a:pt x="3950454" y="6858000"/>
                  </a:lnTo>
                  <a:lnTo>
                    <a:pt x="4012997" y="6806378"/>
                  </a:lnTo>
                  <a:cubicBezTo>
                    <a:pt x="4100089" y="6729374"/>
                    <a:pt x="4185375" y="6649419"/>
                    <a:pt x="4268871" y="6566512"/>
                  </a:cubicBezTo>
                  <a:cubicBezTo>
                    <a:pt x="4439315" y="6398398"/>
                    <a:pt x="4599980" y="6220387"/>
                    <a:pt x="4750072" y="6033375"/>
                  </a:cubicBezTo>
                  <a:cubicBezTo>
                    <a:pt x="4769418" y="6009920"/>
                    <a:pt x="4787311" y="5985138"/>
                    <a:pt x="4806075" y="5961092"/>
                  </a:cubicBezTo>
                  <a:lnTo>
                    <a:pt x="4863244" y="5885856"/>
                  </a:lnTo>
                  <a:cubicBezTo>
                    <a:pt x="4902520" y="5833635"/>
                    <a:pt x="4942184" y="5782445"/>
                    <a:pt x="4982235" y="5732288"/>
                  </a:cubicBezTo>
                  <a:cubicBezTo>
                    <a:pt x="5061513" y="5631533"/>
                    <a:pt x="5143556" y="5534760"/>
                    <a:pt x="5221526" y="5438135"/>
                  </a:cubicBezTo>
                  <a:cubicBezTo>
                    <a:pt x="5299495" y="5341509"/>
                    <a:pt x="5374846" y="5245326"/>
                    <a:pt x="5442633" y="5146193"/>
                  </a:cubicBezTo>
                  <a:cubicBezTo>
                    <a:pt x="5476091" y="5096480"/>
                    <a:pt x="5508530" y="5046176"/>
                    <a:pt x="5538350" y="4995133"/>
                  </a:cubicBezTo>
                  <a:cubicBezTo>
                    <a:pt x="5568171" y="4944091"/>
                    <a:pt x="5596245" y="4892164"/>
                    <a:pt x="5621702" y="4839205"/>
                  </a:cubicBezTo>
                  <a:cubicBezTo>
                    <a:pt x="5673203" y="4733405"/>
                    <a:pt x="5713291" y="4622262"/>
                    <a:pt x="5741275" y="4507728"/>
                  </a:cubicBezTo>
                  <a:cubicBezTo>
                    <a:pt x="5767878" y="4391630"/>
                    <a:pt x="5781445" y="4272861"/>
                    <a:pt x="5781714" y="4153681"/>
                  </a:cubicBezTo>
                  <a:cubicBezTo>
                    <a:pt x="5781640" y="3908842"/>
                    <a:pt x="5749352" y="3665096"/>
                    <a:pt x="5685706" y="3428918"/>
                  </a:cubicBezTo>
                  <a:cubicBezTo>
                    <a:pt x="5621295" y="3194067"/>
                    <a:pt x="5532959" y="2966636"/>
                    <a:pt x="5422122" y="2750328"/>
                  </a:cubicBezTo>
                  <a:cubicBezTo>
                    <a:pt x="5312356" y="2533473"/>
                    <a:pt x="5182293" y="2327817"/>
                    <a:pt x="5033730" y="2136204"/>
                  </a:cubicBezTo>
                  <a:cubicBezTo>
                    <a:pt x="4885345" y="1944281"/>
                    <a:pt x="4721094" y="1765530"/>
                    <a:pt x="4542784" y="1601886"/>
                  </a:cubicBezTo>
                  <a:cubicBezTo>
                    <a:pt x="4001273" y="1114380"/>
                    <a:pt x="3361806" y="751985"/>
                    <a:pt x="2668605" y="539746"/>
                  </a:cubicBezTo>
                  <a:cubicBezTo>
                    <a:pt x="2438667" y="470493"/>
                    <a:pt x="2203536" y="420366"/>
                    <a:pt x="1965570" y="389865"/>
                  </a:cubicBezTo>
                  <a:cubicBezTo>
                    <a:pt x="1727936" y="359890"/>
                    <a:pt x="1488166" y="351053"/>
                    <a:pt x="1249006" y="363461"/>
                  </a:cubicBezTo>
                  <a:cubicBezTo>
                    <a:pt x="1010718" y="374400"/>
                    <a:pt x="774017" y="408587"/>
                    <a:pt x="542188" y="465544"/>
                  </a:cubicBezTo>
                  <a:cubicBezTo>
                    <a:pt x="369418" y="508120"/>
                    <a:pt x="200552" y="565242"/>
                    <a:pt x="37349" y="636266"/>
                  </a:cubicBezTo>
                  <a:lnTo>
                    <a:pt x="0" y="653785"/>
                  </a:lnTo>
                  <a:lnTo>
                    <a:pt x="0" y="255198"/>
                  </a:lnTo>
                  <a:lnTo>
                    <a:pt x="167136" y="188295"/>
                  </a:lnTo>
                  <a:cubicBezTo>
                    <a:pt x="260597" y="155379"/>
                    <a:pt x="355437" y="126405"/>
                    <a:pt x="451417" y="101466"/>
                  </a:cubicBezTo>
                  <a:cubicBezTo>
                    <a:pt x="578649" y="68513"/>
                    <a:pt x="707299" y="41799"/>
                    <a:pt x="836914" y="2139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3" name="Freeform: Shape 12">
              <a:extLst>
                <a:ext uri="{FF2B5EF4-FFF2-40B4-BE49-F238E27FC236}">
                  <a16:creationId xmlns:a16="http://schemas.microsoft.com/office/drawing/2014/main" id="{A7370387-C8AA-4FC4-B636-C83BA7921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834"/>
              <a:ext cx="6015920" cy="6819166"/>
            </a:xfrm>
            <a:custGeom>
              <a:avLst/>
              <a:gdLst>
                <a:gd name="connsiteX0" fmla="*/ 0 w 6015920"/>
                <a:gd name="connsiteY0" fmla="*/ 6143989 h 6819166"/>
                <a:gd name="connsiteX1" fmla="*/ 134018 w 6015920"/>
                <a:gd name="connsiteY1" fmla="*/ 6248665 h 6819166"/>
                <a:gd name="connsiteX2" fmla="*/ 880799 w 6015920"/>
                <a:gd name="connsiteY2" fmla="*/ 6790482 h 6819166"/>
                <a:gd name="connsiteX3" fmla="*/ 929680 w 6015920"/>
                <a:gd name="connsiteY3" fmla="*/ 6819166 h 6819166"/>
                <a:gd name="connsiteX4" fmla="*/ 0 w 6015920"/>
                <a:gd name="connsiteY4" fmla="*/ 6819166 h 6819166"/>
                <a:gd name="connsiteX5" fmla="*/ 1408589 w 6015920"/>
                <a:gd name="connsiteY5" fmla="*/ 0 h 6819166"/>
                <a:gd name="connsiteX6" fmla="*/ 1409171 w 6015920"/>
                <a:gd name="connsiteY6" fmla="*/ 294 h 6819166"/>
                <a:gd name="connsiteX7" fmla="*/ 6015920 w 6015920"/>
                <a:gd name="connsiteY7" fmla="*/ 4129828 h 6819166"/>
                <a:gd name="connsiteX8" fmla="*/ 5101088 w 6015920"/>
                <a:gd name="connsiteY8" fmla="*/ 6096419 h 6819166"/>
                <a:gd name="connsiteX9" fmla="*/ 4546786 w 6015920"/>
                <a:gd name="connsiteY9" fmla="*/ 6797679 h 6819166"/>
                <a:gd name="connsiteX10" fmla="*/ 4525032 w 6015920"/>
                <a:gd name="connsiteY10" fmla="*/ 6819166 h 6819166"/>
                <a:gd name="connsiteX11" fmla="*/ 3362009 w 6015920"/>
                <a:gd name="connsiteY11" fmla="*/ 6819166 h 6819166"/>
                <a:gd name="connsiteX12" fmla="*/ 3559506 w 6015920"/>
                <a:gd name="connsiteY12" fmla="*/ 6694254 h 6819166"/>
                <a:gd name="connsiteX13" fmla="*/ 4499295 w 6015920"/>
                <a:gd name="connsiteY13" fmla="*/ 5685109 h 6819166"/>
                <a:gd name="connsiteX14" fmla="*/ 4763752 w 6015920"/>
                <a:gd name="connsiteY14" fmla="*/ 5310428 h 6819166"/>
                <a:gd name="connsiteX15" fmla="*/ 5288592 w 6015920"/>
                <a:gd name="connsiteY15" fmla="*/ 4129828 h 6819166"/>
                <a:gd name="connsiteX16" fmla="*/ 4971477 w 6015920"/>
                <a:gd name="connsiteY16" fmla="*/ 2858526 h 6819166"/>
                <a:gd name="connsiteX17" fmla="*/ 4096938 w 6015920"/>
                <a:gd name="connsiteY17" fmla="*/ 1766138 h 6819166"/>
                <a:gd name="connsiteX18" fmla="*/ 2832696 w 6015920"/>
                <a:gd name="connsiteY18" fmla="*/ 1008719 h 6819166"/>
                <a:gd name="connsiteX19" fmla="*/ 1409171 w 6015920"/>
                <a:gd name="connsiteY19" fmla="*/ 732948 h 6819166"/>
                <a:gd name="connsiteX20" fmla="*/ 189877 w 6015920"/>
                <a:gd name="connsiteY20" fmla="*/ 989377 h 6819166"/>
                <a:gd name="connsiteX21" fmla="*/ 0 w 6015920"/>
                <a:gd name="connsiteY21" fmla="*/ 1091881 h 6819166"/>
                <a:gd name="connsiteX22" fmla="*/ 0 w 6015920"/>
                <a:gd name="connsiteY22" fmla="*/ 273645 h 6819166"/>
                <a:gd name="connsiteX23" fmla="*/ 53152 w 6015920"/>
                <a:gd name="connsiteY23" fmla="*/ 250589 h 6819166"/>
                <a:gd name="connsiteX24" fmla="*/ 1408589 w 6015920"/>
                <a:gd name="connsiteY24" fmla="*/ 0 h 681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15920" h="6819166">
                  <a:moveTo>
                    <a:pt x="0" y="6143989"/>
                  </a:moveTo>
                  <a:lnTo>
                    <a:pt x="134018" y="6248665"/>
                  </a:lnTo>
                  <a:cubicBezTo>
                    <a:pt x="404095" y="6461250"/>
                    <a:pt x="645672" y="6645215"/>
                    <a:pt x="880799" y="6790482"/>
                  </a:cubicBezTo>
                  <a:lnTo>
                    <a:pt x="929680" y="6819166"/>
                  </a:lnTo>
                  <a:lnTo>
                    <a:pt x="0" y="6819166"/>
                  </a:lnTo>
                  <a:close/>
                  <a:moveTo>
                    <a:pt x="1408589" y="0"/>
                  </a:moveTo>
                  <a:lnTo>
                    <a:pt x="1409171" y="294"/>
                  </a:lnTo>
                  <a:cubicBezTo>
                    <a:pt x="3696325" y="294"/>
                    <a:pt x="6015920" y="1849221"/>
                    <a:pt x="6015920" y="4129828"/>
                  </a:cubicBezTo>
                  <a:cubicBezTo>
                    <a:pt x="6015920" y="4985129"/>
                    <a:pt x="5545048" y="5437324"/>
                    <a:pt x="5101088" y="6096419"/>
                  </a:cubicBezTo>
                  <a:cubicBezTo>
                    <a:pt x="4927721" y="6353993"/>
                    <a:pt x="4744312" y="6588925"/>
                    <a:pt x="4546786" y="6797679"/>
                  </a:cubicBezTo>
                  <a:lnTo>
                    <a:pt x="4525032" y="6819166"/>
                  </a:lnTo>
                  <a:lnTo>
                    <a:pt x="3362009" y="6819166"/>
                  </a:lnTo>
                  <a:lnTo>
                    <a:pt x="3559506" y="6694254"/>
                  </a:lnTo>
                  <a:cubicBezTo>
                    <a:pt x="3895644" y="6458563"/>
                    <a:pt x="4202210" y="6126161"/>
                    <a:pt x="4499295" y="5685109"/>
                  </a:cubicBezTo>
                  <a:cubicBezTo>
                    <a:pt x="4589775" y="5550592"/>
                    <a:pt x="4678218" y="5428532"/>
                    <a:pt x="4763752" y="5310428"/>
                  </a:cubicBezTo>
                  <a:cubicBezTo>
                    <a:pt x="5118251" y="4820868"/>
                    <a:pt x="5288592" y="4566198"/>
                    <a:pt x="5288592" y="4129828"/>
                  </a:cubicBezTo>
                  <a:cubicBezTo>
                    <a:pt x="5288592" y="3696828"/>
                    <a:pt x="5181966" y="3269106"/>
                    <a:pt x="4971477" y="2858526"/>
                  </a:cubicBezTo>
                  <a:cubicBezTo>
                    <a:pt x="4765643" y="2456885"/>
                    <a:pt x="4471366" y="2089240"/>
                    <a:pt x="4096938" y="1766138"/>
                  </a:cubicBezTo>
                  <a:cubicBezTo>
                    <a:pt x="3720910" y="1443697"/>
                    <a:pt x="3293474" y="1187604"/>
                    <a:pt x="2832696" y="1008719"/>
                  </a:cubicBezTo>
                  <a:cubicBezTo>
                    <a:pt x="2360806" y="825703"/>
                    <a:pt x="1881933" y="732948"/>
                    <a:pt x="1409171" y="732948"/>
                  </a:cubicBezTo>
                  <a:cubicBezTo>
                    <a:pt x="963609" y="732948"/>
                    <a:pt x="553251" y="819255"/>
                    <a:pt x="189877" y="989377"/>
                  </a:cubicBezTo>
                  <a:lnTo>
                    <a:pt x="0" y="1091881"/>
                  </a:lnTo>
                  <a:lnTo>
                    <a:pt x="0" y="273645"/>
                  </a:lnTo>
                  <a:lnTo>
                    <a:pt x="53152" y="250589"/>
                  </a:lnTo>
                  <a:cubicBezTo>
                    <a:pt x="457881" y="88474"/>
                    <a:pt x="911201" y="0"/>
                    <a:pt x="1408589"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4" name="Freeform: Shape 13">
              <a:extLst>
                <a:ext uri="{FF2B5EF4-FFF2-40B4-BE49-F238E27FC236}">
                  <a16:creationId xmlns:a16="http://schemas.microsoft.com/office/drawing/2014/main" id="{4E3C2B3B-4414-484B-8914-7CB18736F2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9880"/>
              <a:ext cx="5997097" cy="6768121"/>
            </a:xfrm>
            <a:custGeom>
              <a:avLst/>
              <a:gdLst>
                <a:gd name="connsiteX0" fmla="*/ 0 w 5997097"/>
                <a:gd name="connsiteY0" fmla="*/ 5929955 h 6768121"/>
                <a:gd name="connsiteX1" fmla="*/ 204947 w 5997097"/>
                <a:gd name="connsiteY1" fmla="*/ 6088753 h 6768121"/>
                <a:gd name="connsiteX2" fmla="*/ 1135927 w 5997097"/>
                <a:gd name="connsiteY2" fmla="*/ 6730112 h 6768121"/>
                <a:gd name="connsiteX3" fmla="*/ 1219620 w 5997097"/>
                <a:gd name="connsiteY3" fmla="*/ 6768121 h 6768121"/>
                <a:gd name="connsiteX4" fmla="*/ 0 w 5997097"/>
                <a:gd name="connsiteY4" fmla="*/ 6768121 h 6768121"/>
                <a:gd name="connsiteX5" fmla="*/ 1389767 w 5997097"/>
                <a:gd name="connsiteY5" fmla="*/ 0 h 6768121"/>
                <a:gd name="connsiteX6" fmla="*/ 1390348 w 5997097"/>
                <a:gd name="connsiteY6" fmla="*/ 292 h 6768121"/>
                <a:gd name="connsiteX7" fmla="*/ 5997097 w 5997097"/>
                <a:gd name="connsiteY7" fmla="*/ 4099802 h 6768121"/>
                <a:gd name="connsiteX8" fmla="*/ 5082265 w 5997097"/>
                <a:gd name="connsiteY8" fmla="*/ 6052096 h 6768121"/>
                <a:gd name="connsiteX9" fmla="*/ 4527964 w 5997097"/>
                <a:gd name="connsiteY9" fmla="*/ 6748257 h 6768121"/>
                <a:gd name="connsiteX10" fmla="*/ 4507706 w 5997097"/>
                <a:gd name="connsiteY10" fmla="*/ 6768121 h 6768121"/>
                <a:gd name="connsiteX11" fmla="*/ 3011909 w 5997097"/>
                <a:gd name="connsiteY11" fmla="*/ 6768121 h 6768121"/>
                <a:gd name="connsiteX12" fmla="*/ 3041514 w 5997097"/>
                <a:gd name="connsiteY12" fmla="*/ 6756841 h 6768121"/>
                <a:gd name="connsiteX13" fmla="*/ 3339587 w 5997097"/>
                <a:gd name="connsiteY13" fmla="*/ 6603120 h 6768121"/>
                <a:gd name="connsiteX14" fmla="*/ 4359591 w 5997097"/>
                <a:gd name="connsiteY14" fmla="*/ 5561878 h 6768121"/>
                <a:gd name="connsiteX15" fmla="*/ 4626956 w 5997097"/>
                <a:gd name="connsiteY15" fmla="*/ 5185850 h 6768121"/>
                <a:gd name="connsiteX16" fmla="*/ 5124303 w 5997097"/>
                <a:gd name="connsiteY16" fmla="*/ 4099802 h 6768121"/>
                <a:gd name="connsiteX17" fmla="*/ 4823481 w 5997097"/>
                <a:gd name="connsiteY17" fmla="*/ 2904512 h 6768121"/>
                <a:gd name="connsiteX18" fmla="*/ 3983561 w 5997097"/>
                <a:gd name="connsiteY18" fmla="*/ 1863706 h 6768121"/>
                <a:gd name="connsiteX19" fmla="*/ 2761651 w 5997097"/>
                <a:gd name="connsiteY19" fmla="*/ 1136378 h 6768121"/>
                <a:gd name="connsiteX20" fmla="*/ 1390348 w 5997097"/>
                <a:gd name="connsiteY20" fmla="*/ 873085 h 6768121"/>
                <a:gd name="connsiteX21" fmla="*/ 232295 w 5997097"/>
                <a:gd name="connsiteY21" fmla="*/ 1114121 h 6768121"/>
                <a:gd name="connsiteX22" fmla="*/ 0 w 5997097"/>
                <a:gd name="connsiteY22" fmla="*/ 1238681 h 6768121"/>
                <a:gd name="connsiteX23" fmla="*/ 0 w 5997097"/>
                <a:gd name="connsiteY23" fmla="*/ 263550 h 6768121"/>
                <a:gd name="connsiteX24" fmla="*/ 34329 w 5997097"/>
                <a:gd name="connsiteY24" fmla="*/ 248767 h 6768121"/>
                <a:gd name="connsiteX25" fmla="*/ 1389767 w 5997097"/>
                <a:gd name="connsiteY25" fmla="*/ 0 h 676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97097" h="6768121">
                  <a:moveTo>
                    <a:pt x="0" y="5929955"/>
                  </a:moveTo>
                  <a:lnTo>
                    <a:pt x="204947" y="6088753"/>
                  </a:lnTo>
                  <a:cubicBezTo>
                    <a:pt x="536028" y="6347537"/>
                    <a:pt x="834815" y="6574463"/>
                    <a:pt x="1135927" y="6730112"/>
                  </a:cubicBezTo>
                  <a:lnTo>
                    <a:pt x="1219620" y="6768121"/>
                  </a:lnTo>
                  <a:lnTo>
                    <a:pt x="0" y="6768121"/>
                  </a:lnTo>
                  <a:close/>
                  <a:moveTo>
                    <a:pt x="1389767" y="0"/>
                  </a:moveTo>
                  <a:lnTo>
                    <a:pt x="1390348" y="292"/>
                  </a:lnTo>
                  <a:cubicBezTo>
                    <a:pt x="3677502" y="292"/>
                    <a:pt x="5997097" y="1835776"/>
                    <a:pt x="5997097" y="4099802"/>
                  </a:cubicBezTo>
                  <a:cubicBezTo>
                    <a:pt x="5997097" y="4948885"/>
                    <a:pt x="5526225" y="5397792"/>
                    <a:pt x="5082265" y="6052096"/>
                  </a:cubicBezTo>
                  <a:cubicBezTo>
                    <a:pt x="4908898" y="6307797"/>
                    <a:pt x="4725489" y="6541021"/>
                    <a:pt x="4527964" y="6748257"/>
                  </a:cubicBezTo>
                  <a:lnTo>
                    <a:pt x="4507706" y="6768121"/>
                  </a:lnTo>
                  <a:lnTo>
                    <a:pt x="3011909" y="6768121"/>
                  </a:lnTo>
                  <a:lnTo>
                    <a:pt x="3041514" y="6756841"/>
                  </a:lnTo>
                  <a:cubicBezTo>
                    <a:pt x="3144608" y="6713092"/>
                    <a:pt x="3243834" y="6661888"/>
                    <a:pt x="3339587" y="6603120"/>
                  </a:cubicBezTo>
                  <a:cubicBezTo>
                    <a:pt x="3700923" y="6381722"/>
                    <a:pt x="4034475" y="6041040"/>
                    <a:pt x="4359591" y="5561878"/>
                  </a:cubicBezTo>
                  <a:cubicBezTo>
                    <a:pt x="4451526" y="5426449"/>
                    <a:pt x="4540696" y="5304113"/>
                    <a:pt x="4626956" y="5185850"/>
                  </a:cubicBezTo>
                  <a:cubicBezTo>
                    <a:pt x="4972001" y="4713668"/>
                    <a:pt x="5124303" y="4488342"/>
                    <a:pt x="5124303" y="4099802"/>
                  </a:cubicBezTo>
                  <a:cubicBezTo>
                    <a:pt x="5124303" y="3693373"/>
                    <a:pt x="5022478" y="3291306"/>
                    <a:pt x="4823481" y="2904512"/>
                  </a:cubicBezTo>
                  <a:cubicBezTo>
                    <a:pt x="4628994" y="2527756"/>
                    <a:pt x="4338498" y="2167874"/>
                    <a:pt x="3983561" y="1863706"/>
                  </a:cubicBezTo>
                  <a:cubicBezTo>
                    <a:pt x="3620116" y="1554184"/>
                    <a:pt x="3207009" y="1308274"/>
                    <a:pt x="2761651" y="1136378"/>
                  </a:cubicBezTo>
                  <a:cubicBezTo>
                    <a:pt x="2312890" y="964438"/>
                    <a:pt x="1838235" y="873085"/>
                    <a:pt x="1390348" y="873085"/>
                  </a:cubicBezTo>
                  <a:cubicBezTo>
                    <a:pt x="966023" y="873085"/>
                    <a:pt x="576467" y="954255"/>
                    <a:pt x="232295" y="1114121"/>
                  </a:cubicBezTo>
                  <a:lnTo>
                    <a:pt x="0" y="1238681"/>
                  </a:lnTo>
                  <a:lnTo>
                    <a:pt x="0" y="263550"/>
                  </a:lnTo>
                  <a:lnTo>
                    <a:pt x="34329" y="248767"/>
                  </a:lnTo>
                  <a:cubicBezTo>
                    <a:pt x="439058" y="87831"/>
                    <a:pt x="892378" y="0"/>
                    <a:pt x="138976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useBgFill="1">
          <p:nvSpPr>
            <p:cNvPr id="15" name="Freeform: Shape 14">
              <a:extLst>
                <a:ext uri="{FF2B5EF4-FFF2-40B4-BE49-F238E27FC236}">
                  <a16:creationId xmlns:a16="http://schemas.microsoft.com/office/drawing/2014/main" id="{AFB69BCB-EE83-44E6-8C11-3344C73D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26"/>
              <a:ext cx="6423049" cy="6857275"/>
            </a:xfrm>
            <a:custGeom>
              <a:avLst/>
              <a:gdLst>
                <a:gd name="connsiteX0" fmla="*/ 3207935 w 6423049"/>
                <a:gd name="connsiteY0" fmla="*/ 0 h 6857275"/>
                <a:gd name="connsiteX1" fmla="*/ 6423049 w 6423049"/>
                <a:gd name="connsiteY1" fmla="*/ 0 h 6857275"/>
                <a:gd name="connsiteX2" fmla="*/ 6423049 w 6423049"/>
                <a:gd name="connsiteY2" fmla="*/ 6857275 h 6857275"/>
                <a:gd name="connsiteX3" fmla="*/ 5115455 w 6423049"/>
                <a:gd name="connsiteY3" fmla="*/ 6857275 h 6857275"/>
                <a:gd name="connsiteX4" fmla="*/ 5327016 w 6423049"/>
                <a:gd name="connsiteY4" fmla="*/ 6576778 h 6857275"/>
                <a:gd name="connsiteX5" fmla="*/ 6096492 w 6423049"/>
                <a:gd name="connsiteY5" fmla="*/ 4101445 h 6857275"/>
                <a:gd name="connsiteX6" fmla="*/ 3253269 w 6423049"/>
                <a:gd name="connsiteY6" fmla="*/ 15400 h 6857275"/>
                <a:gd name="connsiteX7" fmla="*/ 0 w 6423049"/>
                <a:gd name="connsiteY7" fmla="*/ 0 h 6857275"/>
                <a:gd name="connsiteX8" fmla="*/ 318887 w 6423049"/>
                <a:gd name="connsiteY8" fmla="*/ 0 h 6857275"/>
                <a:gd name="connsiteX9" fmla="*/ 273553 w 6423049"/>
                <a:gd name="connsiteY9" fmla="*/ 15400 h 6857275"/>
                <a:gd name="connsiteX10" fmla="*/ 76780 w 6423049"/>
                <a:gd name="connsiteY10" fmla="*/ 93287 h 6857275"/>
                <a:gd name="connsiteX11" fmla="*/ 0 w 6423049"/>
                <a:gd name="connsiteY11" fmla="*/ 128134 h 68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3049" h="6857275">
                  <a:moveTo>
                    <a:pt x="3207935" y="0"/>
                  </a:moveTo>
                  <a:lnTo>
                    <a:pt x="6423049" y="0"/>
                  </a:lnTo>
                  <a:lnTo>
                    <a:pt x="6423049" y="6857275"/>
                  </a:lnTo>
                  <a:lnTo>
                    <a:pt x="5115455" y="6857275"/>
                  </a:lnTo>
                  <a:lnTo>
                    <a:pt x="5327016" y="6576778"/>
                  </a:lnTo>
                  <a:cubicBezTo>
                    <a:pt x="5812196" y="5874153"/>
                    <a:pt x="6096492" y="5021129"/>
                    <a:pt x="6096492" y="4101445"/>
                  </a:cubicBezTo>
                  <a:cubicBezTo>
                    <a:pt x="6096492" y="2224539"/>
                    <a:pt x="4912418" y="625268"/>
                    <a:pt x="3253269" y="15400"/>
                  </a:cubicBezTo>
                  <a:close/>
                  <a:moveTo>
                    <a:pt x="0" y="0"/>
                  </a:moveTo>
                  <a:lnTo>
                    <a:pt x="318887" y="0"/>
                  </a:lnTo>
                  <a:lnTo>
                    <a:pt x="273553" y="15400"/>
                  </a:lnTo>
                  <a:cubicBezTo>
                    <a:pt x="207186" y="39794"/>
                    <a:pt x="141580" y="65772"/>
                    <a:pt x="76780" y="93287"/>
                  </a:cubicBezTo>
                  <a:lnTo>
                    <a:pt x="0" y="12813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useBgFill="1">
          <p:nvSpPr>
            <p:cNvPr id="16" name="Freeform: Shape 15">
              <a:extLst>
                <a:ext uri="{FF2B5EF4-FFF2-40B4-BE49-F238E27FC236}">
                  <a16:creationId xmlns:a16="http://schemas.microsoft.com/office/drawing/2014/main" id="{98E9BA58-2C07-4CA1-99C2-7738FBA37E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26"/>
              <a:ext cx="6158587" cy="6857275"/>
            </a:xfrm>
            <a:custGeom>
              <a:avLst/>
              <a:gdLst>
                <a:gd name="connsiteX0" fmla="*/ 233278 w 6158587"/>
                <a:gd name="connsiteY0" fmla="*/ 0 h 6857275"/>
                <a:gd name="connsiteX1" fmla="*/ 3441063 w 6158587"/>
                <a:gd name="connsiteY1" fmla="*/ 0 h 6857275"/>
                <a:gd name="connsiteX2" fmla="*/ 3535825 w 6158587"/>
                <a:gd name="connsiteY2" fmla="*/ 38136 h 6857275"/>
                <a:gd name="connsiteX3" fmla="*/ 6158587 w 6158587"/>
                <a:gd name="connsiteY3" fmla="*/ 4076179 h 6857275"/>
                <a:gd name="connsiteX4" fmla="*/ 5573039 w 6158587"/>
                <a:gd name="connsiteY4" fmla="*/ 6283960 h 6857275"/>
                <a:gd name="connsiteX5" fmla="*/ 5222761 w 6158587"/>
                <a:gd name="connsiteY5" fmla="*/ 6804016 h 6857275"/>
                <a:gd name="connsiteX6" fmla="*/ 5179011 w 6158587"/>
                <a:gd name="connsiteY6" fmla="*/ 6857275 h 6857275"/>
                <a:gd name="connsiteX7" fmla="*/ 4477061 w 6158587"/>
                <a:gd name="connsiteY7" fmla="*/ 6857275 h 6857275"/>
                <a:gd name="connsiteX8" fmla="*/ 4532922 w 6158587"/>
                <a:gd name="connsiteY8" fmla="*/ 6798071 h 6857275"/>
                <a:gd name="connsiteX9" fmla="*/ 4660563 w 6158587"/>
                <a:gd name="connsiteY9" fmla="*/ 6651672 h 6857275"/>
                <a:gd name="connsiteX10" fmla="*/ 4772511 w 6158587"/>
                <a:gd name="connsiteY10" fmla="*/ 6513379 h 6857275"/>
                <a:gd name="connsiteX11" fmla="*/ 4781959 w 6158587"/>
                <a:gd name="connsiteY11" fmla="*/ 6501404 h 6857275"/>
                <a:gd name="connsiteX12" fmla="*/ 4800713 w 6158587"/>
                <a:gd name="connsiteY12" fmla="*/ 6476578 h 6857275"/>
                <a:gd name="connsiteX13" fmla="*/ 4897916 w 6158587"/>
                <a:gd name="connsiteY13" fmla="*/ 6345878 h 6857275"/>
                <a:gd name="connsiteX14" fmla="*/ 4953461 w 6158587"/>
                <a:gd name="connsiteY14" fmla="*/ 6268773 h 6857275"/>
                <a:gd name="connsiteX15" fmla="*/ 5015304 w 6158587"/>
                <a:gd name="connsiteY15" fmla="*/ 6182904 h 6857275"/>
                <a:gd name="connsiteX16" fmla="*/ 5136557 w 6158587"/>
                <a:gd name="connsiteY16" fmla="*/ 6021245 h 6857275"/>
                <a:gd name="connsiteX17" fmla="*/ 5232471 w 6158587"/>
                <a:gd name="connsiteY17" fmla="*/ 5895802 h 6857275"/>
                <a:gd name="connsiteX18" fmla="*/ 5377488 w 6158587"/>
                <a:gd name="connsiteY18" fmla="*/ 5704644 h 6857275"/>
                <a:gd name="connsiteX19" fmla="*/ 5492012 w 6158587"/>
                <a:gd name="connsiteY19" fmla="*/ 5545320 h 6857275"/>
                <a:gd name="connsiteX20" fmla="*/ 5598378 w 6158587"/>
                <a:gd name="connsiteY20" fmla="*/ 5383077 h 6857275"/>
                <a:gd name="connsiteX21" fmla="*/ 5694293 w 6158587"/>
                <a:gd name="connsiteY21" fmla="*/ 5215869 h 6857275"/>
                <a:gd name="connsiteX22" fmla="*/ 5726646 w 6158587"/>
                <a:gd name="connsiteY22" fmla="*/ 5151759 h 6857275"/>
                <a:gd name="connsiteX23" fmla="*/ 5736953 w 6158587"/>
                <a:gd name="connsiteY23" fmla="*/ 5130730 h 6857275"/>
                <a:gd name="connsiteX24" fmla="*/ 5748406 w 6158587"/>
                <a:gd name="connsiteY24" fmla="*/ 5105613 h 6857275"/>
                <a:gd name="connsiteX25" fmla="*/ 5775318 w 6158587"/>
                <a:gd name="connsiteY25" fmla="*/ 5043695 h 6857275"/>
                <a:gd name="connsiteX26" fmla="*/ 5887267 w 6158587"/>
                <a:gd name="connsiteY26" fmla="*/ 4677444 h 6857275"/>
                <a:gd name="connsiteX27" fmla="*/ 5925776 w 6158587"/>
                <a:gd name="connsiteY27" fmla="*/ 4291476 h 6857275"/>
                <a:gd name="connsiteX28" fmla="*/ 5837592 w 6158587"/>
                <a:gd name="connsiteY28" fmla="*/ 3514285 h 6857275"/>
                <a:gd name="connsiteX29" fmla="*/ 5728651 w 6158587"/>
                <a:gd name="connsiteY29" fmla="*/ 3139270 h 6857275"/>
                <a:gd name="connsiteX30" fmla="*/ 5728651 w 6158587"/>
                <a:gd name="connsiteY30" fmla="*/ 3138540 h 6857275"/>
                <a:gd name="connsiteX31" fmla="*/ 5707749 w 6158587"/>
                <a:gd name="connsiteY31" fmla="*/ 3080127 h 6857275"/>
                <a:gd name="connsiteX32" fmla="*/ 5695151 w 6158587"/>
                <a:gd name="connsiteY32" fmla="*/ 3046393 h 6857275"/>
                <a:gd name="connsiteX33" fmla="*/ 5662512 w 6158587"/>
                <a:gd name="connsiteY33" fmla="*/ 2963300 h 6857275"/>
                <a:gd name="connsiteX34" fmla="*/ 5659648 w 6158587"/>
                <a:gd name="connsiteY34" fmla="*/ 2956436 h 6857275"/>
                <a:gd name="connsiteX35" fmla="*/ 5641039 w 6158587"/>
                <a:gd name="connsiteY35" fmla="*/ 2911751 h 6857275"/>
                <a:gd name="connsiteX36" fmla="*/ 5621283 w 6158587"/>
                <a:gd name="connsiteY36" fmla="*/ 2867941 h 6857275"/>
                <a:gd name="connsiteX37" fmla="*/ 5581056 w 6158587"/>
                <a:gd name="connsiteY37" fmla="*/ 2780320 h 6857275"/>
                <a:gd name="connsiteX38" fmla="*/ 5397674 w 6158587"/>
                <a:gd name="connsiteY38" fmla="*/ 2438163 h 6857275"/>
                <a:gd name="connsiteX39" fmla="*/ 5182080 w 6158587"/>
                <a:gd name="connsiteY39" fmla="*/ 2116889 h 6857275"/>
                <a:gd name="connsiteX40" fmla="*/ 4676024 w 6158587"/>
                <a:gd name="connsiteY40" fmla="*/ 1540786 h 6857275"/>
                <a:gd name="connsiteX41" fmla="*/ 4391860 w 6158587"/>
                <a:gd name="connsiteY41" fmla="*/ 1286395 h 6857275"/>
                <a:gd name="connsiteX42" fmla="*/ 4318851 w 6158587"/>
                <a:gd name="connsiteY42" fmla="*/ 1226959 h 6857275"/>
                <a:gd name="connsiteX43" fmla="*/ 4306254 w 6158587"/>
                <a:gd name="connsiteY43" fmla="*/ 1216883 h 6857275"/>
                <a:gd name="connsiteX44" fmla="*/ 4244123 w 6158587"/>
                <a:gd name="connsiteY44" fmla="*/ 1168254 h 6857275"/>
                <a:gd name="connsiteX45" fmla="*/ 4092378 w 6158587"/>
                <a:gd name="connsiteY45" fmla="*/ 1055078 h 6857275"/>
                <a:gd name="connsiteX46" fmla="*/ 3449179 w 6158587"/>
                <a:gd name="connsiteY46" fmla="*/ 660348 h 6857275"/>
                <a:gd name="connsiteX47" fmla="*/ 3110758 w 6158587"/>
                <a:gd name="connsiteY47" fmla="*/ 500442 h 6857275"/>
                <a:gd name="connsiteX48" fmla="*/ 2762316 w 6158587"/>
                <a:gd name="connsiteY48" fmla="*/ 368135 h 6857275"/>
                <a:gd name="connsiteX49" fmla="*/ 2404426 w 6158587"/>
                <a:gd name="connsiteY49" fmla="*/ 264452 h 6857275"/>
                <a:gd name="connsiteX50" fmla="*/ 2040668 w 6158587"/>
                <a:gd name="connsiteY50" fmla="*/ 191435 h 6857275"/>
                <a:gd name="connsiteX51" fmla="*/ 1461459 w 6158587"/>
                <a:gd name="connsiteY51" fmla="*/ 147625 h 6857275"/>
                <a:gd name="connsiteX52" fmla="*/ 1300837 w 6158587"/>
                <a:gd name="connsiteY52" fmla="*/ 150983 h 6857275"/>
                <a:gd name="connsiteX53" fmla="*/ 932928 w 6158587"/>
                <a:gd name="connsiteY53" fmla="*/ 183842 h 6857275"/>
                <a:gd name="connsiteX54" fmla="*/ 568022 w 6158587"/>
                <a:gd name="connsiteY54" fmla="*/ 256858 h 6857275"/>
                <a:gd name="connsiteX55" fmla="*/ 39597 w 6158587"/>
                <a:gd name="connsiteY55" fmla="*/ 447169 h 6857275"/>
                <a:gd name="connsiteX56" fmla="*/ 0 w 6158587"/>
                <a:gd name="connsiteY56" fmla="*/ 467328 h 6857275"/>
                <a:gd name="connsiteX57" fmla="*/ 0 w 6158587"/>
                <a:gd name="connsiteY57" fmla="*/ 112255 h 6857275"/>
                <a:gd name="connsiteX58" fmla="*/ 79310 w 6158587"/>
                <a:gd name="connsiteY58" fmla="*/ 70390 h 68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58587" h="6857275">
                  <a:moveTo>
                    <a:pt x="233278" y="0"/>
                  </a:moveTo>
                  <a:lnTo>
                    <a:pt x="3441063" y="0"/>
                  </a:lnTo>
                  <a:lnTo>
                    <a:pt x="3535825" y="38136"/>
                  </a:lnTo>
                  <a:cubicBezTo>
                    <a:pt x="5077434" y="703644"/>
                    <a:pt x="6158926" y="2261149"/>
                    <a:pt x="6158587" y="4076179"/>
                  </a:cubicBezTo>
                  <a:cubicBezTo>
                    <a:pt x="6158441" y="4852011"/>
                    <a:pt x="5956378" y="5613884"/>
                    <a:pt x="5573039" y="6283960"/>
                  </a:cubicBezTo>
                  <a:cubicBezTo>
                    <a:pt x="5468266" y="6466229"/>
                    <a:pt x="5351134" y="6639962"/>
                    <a:pt x="5222761" y="6804016"/>
                  </a:cubicBezTo>
                  <a:lnTo>
                    <a:pt x="5179011" y="6857275"/>
                  </a:lnTo>
                  <a:lnTo>
                    <a:pt x="4477061" y="6857275"/>
                  </a:lnTo>
                  <a:lnTo>
                    <a:pt x="4532922" y="6798071"/>
                  </a:lnTo>
                  <a:cubicBezTo>
                    <a:pt x="4575851" y="6750793"/>
                    <a:pt x="4618547" y="6701908"/>
                    <a:pt x="4660563" y="6651672"/>
                  </a:cubicBezTo>
                  <a:cubicBezTo>
                    <a:pt x="4698786" y="6606693"/>
                    <a:pt x="4736294" y="6559232"/>
                    <a:pt x="4772511" y="6513379"/>
                  </a:cubicBezTo>
                  <a:lnTo>
                    <a:pt x="4781959" y="6501404"/>
                  </a:lnTo>
                  <a:lnTo>
                    <a:pt x="4800713" y="6476578"/>
                  </a:lnTo>
                  <a:cubicBezTo>
                    <a:pt x="4833067" y="6434082"/>
                    <a:pt x="4866565" y="6389979"/>
                    <a:pt x="4897916" y="6345878"/>
                  </a:cubicBezTo>
                  <a:cubicBezTo>
                    <a:pt x="4916097" y="6321199"/>
                    <a:pt x="4934277" y="6295788"/>
                    <a:pt x="4953461" y="6268773"/>
                  </a:cubicBezTo>
                  <a:cubicBezTo>
                    <a:pt x="4972643" y="6241756"/>
                    <a:pt x="4994547" y="6211234"/>
                    <a:pt x="5015304" y="6182904"/>
                  </a:cubicBezTo>
                  <a:cubicBezTo>
                    <a:pt x="5059253" y="6123177"/>
                    <a:pt x="5103202" y="6065201"/>
                    <a:pt x="5136557" y="6021245"/>
                  </a:cubicBezTo>
                  <a:cubicBezTo>
                    <a:pt x="5169913" y="5977289"/>
                    <a:pt x="5200977" y="5936836"/>
                    <a:pt x="5232471" y="5895802"/>
                  </a:cubicBezTo>
                  <a:cubicBezTo>
                    <a:pt x="5280429" y="5833299"/>
                    <a:pt x="5330104" y="5768607"/>
                    <a:pt x="5377488" y="5704644"/>
                  </a:cubicBezTo>
                  <a:cubicBezTo>
                    <a:pt x="5414708" y="5654117"/>
                    <a:pt x="5454220" y="5600229"/>
                    <a:pt x="5492012" y="5545320"/>
                  </a:cubicBezTo>
                  <a:cubicBezTo>
                    <a:pt x="5532669" y="5485739"/>
                    <a:pt x="5566453" y="5435067"/>
                    <a:pt x="5598378" y="5383077"/>
                  </a:cubicBezTo>
                  <a:cubicBezTo>
                    <a:pt x="5639177" y="5317217"/>
                    <a:pt x="5668668" y="5266250"/>
                    <a:pt x="5694293" y="5215869"/>
                  </a:cubicBezTo>
                  <a:cubicBezTo>
                    <a:pt x="5705458" y="5195133"/>
                    <a:pt x="5715765" y="5174104"/>
                    <a:pt x="5726646" y="5151759"/>
                  </a:cubicBezTo>
                  <a:lnTo>
                    <a:pt x="5736953" y="5130730"/>
                  </a:lnTo>
                  <a:cubicBezTo>
                    <a:pt x="5740675" y="5122261"/>
                    <a:pt x="5744540" y="5113938"/>
                    <a:pt x="5748406" y="5105613"/>
                  </a:cubicBezTo>
                  <a:cubicBezTo>
                    <a:pt x="5757997" y="5084293"/>
                    <a:pt x="5767159" y="5064140"/>
                    <a:pt x="5775318" y="5043695"/>
                  </a:cubicBezTo>
                  <a:cubicBezTo>
                    <a:pt x="5824718" y="4925802"/>
                    <a:pt x="5862228" y="4803091"/>
                    <a:pt x="5887267" y="4677444"/>
                  </a:cubicBezTo>
                  <a:cubicBezTo>
                    <a:pt x="5911983" y="4550307"/>
                    <a:pt x="5924876" y="4421080"/>
                    <a:pt x="5925776" y="4291476"/>
                  </a:cubicBezTo>
                  <a:cubicBezTo>
                    <a:pt x="5925724" y="4029813"/>
                    <a:pt x="5896133" y="3769041"/>
                    <a:pt x="5837592" y="3514285"/>
                  </a:cubicBezTo>
                  <a:cubicBezTo>
                    <a:pt x="5808496" y="3387220"/>
                    <a:pt x="5772120" y="3261997"/>
                    <a:pt x="5728651" y="3139270"/>
                  </a:cubicBezTo>
                  <a:lnTo>
                    <a:pt x="5728651" y="3138540"/>
                  </a:lnTo>
                  <a:cubicBezTo>
                    <a:pt x="5722351" y="3119409"/>
                    <a:pt x="5715193" y="3100717"/>
                    <a:pt x="5707749" y="3080127"/>
                  </a:cubicBezTo>
                  <a:cubicBezTo>
                    <a:pt x="5703455" y="3068883"/>
                    <a:pt x="5699302" y="3057637"/>
                    <a:pt x="5695151" y="3046393"/>
                  </a:cubicBezTo>
                  <a:cubicBezTo>
                    <a:pt x="5685131" y="3018793"/>
                    <a:pt x="5674107" y="2991778"/>
                    <a:pt x="5662512" y="2963300"/>
                  </a:cubicBezTo>
                  <a:lnTo>
                    <a:pt x="5659648" y="2956436"/>
                  </a:lnTo>
                  <a:lnTo>
                    <a:pt x="5641039" y="2911751"/>
                  </a:lnTo>
                  <a:lnTo>
                    <a:pt x="5621283" y="2867941"/>
                  </a:lnTo>
                  <a:cubicBezTo>
                    <a:pt x="5609687" y="2841362"/>
                    <a:pt x="5595944" y="2810548"/>
                    <a:pt x="5581056" y="2780320"/>
                  </a:cubicBezTo>
                  <a:cubicBezTo>
                    <a:pt x="5530665" y="2672839"/>
                    <a:pt x="5470683" y="2561270"/>
                    <a:pt x="5397674" y="2438163"/>
                  </a:cubicBezTo>
                  <a:cubicBezTo>
                    <a:pt x="5332395" y="2330974"/>
                    <a:pt x="5259814" y="2222909"/>
                    <a:pt x="5182080" y="2116889"/>
                  </a:cubicBezTo>
                  <a:cubicBezTo>
                    <a:pt x="5029667" y="1910602"/>
                    <a:pt x="4860375" y="1717880"/>
                    <a:pt x="4676024" y="1540786"/>
                  </a:cubicBezTo>
                  <a:cubicBezTo>
                    <a:pt x="4590130" y="1458131"/>
                    <a:pt x="4497795" y="1374893"/>
                    <a:pt x="4391860" y="1286395"/>
                  </a:cubicBezTo>
                  <a:cubicBezTo>
                    <a:pt x="4370530" y="1268433"/>
                    <a:pt x="4345334" y="1247404"/>
                    <a:pt x="4318851" y="1226959"/>
                  </a:cubicBezTo>
                  <a:lnTo>
                    <a:pt x="4306254" y="1216883"/>
                  </a:lnTo>
                  <a:cubicBezTo>
                    <a:pt x="4285925" y="1200673"/>
                    <a:pt x="4264880" y="1183880"/>
                    <a:pt x="4244123" y="1168254"/>
                  </a:cubicBezTo>
                  <a:cubicBezTo>
                    <a:pt x="4189438" y="1125467"/>
                    <a:pt x="4134322" y="1085307"/>
                    <a:pt x="4092378" y="1055078"/>
                  </a:cubicBezTo>
                  <a:cubicBezTo>
                    <a:pt x="3887264" y="908357"/>
                    <a:pt x="3672344" y="776461"/>
                    <a:pt x="3449179" y="660348"/>
                  </a:cubicBezTo>
                  <a:cubicBezTo>
                    <a:pt x="3338519" y="602958"/>
                    <a:pt x="3224710" y="549071"/>
                    <a:pt x="3110758" y="500442"/>
                  </a:cubicBezTo>
                  <a:cubicBezTo>
                    <a:pt x="2996806" y="451812"/>
                    <a:pt x="2879991" y="407565"/>
                    <a:pt x="2762316" y="368135"/>
                  </a:cubicBezTo>
                  <a:cubicBezTo>
                    <a:pt x="2649508" y="330312"/>
                    <a:pt x="2529403" y="295119"/>
                    <a:pt x="2404426" y="264452"/>
                  </a:cubicBezTo>
                  <a:cubicBezTo>
                    <a:pt x="2288900" y="236121"/>
                    <a:pt x="2166502" y="211733"/>
                    <a:pt x="2040668" y="191435"/>
                  </a:cubicBezTo>
                  <a:cubicBezTo>
                    <a:pt x="1848910" y="162425"/>
                    <a:pt x="1655321" y="147782"/>
                    <a:pt x="1461459" y="147625"/>
                  </a:cubicBezTo>
                  <a:cubicBezTo>
                    <a:pt x="1408061" y="147625"/>
                    <a:pt x="1354092" y="148794"/>
                    <a:pt x="1300837" y="150983"/>
                  </a:cubicBezTo>
                  <a:cubicBezTo>
                    <a:pt x="1177739" y="155618"/>
                    <a:pt x="1054939" y="166584"/>
                    <a:pt x="932928" y="183842"/>
                  </a:cubicBezTo>
                  <a:cubicBezTo>
                    <a:pt x="810083" y="201379"/>
                    <a:pt x="688259" y="225753"/>
                    <a:pt x="568022" y="256858"/>
                  </a:cubicBezTo>
                  <a:cubicBezTo>
                    <a:pt x="386369" y="303536"/>
                    <a:pt x="209474" y="367270"/>
                    <a:pt x="39597" y="447169"/>
                  </a:cubicBezTo>
                  <a:lnTo>
                    <a:pt x="0" y="467328"/>
                  </a:lnTo>
                  <a:lnTo>
                    <a:pt x="0" y="112255"/>
                  </a:lnTo>
                  <a:lnTo>
                    <a:pt x="79310" y="7039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grpSp>
    </p:spTree>
    <p:extLst>
      <p:ext uri="{BB962C8B-B14F-4D97-AF65-F5344CB8AC3E}">
        <p14:creationId xmlns:p14="http://schemas.microsoft.com/office/powerpoint/2010/main" val="4269892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A502B3-FC76-454C-BF6C-9F7127DDDCB6}"/>
              </a:ext>
            </a:extLst>
          </p:cNvPr>
          <p:cNvSpPr>
            <a:spLocks noGrp="1"/>
          </p:cNvSpPr>
          <p:nvPr>
            <p:ph type="title"/>
          </p:nvPr>
        </p:nvSpPr>
        <p:spPr>
          <a:xfrm>
            <a:off x="4965430" y="629268"/>
            <a:ext cx="6586491" cy="1286160"/>
          </a:xfrm>
        </p:spPr>
        <p:txBody>
          <a:bodyPr anchor="b">
            <a:normAutofit/>
          </a:bodyPr>
          <a:lstStyle/>
          <a:p>
            <a:r>
              <a:rPr lang="es-CL" dirty="0"/>
              <a:t>Bailes de la Tirana…</a:t>
            </a:r>
          </a:p>
        </p:txBody>
      </p:sp>
      <p:sp>
        <p:nvSpPr>
          <p:cNvPr id="3" name="Marcador de contenido 2">
            <a:extLst>
              <a:ext uri="{FF2B5EF4-FFF2-40B4-BE49-F238E27FC236}">
                <a16:creationId xmlns:a16="http://schemas.microsoft.com/office/drawing/2014/main" id="{0D4DE9F9-93CD-4DC9-AB88-04C4B9BFE253}"/>
              </a:ext>
            </a:extLst>
          </p:cNvPr>
          <p:cNvSpPr>
            <a:spLocks noGrp="1"/>
          </p:cNvSpPr>
          <p:nvPr>
            <p:ph idx="1"/>
          </p:nvPr>
        </p:nvSpPr>
        <p:spPr>
          <a:xfrm>
            <a:off x="4965431" y="2438400"/>
            <a:ext cx="6586489" cy="3785419"/>
          </a:xfrm>
        </p:spPr>
        <p:txBody>
          <a:bodyPr>
            <a:normAutofit/>
          </a:bodyPr>
          <a:lstStyle/>
          <a:p>
            <a:r>
              <a:rPr lang="es-CL" sz="3200" dirty="0"/>
              <a:t>Morenos</a:t>
            </a:r>
          </a:p>
          <a:p>
            <a:r>
              <a:rPr lang="es-CL" sz="3200" dirty="0" err="1"/>
              <a:t>Cuyacas</a:t>
            </a:r>
            <a:endParaRPr lang="es-CL" sz="3200" dirty="0"/>
          </a:p>
          <a:p>
            <a:r>
              <a:rPr lang="es-CL" sz="3200" dirty="0"/>
              <a:t>Sambos caporales</a:t>
            </a:r>
          </a:p>
          <a:p>
            <a:r>
              <a:rPr lang="es-CL" sz="3200" dirty="0"/>
              <a:t>Gitanos</a:t>
            </a:r>
          </a:p>
          <a:p>
            <a:r>
              <a:rPr lang="es-CL" sz="3200" dirty="0"/>
              <a:t>Diabladas</a:t>
            </a:r>
          </a:p>
          <a:p>
            <a:r>
              <a:rPr lang="es-CL" sz="3200" dirty="0" err="1"/>
              <a:t>Antawaras</a:t>
            </a:r>
            <a:endParaRPr lang="es-CL" sz="3200" dirty="0"/>
          </a:p>
          <a:p>
            <a:endParaRPr lang="es-CL" sz="2000" dirty="0"/>
          </a:p>
        </p:txBody>
      </p:sp>
      <p:pic>
        <p:nvPicPr>
          <p:cNvPr id="4" name="Imagen 3">
            <a:extLst>
              <a:ext uri="{FF2B5EF4-FFF2-40B4-BE49-F238E27FC236}">
                <a16:creationId xmlns:a16="http://schemas.microsoft.com/office/drawing/2014/main" id="{644E8B28-86F5-42E3-AED4-F0E33D0E2BB7}"/>
              </a:ext>
            </a:extLst>
          </p:cNvPr>
          <p:cNvPicPr>
            <a:picLocks noChangeAspect="1"/>
          </p:cNvPicPr>
          <p:nvPr/>
        </p:nvPicPr>
        <p:blipFill rotWithShape="1">
          <a:blip r:embed="rId2"/>
          <a:srcRect l="8677" r="5479"/>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DBD6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150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Marcador de contenido 3">
            <a:extLst>
              <a:ext uri="{FF2B5EF4-FFF2-40B4-BE49-F238E27FC236}">
                <a16:creationId xmlns:a16="http://schemas.microsoft.com/office/drawing/2014/main" id="{D990C4D3-1C45-49A9-A4CB-18AF440FD1B4}"/>
              </a:ext>
            </a:extLst>
          </p:cNvPr>
          <p:cNvPicPr>
            <a:picLocks noGrp="1" noChangeAspect="1"/>
          </p:cNvPicPr>
          <p:nvPr>
            <p:ph idx="1"/>
          </p:nvPr>
        </p:nvPicPr>
        <p:blipFill rotWithShape="1">
          <a:blip r:embed="rId2"/>
          <a:srcRect t="6608" b="33403"/>
          <a:stretch/>
        </p:blipFill>
        <p:spPr>
          <a:xfrm>
            <a:off x="20" y="1282"/>
            <a:ext cx="12191980" cy="6856718"/>
          </a:xfrm>
          <a:prstGeom prst="rect">
            <a:avLst/>
          </a:prstGeom>
        </p:spPr>
      </p:pic>
    </p:spTree>
    <p:extLst>
      <p:ext uri="{BB962C8B-B14F-4D97-AF65-F5344CB8AC3E}">
        <p14:creationId xmlns:p14="http://schemas.microsoft.com/office/powerpoint/2010/main" val="2182528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525CAD7D-B2FE-4461-BCB7-D828D5FB7D21}"/>
              </a:ext>
            </a:extLst>
          </p:cNvPr>
          <p:cNvSpPr>
            <a:spLocks noGrp="1"/>
          </p:cNvSpPr>
          <p:nvPr>
            <p:ph type="title"/>
          </p:nvPr>
        </p:nvSpPr>
        <p:spPr>
          <a:xfrm>
            <a:off x="1047280" y="759805"/>
            <a:ext cx="10306520" cy="1325563"/>
          </a:xfrm>
        </p:spPr>
        <p:txBody>
          <a:bodyPr>
            <a:normAutofit/>
          </a:bodyPr>
          <a:lstStyle/>
          <a:p>
            <a:r>
              <a:rPr lang="es-CL" sz="4000">
                <a:solidFill>
                  <a:srgbClr val="FFFFFF"/>
                </a:solidFill>
              </a:rPr>
              <a:t>Audiciones de la Fiesta de la Tirana</a:t>
            </a:r>
          </a:p>
        </p:txBody>
      </p:sp>
      <p:sp>
        <p:nvSpPr>
          <p:cNvPr id="3" name="Marcador de contenido 2">
            <a:extLst>
              <a:ext uri="{FF2B5EF4-FFF2-40B4-BE49-F238E27FC236}">
                <a16:creationId xmlns:a16="http://schemas.microsoft.com/office/drawing/2014/main" id="{74062F2E-D866-429E-91F6-D1B7E9184FA1}"/>
              </a:ext>
            </a:extLst>
          </p:cNvPr>
          <p:cNvSpPr>
            <a:spLocks noGrp="1"/>
          </p:cNvSpPr>
          <p:nvPr>
            <p:ph idx="1"/>
          </p:nvPr>
        </p:nvSpPr>
        <p:spPr>
          <a:xfrm>
            <a:off x="1424904" y="2494450"/>
            <a:ext cx="4053545" cy="3563159"/>
          </a:xfrm>
        </p:spPr>
        <p:txBody>
          <a:bodyPr>
            <a:normAutofit/>
          </a:bodyPr>
          <a:lstStyle/>
          <a:p>
            <a:r>
              <a:rPr lang="es-CL" sz="2200"/>
              <a:t>Reina del Tamarugal </a:t>
            </a:r>
            <a:r>
              <a:rPr lang="es-CL" sz="2200">
                <a:hlinkClick r:id="rId2"/>
              </a:rPr>
              <a:t>https://youtu.be/mjNmiT1Q8So</a:t>
            </a:r>
            <a:endParaRPr lang="es-CL" sz="2200"/>
          </a:p>
          <a:p>
            <a:pPr marL="0" indent="0">
              <a:buNone/>
            </a:pPr>
            <a:endParaRPr lang="es-CL" sz="2200"/>
          </a:p>
          <a:p>
            <a:r>
              <a:rPr lang="es-CL" sz="2200"/>
              <a:t>Historia y Fiesta de la Tirana </a:t>
            </a:r>
            <a:r>
              <a:rPr lang="es-CL" sz="2200">
                <a:hlinkClick r:id="rId3"/>
              </a:rPr>
              <a:t>https://youtu.be/ktISG6L41i4</a:t>
            </a:r>
            <a:endParaRPr lang="es-CL" sz="2200"/>
          </a:p>
          <a:p>
            <a:endParaRPr lang="es-CL" sz="2200"/>
          </a:p>
          <a:p>
            <a:r>
              <a:rPr lang="es-CL" sz="2200"/>
              <a:t>Fiesta de la Tirana https://youtu.be/ZX4SMwP4ARQ</a:t>
            </a:r>
          </a:p>
        </p:txBody>
      </p:sp>
      <p:pic>
        <p:nvPicPr>
          <p:cNvPr id="4" name="Imagen 3">
            <a:extLst>
              <a:ext uri="{FF2B5EF4-FFF2-40B4-BE49-F238E27FC236}">
                <a16:creationId xmlns:a16="http://schemas.microsoft.com/office/drawing/2014/main" id="{68391F02-B8A5-420C-8580-33BACF6711DD}"/>
              </a:ext>
            </a:extLst>
          </p:cNvPr>
          <p:cNvPicPr>
            <a:picLocks noChangeAspect="1"/>
          </p:cNvPicPr>
          <p:nvPr/>
        </p:nvPicPr>
        <p:blipFill rotWithShape="1">
          <a:blip r:embed="rId4"/>
          <a:srcRect r="27223" b="-1"/>
          <a:stretch/>
        </p:blipFill>
        <p:spPr>
          <a:xfrm>
            <a:off x="6098892" y="2492376"/>
            <a:ext cx="4802404" cy="3563372"/>
          </a:xfrm>
          <a:prstGeom prst="rect">
            <a:avLst/>
          </a:prstGeom>
        </p:spPr>
      </p:pic>
    </p:spTree>
    <p:extLst>
      <p:ext uri="{BB962C8B-B14F-4D97-AF65-F5344CB8AC3E}">
        <p14:creationId xmlns:p14="http://schemas.microsoft.com/office/powerpoint/2010/main" val="1742657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DF780C-7CE0-4ED6-B395-A768EE0B29A5}"/>
              </a:ext>
            </a:extLst>
          </p:cNvPr>
          <p:cNvSpPr>
            <a:spLocks noGrp="1"/>
          </p:cNvSpPr>
          <p:nvPr>
            <p:ph type="title"/>
          </p:nvPr>
        </p:nvSpPr>
        <p:spPr/>
        <p:txBody>
          <a:bodyPr/>
          <a:lstStyle/>
          <a:p>
            <a:r>
              <a:rPr lang="es-CL" dirty="0"/>
              <a:t>Actividad Musical: </a:t>
            </a:r>
          </a:p>
        </p:txBody>
      </p:sp>
      <p:sp>
        <p:nvSpPr>
          <p:cNvPr id="3" name="Marcador de contenido 2">
            <a:extLst>
              <a:ext uri="{FF2B5EF4-FFF2-40B4-BE49-F238E27FC236}">
                <a16:creationId xmlns:a16="http://schemas.microsoft.com/office/drawing/2014/main" id="{266408F5-FE98-488C-BDA0-ACDF4E02ECCB}"/>
              </a:ext>
            </a:extLst>
          </p:cNvPr>
          <p:cNvSpPr>
            <a:spLocks noGrp="1"/>
          </p:cNvSpPr>
          <p:nvPr>
            <p:ph idx="1"/>
          </p:nvPr>
        </p:nvSpPr>
        <p:spPr/>
        <p:txBody>
          <a:bodyPr/>
          <a:lstStyle/>
          <a:p>
            <a:pPr marL="0" indent="0">
              <a:buNone/>
            </a:pPr>
            <a:r>
              <a:rPr lang="es-CL" dirty="0"/>
              <a:t>Contesta las siguientes preguntas revisando las diapositivas de la Fiesta de la Tirana</a:t>
            </a:r>
          </a:p>
          <a:p>
            <a:pPr marL="0" indent="0">
              <a:buNone/>
            </a:pPr>
            <a:r>
              <a:rPr lang="es-CL" dirty="0"/>
              <a:t>1.- ¿Qué es la fiesta de la Tirana? ¿Dónde se celebra?</a:t>
            </a:r>
          </a:p>
          <a:p>
            <a:pPr marL="0" indent="0">
              <a:buNone/>
            </a:pPr>
            <a:r>
              <a:rPr lang="es-CL" dirty="0"/>
              <a:t>2.- ¿Qué significan las máscaras en la Fiesta de la Tirana?</a:t>
            </a:r>
          </a:p>
          <a:p>
            <a:pPr marL="0" indent="0">
              <a:buNone/>
            </a:pPr>
            <a:r>
              <a:rPr lang="es-CL" dirty="0"/>
              <a:t>3.- ¿Qué instrumentos se usan mayormente en esta fiesta?</a:t>
            </a:r>
          </a:p>
          <a:p>
            <a:pPr marL="0" indent="0">
              <a:buNone/>
            </a:pPr>
            <a:r>
              <a:rPr lang="es-CL" dirty="0"/>
              <a:t>4.- Nombra 4 bailes de la Fiesta de la Tirana</a:t>
            </a:r>
          </a:p>
          <a:p>
            <a:pPr marL="0" indent="0">
              <a:buNone/>
            </a:pPr>
            <a:r>
              <a:rPr lang="es-CL" dirty="0"/>
              <a:t>5.- ¿Has bailado algún baile de la fiesta de la Tiran?</a:t>
            </a:r>
          </a:p>
          <a:p>
            <a:pPr marL="0" indent="0">
              <a:buNone/>
            </a:pPr>
            <a:r>
              <a:rPr lang="es-CL" dirty="0"/>
              <a:t>6.- ¿Te gusta la vestimenta de </a:t>
            </a:r>
            <a:r>
              <a:rPr lang="es-CL"/>
              <a:t>los bailarines de la Fiesta de la Tirana?</a:t>
            </a:r>
          </a:p>
          <a:p>
            <a:pPr marL="0" indent="0">
              <a:buNone/>
            </a:pPr>
            <a:endParaRPr lang="es-CL" dirty="0"/>
          </a:p>
          <a:p>
            <a:pPr marL="0" indent="0">
              <a:buNone/>
            </a:pPr>
            <a:endParaRPr lang="es-CL" dirty="0"/>
          </a:p>
        </p:txBody>
      </p:sp>
    </p:spTree>
    <p:extLst>
      <p:ext uri="{BB962C8B-B14F-4D97-AF65-F5344CB8AC3E}">
        <p14:creationId xmlns:p14="http://schemas.microsoft.com/office/powerpoint/2010/main" val="1985712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BE61F3-2745-486A-9B37-D1351783A8A7}"/>
              </a:ext>
            </a:extLst>
          </p:cNvPr>
          <p:cNvSpPr>
            <a:spLocks noGrp="1"/>
          </p:cNvSpPr>
          <p:nvPr>
            <p:ph type="title"/>
          </p:nvPr>
        </p:nvSpPr>
        <p:spPr>
          <a:xfrm>
            <a:off x="1285185" y="375894"/>
            <a:ext cx="4810815" cy="1371600"/>
          </a:xfrm>
        </p:spPr>
        <p:txBody>
          <a:bodyPr rtlCol="0">
            <a:normAutofit/>
          </a:bodyPr>
          <a:lstStyle/>
          <a:p>
            <a:pPr algn="r" rtl="0"/>
            <a:r>
              <a:rPr lang="es-ES" sz="3200" dirty="0"/>
              <a:t>Información</a:t>
            </a:r>
          </a:p>
        </p:txBody>
      </p:sp>
      <p:graphicFrame>
        <p:nvGraphicFramePr>
          <p:cNvPr id="10" name="Marcador de posición de contenido 2" descr="SmartArt">
            <a:extLst>
              <a:ext uri="{FF2B5EF4-FFF2-40B4-BE49-F238E27FC236}">
                <a16:creationId xmlns:a16="http://schemas.microsoft.com/office/drawing/2014/main" id="{D4F03EC1-D08C-45FA-AC9F-7C43CAF52CB1}"/>
              </a:ext>
            </a:extLst>
          </p:cNvPr>
          <p:cNvGraphicFramePr>
            <a:graphicFrameLocks noGrp="1"/>
          </p:cNvGraphicFramePr>
          <p:nvPr>
            <p:ph idx="1"/>
            <p:extLst>
              <p:ext uri="{D42A27DB-BD31-4B8C-83A1-F6EECF244321}">
                <p14:modId xmlns:p14="http://schemas.microsoft.com/office/powerpoint/2010/main" val="3875128959"/>
              </p:ext>
            </p:extLst>
          </p:nvPr>
        </p:nvGraphicFramePr>
        <p:xfrm>
          <a:off x="4038600" y="1095375"/>
          <a:ext cx="7343775" cy="4940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a:extLst>
              <a:ext uri="{FF2B5EF4-FFF2-40B4-BE49-F238E27FC236}">
                <a16:creationId xmlns:a16="http://schemas.microsoft.com/office/drawing/2014/main" id="{F7C7603A-1904-4A79-A5CE-B0AF7656F6AB}"/>
              </a:ext>
            </a:extLst>
          </p:cNvPr>
          <p:cNvPicPr>
            <a:picLocks noChangeAspect="1"/>
          </p:cNvPicPr>
          <p:nvPr/>
        </p:nvPicPr>
        <p:blipFill>
          <a:blip r:embed="rId8"/>
          <a:stretch>
            <a:fillRect/>
          </a:stretch>
        </p:blipFill>
        <p:spPr>
          <a:xfrm>
            <a:off x="1123949" y="2308224"/>
            <a:ext cx="3190875" cy="2487375"/>
          </a:xfrm>
          <a:prstGeom prst="rect">
            <a:avLst/>
          </a:prstGeom>
        </p:spPr>
      </p:pic>
    </p:spTree>
    <p:extLst>
      <p:ext uri="{BB962C8B-B14F-4D97-AF65-F5344CB8AC3E}">
        <p14:creationId xmlns:p14="http://schemas.microsoft.com/office/powerpoint/2010/main" val="491186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2" descr="Hojas en primer plano">
            <a:extLst>
              <a:ext uri="{FF2B5EF4-FFF2-40B4-BE49-F238E27FC236}">
                <a16:creationId xmlns:a16="http://schemas.microsoft.com/office/drawing/2014/main" id="{C542C31E-A9A6-4196-9C15-D9E26F2B2175}"/>
              </a:ext>
            </a:extLst>
          </p:cNvPr>
          <p:cNvPicPr>
            <a:picLocks noChangeAspect="1" noChangeArrowheads="1"/>
          </p:cNvPicPr>
          <p:nvPr/>
        </p:nvPicPr>
        <p:blipFill rotWithShape="1">
          <a:blip r:embed="rId3" cstate="email">
            <a:alphaModFix amt="35000"/>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A850B972-0B7A-40CD-9E79-07E8A87AB03C}"/>
              </a:ext>
            </a:extLst>
          </p:cNvPr>
          <p:cNvSpPr>
            <a:spLocks noGrp="1"/>
          </p:cNvSpPr>
          <p:nvPr>
            <p:ph type="title"/>
          </p:nvPr>
        </p:nvSpPr>
        <p:spPr/>
        <p:txBody>
          <a:bodyPr rtlCol="0">
            <a:normAutofit/>
          </a:bodyPr>
          <a:lstStyle/>
          <a:p>
            <a:pPr algn="ctr" rtl="0">
              <a:tabLst>
                <a:tab pos="4119563" algn="l"/>
              </a:tabLst>
            </a:pPr>
            <a:r>
              <a:rPr lang="es-ES" dirty="0"/>
              <a:t>Folclore</a:t>
            </a:r>
          </a:p>
        </p:txBody>
      </p:sp>
      <p:graphicFrame>
        <p:nvGraphicFramePr>
          <p:cNvPr id="9" name="Marcador de posición de contenido 8" descr="Iconos de SmartArt">
            <a:extLst>
              <a:ext uri="{FF2B5EF4-FFF2-40B4-BE49-F238E27FC236}">
                <a16:creationId xmlns:a16="http://schemas.microsoft.com/office/drawing/2014/main" id="{8FF6EDB8-0D3A-4193-BDFE-DD56CEA7DAB2}"/>
              </a:ext>
            </a:extLst>
          </p:cNvPr>
          <p:cNvGraphicFramePr>
            <a:graphicFrameLocks noGrp="1"/>
          </p:cNvGraphicFramePr>
          <p:nvPr>
            <p:ph idx="1"/>
          </p:nvPr>
        </p:nvGraphicFramePr>
        <p:xfrm>
          <a:off x="1066800" y="2103438"/>
          <a:ext cx="10058400" cy="39322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76795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3F6C66-D6D7-4A72-9928-967AEA400766}"/>
              </a:ext>
            </a:extLst>
          </p:cNvPr>
          <p:cNvSpPr>
            <a:spLocks noGrp="1"/>
          </p:cNvSpPr>
          <p:nvPr>
            <p:ph type="title"/>
          </p:nvPr>
        </p:nvSpPr>
        <p:spPr>
          <a:xfrm>
            <a:off x="8098214" y="643464"/>
            <a:ext cx="3321902" cy="5571071"/>
          </a:xfrm>
        </p:spPr>
        <p:txBody>
          <a:bodyPr rtlCol="0">
            <a:normAutofit/>
          </a:bodyPr>
          <a:lstStyle/>
          <a:p>
            <a:pPr algn="ctr" rtl="0"/>
            <a:r>
              <a:rPr lang="es-ES" sz="4400" dirty="0"/>
              <a:t>Folclore Zona Norte</a:t>
            </a:r>
          </a:p>
        </p:txBody>
      </p:sp>
      <p:sp>
        <p:nvSpPr>
          <p:cNvPr id="4" name="Marcador de contenido 3">
            <a:extLst>
              <a:ext uri="{FF2B5EF4-FFF2-40B4-BE49-F238E27FC236}">
                <a16:creationId xmlns:a16="http://schemas.microsoft.com/office/drawing/2014/main" id="{8AA561E2-FA9F-48E4-A7E2-1A04F706B046}"/>
              </a:ext>
            </a:extLst>
          </p:cNvPr>
          <p:cNvSpPr>
            <a:spLocks noGrp="1"/>
          </p:cNvSpPr>
          <p:nvPr>
            <p:ph idx="1"/>
          </p:nvPr>
        </p:nvSpPr>
        <p:spPr>
          <a:xfrm>
            <a:off x="1149804" y="942975"/>
            <a:ext cx="5610225" cy="4270797"/>
          </a:xfrm>
        </p:spPr>
        <p:txBody>
          <a:bodyPr>
            <a:normAutofit/>
          </a:bodyPr>
          <a:lstStyle/>
          <a:p>
            <a:pPr algn="just">
              <a:lnSpc>
                <a:spcPct val="150000"/>
              </a:lnSpc>
            </a:pPr>
            <a:r>
              <a:rPr lang="es-ES" sz="2000" dirty="0"/>
              <a:t>La </a:t>
            </a:r>
            <a:r>
              <a:rPr lang="es-ES" sz="2000" b="1" dirty="0"/>
              <a:t>zona norte</a:t>
            </a:r>
            <a:r>
              <a:rPr lang="es-ES" sz="2000" dirty="0"/>
              <a:t> se caracteriza por diversas manifestaciones culturales que combinan la influencia de los pueblos indígenas andinos con la de los conquistadores hispanos y los esclavos , a las que se suma la importancia de las festividades y tradiciones religiosas, destacándose las diabladas y la Fiesta de La Tirana.</a:t>
            </a:r>
            <a:endParaRPr lang="es-CL" sz="2000" dirty="0"/>
          </a:p>
        </p:txBody>
      </p:sp>
      <p:pic>
        <p:nvPicPr>
          <p:cNvPr id="5" name="Imagen 4">
            <a:extLst>
              <a:ext uri="{FF2B5EF4-FFF2-40B4-BE49-F238E27FC236}">
                <a16:creationId xmlns:a16="http://schemas.microsoft.com/office/drawing/2014/main" id="{7C34E011-FFF4-40DF-B36A-133924A1DE9E}"/>
              </a:ext>
            </a:extLst>
          </p:cNvPr>
          <p:cNvPicPr>
            <a:picLocks noChangeAspect="1"/>
          </p:cNvPicPr>
          <p:nvPr/>
        </p:nvPicPr>
        <p:blipFill rotWithShape="1">
          <a:blip r:embed="rId3"/>
          <a:srcRect l="13021" t="17583" r="13023"/>
          <a:stretch/>
        </p:blipFill>
        <p:spPr>
          <a:xfrm>
            <a:off x="6510146" y="4235786"/>
            <a:ext cx="2956224" cy="2470830"/>
          </a:xfrm>
          <a:prstGeom prst="rect">
            <a:avLst/>
          </a:prstGeom>
        </p:spPr>
      </p:pic>
    </p:spTree>
    <p:extLst>
      <p:ext uri="{BB962C8B-B14F-4D97-AF65-F5344CB8AC3E}">
        <p14:creationId xmlns:p14="http://schemas.microsoft.com/office/powerpoint/2010/main" val="4112772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026" name="Picture 2" descr="Zonas de Chile - Tricila">
            <a:extLst>
              <a:ext uri="{FF2B5EF4-FFF2-40B4-BE49-F238E27FC236}">
                <a16:creationId xmlns:a16="http://schemas.microsoft.com/office/drawing/2014/main" id="{2C4C6CDE-04CC-43E3-BF76-A4C75814A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4" y="0"/>
            <a:ext cx="2724152" cy="6986565"/>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5">
            <a:extLst>
              <a:ext uri="{FF2B5EF4-FFF2-40B4-BE49-F238E27FC236}">
                <a16:creationId xmlns:a16="http://schemas.microsoft.com/office/drawing/2014/main" id="{058C9FAC-1615-47A5-9340-848C63CFF733}"/>
              </a:ext>
            </a:extLst>
          </p:cNvPr>
          <p:cNvSpPr>
            <a:spLocks noGrp="1"/>
          </p:cNvSpPr>
          <p:nvPr>
            <p:ph type="title"/>
          </p:nvPr>
        </p:nvSpPr>
        <p:spPr>
          <a:xfrm>
            <a:off x="5457827" y="2371725"/>
            <a:ext cx="5448300" cy="1828800"/>
          </a:xfrm>
        </p:spPr>
        <p:txBody>
          <a:bodyPr>
            <a:normAutofit/>
          </a:bodyPr>
          <a:lstStyle/>
          <a:p>
            <a:r>
              <a:rPr lang="es-CL" dirty="0"/>
              <a:t>Zonas del Folclore</a:t>
            </a:r>
          </a:p>
        </p:txBody>
      </p:sp>
    </p:spTree>
    <p:extLst>
      <p:ext uri="{BB962C8B-B14F-4D97-AF65-F5344CB8AC3E}">
        <p14:creationId xmlns:p14="http://schemas.microsoft.com/office/powerpoint/2010/main" val="1552123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1932D8-160C-4B16-B962-E5BA4906F30D}"/>
              </a:ext>
            </a:extLst>
          </p:cNvPr>
          <p:cNvSpPr>
            <a:spLocks noGrp="1"/>
          </p:cNvSpPr>
          <p:nvPr>
            <p:ph type="title"/>
          </p:nvPr>
        </p:nvSpPr>
        <p:spPr/>
        <p:txBody>
          <a:bodyPr/>
          <a:lstStyle/>
          <a:p>
            <a:r>
              <a:rPr lang="es-CL" dirty="0"/>
              <a:t>Fiesta de la Tirana</a:t>
            </a:r>
          </a:p>
        </p:txBody>
      </p:sp>
      <p:sp>
        <p:nvSpPr>
          <p:cNvPr id="3" name="Marcador de contenido 2">
            <a:extLst>
              <a:ext uri="{FF2B5EF4-FFF2-40B4-BE49-F238E27FC236}">
                <a16:creationId xmlns:a16="http://schemas.microsoft.com/office/drawing/2014/main" id="{61D27E45-E35E-4FF7-832E-C604CDEF92B4}"/>
              </a:ext>
            </a:extLst>
          </p:cNvPr>
          <p:cNvSpPr>
            <a:spLocks noGrp="1"/>
          </p:cNvSpPr>
          <p:nvPr>
            <p:ph idx="1"/>
          </p:nvPr>
        </p:nvSpPr>
        <p:spPr/>
        <p:txBody>
          <a:bodyPr>
            <a:normAutofit fontScale="92500"/>
          </a:bodyPr>
          <a:lstStyle/>
          <a:p>
            <a:pPr>
              <a:lnSpc>
                <a:spcPct val="150000"/>
              </a:lnSpc>
            </a:pPr>
            <a:r>
              <a:rPr lang="es-ES" b="0" i="0" dirty="0">
                <a:solidFill>
                  <a:srgbClr val="222222"/>
                </a:solidFill>
                <a:effectLst/>
                <a:latin typeface="+mj-lt"/>
              </a:rPr>
              <a:t>La fiesta de La Tirana es uno de las celebraciones religiosas más grandes de Chile. La segunda semana de julio de todos los años se reúnen en el pequeño poblado de La Tirana, para celebrar a la patrona de Chile, </a:t>
            </a:r>
            <a:r>
              <a:rPr lang="es-ES" b="1" i="0" dirty="0">
                <a:solidFill>
                  <a:srgbClr val="222222"/>
                </a:solidFill>
                <a:effectLst/>
                <a:latin typeface="+mj-lt"/>
              </a:rPr>
              <a:t>la Virgen del Carmen</a:t>
            </a:r>
            <a:r>
              <a:rPr lang="es-ES" b="0" i="0" dirty="0">
                <a:solidFill>
                  <a:srgbClr val="222222"/>
                </a:solidFill>
                <a:effectLst/>
                <a:latin typeface="+mj-lt"/>
              </a:rPr>
              <a:t>.</a:t>
            </a:r>
          </a:p>
          <a:p>
            <a:pPr>
              <a:lnSpc>
                <a:spcPct val="150000"/>
              </a:lnSpc>
            </a:pPr>
            <a:r>
              <a:rPr lang="es-ES" dirty="0">
                <a:solidFill>
                  <a:srgbClr val="222222"/>
                </a:solidFill>
                <a:latin typeface="+mj-lt"/>
              </a:rPr>
              <a:t>Es una festividad católica, para muchos cristianos evangélicos es una fiesta pagana. Pero es una fiesta importante dentro del folclore nortino.</a:t>
            </a:r>
            <a:br>
              <a:rPr lang="es-ES" b="0" i="0" dirty="0">
                <a:solidFill>
                  <a:srgbClr val="222222"/>
                </a:solidFill>
                <a:effectLst/>
                <a:latin typeface="+mj-lt"/>
              </a:rPr>
            </a:br>
            <a:endParaRPr lang="es-CL" dirty="0">
              <a:latin typeface="+mj-lt"/>
            </a:endParaRPr>
          </a:p>
        </p:txBody>
      </p:sp>
    </p:spTree>
    <p:extLst>
      <p:ext uri="{BB962C8B-B14F-4D97-AF65-F5344CB8AC3E}">
        <p14:creationId xmlns:p14="http://schemas.microsoft.com/office/powerpoint/2010/main" val="2722577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Marcador de contenido 3">
            <a:extLst>
              <a:ext uri="{FF2B5EF4-FFF2-40B4-BE49-F238E27FC236}">
                <a16:creationId xmlns:a16="http://schemas.microsoft.com/office/drawing/2014/main" id="{2A79625F-12B6-40C3-88BB-C726C7A79029}"/>
              </a:ext>
            </a:extLst>
          </p:cNvPr>
          <p:cNvPicPr>
            <a:picLocks noGrp="1" noChangeAspect="1"/>
          </p:cNvPicPr>
          <p:nvPr>
            <p:ph idx="1"/>
          </p:nvPr>
        </p:nvPicPr>
        <p:blipFill rotWithShape="1">
          <a:blip r:embed="rId2"/>
          <a:srcRect t="965" b="5303"/>
          <a:stretch/>
        </p:blipFill>
        <p:spPr>
          <a:xfrm>
            <a:off x="20" y="1282"/>
            <a:ext cx="12191980" cy="6856718"/>
          </a:xfrm>
          <a:prstGeom prst="rect">
            <a:avLst/>
          </a:prstGeom>
        </p:spPr>
      </p:pic>
    </p:spTree>
    <p:extLst>
      <p:ext uri="{BB962C8B-B14F-4D97-AF65-F5344CB8AC3E}">
        <p14:creationId xmlns:p14="http://schemas.microsoft.com/office/powerpoint/2010/main" val="3637247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A0AD04A-7CB6-455A-BA7D-1CE2F5AE4D34}"/>
              </a:ext>
            </a:extLst>
          </p:cNvPr>
          <p:cNvSpPr>
            <a:spLocks noGrp="1"/>
          </p:cNvSpPr>
          <p:nvPr>
            <p:ph idx="1"/>
          </p:nvPr>
        </p:nvSpPr>
        <p:spPr>
          <a:xfrm>
            <a:off x="838200" y="1219200"/>
            <a:ext cx="10515600" cy="4957763"/>
          </a:xfrm>
        </p:spPr>
        <p:txBody>
          <a:bodyPr>
            <a:normAutofit/>
          </a:bodyPr>
          <a:lstStyle/>
          <a:p>
            <a:pPr marL="0" indent="0" algn="just">
              <a:lnSpc>
                <a:spcPct val="150000"/>
              </a:lnSpc>
              <a:buNone/>
            </a:pPr>
            <a:r>
              <a:rPr lang="es-ES" b="0" i="0" dirty="0">
                <a:solidFill>
                  <a:srgbClr val="141412"/>
                </a:solidFill>
                <a:effectLst/>
                <a:latin typeface="+mj-lt"/>
              </a:rPr>
              <a:t>La Fiesta de La Tirana es una celebración de carácter religioso que, año a año, se realiza en el pueblo de La Tirana, ubicado en la comuna de Pozo al Monte (región de Tarapacá). Este poblado, de no más de 560 habitantes, llega a recibir más de 250.000 personas durante la semana en la que se lleva a cabo la festividad que honra a la Virgen del Carmen, convirtiéndose en la fiesta religiosa de mayor convocatoria no solo en el norte grande, sino de todo el país.</a:t>
            </a:r>
            <a:endParaRPr lang="es-CL" dirty="0">
              <a:latin typeface="+mj-lt"/>
            </a:endParaRPr>
          </a:p>
        </p:txBody>
      </p:sp>
    </p:spTree>
    <p:extLst>
      <p:ext uri="{BB962C8B-B14F-4D97-AF65-F5344CB8AC3E}">
        <p14:creationId xmlns:p14="http://schemas.microsoft.com/office/powerpoint/2010/main" val="70655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F1A58B-D3CD-44DB-9910-56DF3B8D55E1}"/>
              </a:ext>
            </a:extLst>
          </p:cNvPr>
          <p:cNvSpPr>
            <a:spLocks noGrp="1"/>
          </p:cNvSpPr>
          <p:nvPr>
            <p:ph type="title"/>
          </p:nvPr>
        </p:nvSpPr>
        <p:spPr>
          <a:xfrm>
            <a:off x="4965430" y="629268"/>
            <a:ext cx="6586491" cy="1286160"/>
          </a:xfrm>
        </p:spPr>
        <p:txBody>
          <a:bodyPr anchor="b">
            <a:normAutofit/>
          </a:bodyPr>
          <a:lstStyle/>
          <a:p>
            <a:r>
              <a:rPr lang="es-CL" sz="4100"/>
              <a:t>¿Qué significan las máscaras en la fiesta de La Tirana?</a:t>
            </a:r>
          </a:p>
        </p:txBody>
      </p:sp>
      <p:sp>
        <p:nvSpPr>
          <p:cNvPr id="3" name="Marcador de contenido 2">
            <a:extLst>
              <a:ext uri="{FF2B5EF4-FFF2-40B4-BE49-F238E27FC236}">
                <a16:creationId xmlns:a16="http://schemas.microsoft.com/office/drawing/2014/main" id="{7EB86F37-4495-422E-B9ED-682736692D4B}"/>
              </a:ext>
            </a:extLst>
          </p:cNvPr>
          <p:cNvSpPr>
            <a:spLocks noGrp="1"/>
          </p:cNvSpPr>
          <p:nvPr>
            <p:ph idx="1"/>
          </p:nvPr>
        </p:nvSpPr>
        <p:spPr>
          <a:xfrm>
            <a:off x="4965431" y="2438400"/>
            <a:ext cx="6586489" cy="3785419"/>
          </a:xfrm>
        </p:spPr>
        <p:txBody>
          <a:bodyPr>
            <a:normAutofit/>
          </a:bodyPr>
          <a:lstStyle/>
          <a:p>
            <a:pPr>
              <a:lnSpc>
                <a:spcPct val="150000"/>
              </a:lnSpc>
            </a:pPr>
            <a:r>
              <a:rPr lang="es-ES" sz="2400" dirty="0">
                <a:latin typeface="+mj-lt"/>
              </a:rPr>
              <a:t>R</a:t>
            </a:r>
            <a:r>
              <a:rPr lang="es-ES" sz="2400" b="0" i="0" dirty="0">
                <a:effectLst/>
                <a:latin typeface="+mj-lt"/>
              </a:rPr>
              <a:t>epresentan la lucha entre el bien y el mal. </a:t>
            </a:r>
          </a:p>
          <a:p>
            <a:pPr>
              <a:lnSpc>
                <a:spcPct val="150000"/>
              </a:lnSpc>
            </a:pPr>
            <a:r>
              <a:rPr lang="es-ES" sz="2400" b="0" i="0" dirty="0">
                <a:effectLst/>
                <a:latin typeface="+mj-lt"/>
              </a:rPr>
              <a:t>Las máscaras son de colores son brillantes. </a:t>
            </a:r>
          </a:p>
          <a:p>
            <a:pPr>
              <a:lnSpc>
                <a:spcPct val="150000"/>
              </a:lnSpc>
            </a:pPr>
            <a:r>
              <a:rPr lang="es-ES" sz="2400" b="0" i="0" dirty="0">
                <a:effectLst/>
                <a:latin typeface="+mj-lt"/>
              </a:rPr>
              <a:t>Contienen símbolos, tanto del cristianismo como de los pueblos indígenas, tales como serpientes y cachos, ojos y nariz muy grandes,  que se presentan exagerados en sus formas.</a:t>
            </a:r>
            <a:endParaRPr lang="es-CL" sz="2400" dirty="0">
              <a:latin typeface="+mj-lt"/>
            </a:endParaRPr>
          </a:p>
        </p:txBody>
      </p:sp>
      <p:pic>
        <p:nvPicPr>
          <p:cNvPr id="4" name="Imagen 3">
            <a:extLst>
              <a:ext uri="{FF2B5EF4-FFF2-40B4-BE49-F238E27FC236}">
                <a16:creationId xmlns:a16="http://schemas.microsoft.com/office/drawing/2014/main" id="{15929AFC-5FE7-4644-973A-DF4CF7923A12}"/>
              </a:ext>
            </a:extLst>
          </p:cNvPr>
          <p:cNvPicPr>
            <a:picLocks noChangeAspect="1"/>
          </p:cNvPicPr>
          <p:nvPr/>
        </p:nvPicPr>
        <p:blipFill rotWithShape="1">
          <a:blip r:embed="rId2"/>
          <a:srcRect l="2647" r="7228"/>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F99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761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1"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ítulo 1">
            <a:extLst>
              <a:ext uri="{FF2B5EF4-FFF2-40B4-BE49-F238E27FC236}">
                <a16:creationId xmlns:a16="http://schemas.microsoft.com/office/drawing/2014/main" id="{D9114B37-22B3-4FF9-95FD-08DE960A30E8}"/>
              </a:ext>
            </a:extLst>
          </p:cNvPr>
          <p:cNvSpPr>
            <a:spLocks noGrp="1"/>
          </p:cNvSpPr>
          <p:nvPr>
            <p:ph type="title"/>
          </p:nvPr>
        </p:nvSpPr>
        <p:spPr>
          <a:xfrm>
            <a:off x="1373610" y="4753666"/>
            <a:ext cx="9341220" cy="1626849"/>
          </a:xfrm>
        </p:spPr>
        <p:txBody>
          <a:bodyPr>
            <a:normAutofit/>
          </a:bodyPr>
          <a:lstStyle/>
          <a:p>
            <a:pPr algn="ctr"/>
            <a:r>
              <a:rPr lang="es-CL" sz="4000" dirty="0"/>
              <a:t>Los instrumentos musicales más destacados en la Fiesta de la Tirana: Percusión y Bronces</a:t>
            </a:r>
          </a:p>
        </p:txBody>
      </p:sp>
      <p:pic>
        <p:nvPicPr>
          <p:cNvPr id="5" name="Imagen 4">
            <a:extLst>
              <a:ext uri="{FF2B5EF4-FFF2-40B4-BE49-F238E27FC236}">
                <a16:creationId xmlns:a16="http://schemas.microsoft.com/office/drawing/2014/main" id="{EFB3843B-6B20-4605-B75D-A667D2E01754}"/>
              </a:ext>
            </a:extLst>
          </p:cNvPr>
          <p:cNvPicPr>
            <a:picLocks noChangeAspect="1"/>
          </p:cNvPicPr>
          <p:nvPr/>
        </p:nvPicPr>
        <p:blipFill rotWithShape="1">
          <a:blip r:embed="rId2"/>
          <a:srcRect l="7045" r="-3" b="-3"/>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4" name="Imagen 3">
            <a:extLst>
              <a:ext uri="{FF2B5EF4-FFF2-40B4-BE49-F238E27FC236}">
                <a16:creationId xmlns:a16="http://schemas.microsoft.com/office/drawing/2014/main" id="{EF9A14AB-DE06-495A-A714-FA0D439D8261}"/>
              </a:ext>
            </a:extLst>
          </p:cNvPr>
          <p:cNvPicPr>
            <a:picLocks noChangeAspect="1"/>
          </p:cNvPicPr>
          <p:nvPr/>
        </p:nvPicPr>
        <p:blipFill rotWithShape="1">
          <a:blip r:embed="rId3"/>
          <a:srcRect t="10378" r="1" b="1"/>
          <a:stretch/>
        </p:blipFill>
        <p:spPr>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Tree>
    <p:extLst>
      <p:ext uri="{BB962C8B-B14F-4D97-AF65-F5344CB8AC3E}">
        <p14:creationId xmlns:p14="http://schemas.microsoft.com/office/powerpoint/2010/main" val="182346201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510</Words>
  <Application>Microsoft Office PowerPoint</Application>
  <PresentationFormat>Panorámica</PresentationFormat>
  <Paragraphs>51</Paragraphs>
  <Slides>17</Slides>
  <Notes>3</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17</vt:i4>
      </vt:variant>
    </vt:vector>
  </HeadingPairs>
  <TitlesOfParts>
    <vt:vector size="21" baseType="lpstr">
      <vt:lpstr>Arial</vt:lpstr>
      <vt:lpstr>Calibri</vt:lpstr>
      <vt:lpstr>Calibri Light</vt:lpstr>
      <vt:lpstr>Tema de Office</vt:lpstr>
      <vt:lpstr>Clase Música</vt:lpstr>
      <vt:lpstr>Folclore</vt:lpstr>
      <vt:lpstr>Folclore Zona Norte</vt:lpstr>
      <vt:lpstr>Zonas del Folclore</vt:lpstr>
      <vt:lpstr>Fiesta de la Tirana</vt:lpstr>
      <vt:lpstr>Presentación de PowerPoint</vt:lpstr>
      <vt:lpstr>Presentación de PowerPoint</vt:lpstr>
      <vt:lpstr>¿Qué significan las máscaras en la fiesta de La Tirana?</vt:lpstr>
      <vt:lpstr>Los instrumentos musicales más destacados en la Fiesta de la Tirana: Percusión y Bronces</vt:lpstr>
      <vt:lpstr>Presentación de PowerPoint</vt:lpstr>
      <vt:lpstr>Bailes de la Tirana</vt:lpstr>
      <vt:lpstr>Bailes de la Tirana…..Chunchos</vt:lpstr>
      <vt:lpstr>Bailes de la Tirana…</vt:lpstr>
      <vt:lpstr>Presentación de PowerPoint</vt:lpstr>
      <vt:lpstr>Audiciones de la Fiesta de la Tirana</vt:lpstr>
      <vt:lpstr>Actividad Musical: </vt:lpstr>
      <vt:lpstr>Información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Clase Música</dc:title>
  <dc:creator>Claudia Coñuecar</dc:creator>
  <cp:lastModifiedBy>Claudia Coñuecar</cp:lastModifiedBy>
  <cp:revision>1</cp:revision>
  <dcterms:created xsi:type="dcterms:W3CDTF">2020-09-11T21:21:22Z</dcterms:created>
  <dcterms:modified xsi:type="dcterms:W3CDTF">2020-10-05T14:22:35Z</dcterms:modified>
</cp:coreProperties>
</file>