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0" r:id="rId8"/>
    <p:sldId id="266" r:id="rId9"/>
    <p:sldId id="267" r:id="rId10"/>
    <p:sldId id="268" r:id="rId11"/>
    <p:sldId id="263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DC259315-00F8-4C37-9E23-422CDB6E6E4A}"/>
    <pc:docChg chg="undo custSel mod addSld modSld">
      <pc:chgData name="Claudia Coñuecar" userId="40a48c7a74c5fee3" providerId="LiveId" clId="{DC259315-00F8-4C37-9E23-422CDB6E6E4A}" dt="2020-09-11T21:16:56.330" v="403" actId="14100"/>
      <pc:docMkLst>
        <pc:docMk/>
      </pc:docMkLst>
      <pc:sldChg chg="addSp delSp modSp mod setBg">
        <pc:chgData name="Claudia Coñuecar" userId="40a48c7a74c5fee3" providerId="LiveId" clId="{DC259315-00F8-4C37-9E23-422CDB6E6E4A}" dt="2020-09-07T20:07:27.970" v="65" actId="21"/>
        <pc:sldMkLst>
          <pc:docMk/>
          <pc:sldMk cId="1193486525" sldId="260"/>
        </pc:sldMkLst>
        <pc:spChg chg="mod">
          <ac:chgData name="Claudia Coñuecar" userId="40a48c7a74c5fee3" providerId="LiveId" clId="{DC259315-00F8-4C37-9E23-422CDB6E6E4A}" dt="2020-09-07T20:05:54.902" v="60" actId="20577"/>
          <ac:spMkLst>
            <pc:docMk/>
            <pc:sldMk cId="1193486525" sldId="260"/>
            <ac:spMk id="2" creationId="{706CC4A9-47D5-494A-B216-33F5FCA583A2}"/>
          </ac:spMkLst>
        </pc:spChg>
        <pc:spChg chg="del">
          <ac:chgData name="Claudia Coñuecar" userId="40a48c7a74c5fee3" providerId="LiveId" clId="{DC259315-00F8-4C37-9E23-422CDB6E6E4A}" dt="2020-09-07T20:05:00.111" v="8" actId="26606"/>
          <ac:spMkLst>
            <pc:docMk/>
            <pc:sldMk cId="1193486525" sldId="260"/>
            <ac:spMk id="3" creationId="{F88EED48-DAC6-437D-8598-75A525025064}"/>
          </ac:spMkLst>
        </pc:spChg>
        <pc:spChg chg="add del mod">
          <ac:chgData name="Claudia Coñuecar" userId="40a48c7a74c5fee3" providerId="LiveId" clId="{DC259315-00F8-4C37-9E23-422CDB6E6E4A}" dt="2020-09-07T20:07:27.970" v="65" actId="21"/>
          <ac:spMkLst>
            <pc:docMk/>
            <pc:sldMk cId="1193486525" sldId="260"/>
            <ac:spMk id="7" creationId="{43D91F00-DC26-4252-8F45-34741075F67F}"/>
          </ac:spMkLst>
        </pc:spChg>
        <pc:spChg chg="add">
          <ac:chgData name="Claudia Coñuecar" userId="40a48c7a74c5fee3" providerId="LiveId" clId="{DC259315-00F8-4C37-9E23-422CDB6E6E4A}" dt="2020-09-07T20:05:00.111" v="8" actId="26606"/>
          <ac:spMkLst>
            <pc:docMk/>
            <pc:sldMk cId="1193486525" sldId="260"/>
            <ac:spMk id="9" creationId="{16C5FA50-8D52-4617-AF91-5C7B1C8352F1}"/>
          </ac:spMkLst>
        </pc:spChg>
        <pc:spChg chg="add">
          <ac:chgData name="Claudia Coñuecar" userId="40a48c7a74c5fee3" providerId="LiveId" clId="{DC259315-00F8-4C37-9E23-422CDB6E6E4A}" dt="2020-09-07T20:05:00.111" v="8" actId="26606"/>
          <ac:spMkLst>
            <pc:docMk/>
            <pc:sldMk cId="1193486525" sldId="260"/>
            <ac:spMk id="11" creationId="{E223798C-12AD-4B0C-A50C-D676347D67CF}"/>
          </ac:spMkLst>
        </pc:spChg>
        <pc:picChg chg="add del mod">
          <ac:chgData name="Claudia Coñuecar" userId="40a48c7a74c5fee3" providerId="LiveId" clId="{DC259315-00F8-4C37-9E23-422CDB6E6E4A}" dt="2020-09-07T20:06:55.519" v="62" actId="21"/>
          <ac:picMkLst>
            <pc:docMk/>
            <pc:sldMk cId="1193486525" sldId="260"/>
            <ac:picMk id="4" creationId="{728A82E8-27E4-4E2A-A26F-90E1681A7DDF}"/>
          </ac:picMkLst>
        </pc:picChg>
        <pc:picChg chg="add mod">
          <ac:chgData name="Claudia Coñuecar" userId="40a48c7a74c5fee3" providerId="LiveId" clId="{DC259315-00F8-4C37-9E23-422CDB6E6E4A}" dt="2020-09-07T20:07:21.518" v="64" actId="1076"/>
          <ac:picMkLst>
            <pc:docMk/>
            <pc:sldMk cId="1193486525" sldId="260"/>
            <ac:picMk id="5" creationId="{AE9D8FA2-AA44-4A4E-9AE9-E8D1A8BCDE39}"/>
          </ac:picMkLst>
        </pc:picChg>
      </pc:sldChg>
      <pc:sldChg chg="addSp delSp modSp mod setBg">
        <pc:chgData name="Claudia Coñuecar" userId="40a48c7a74c5fee3" providerId="LiveId" clId="{DC259315-00F8-4C37-9E23-422CDB6E6E4A}" dt="2020-09-07T20:02:08.098" v="5" actId="14100"/>
        <pc:sldMkLst>
          <pc:docMk/>
          <pc:sldMk cId="3709008377" sldId="264"/>
        </pc:sldMkLst>
        <pc:spChg chg="mod">
          <ac:chgData name="Claudia Coñuecar" userId="40a48c7a74c5fee3" providerId="LiveId" clId="{DC259315-00F8-4C37-9E23-422CDB6E6E4A}" dt="2020-09-07T20:02:02.304" v="3" actId="26606"/>
          <ac:spMkLst>
            <pc:docMk/>
            <pc:sldMk cId="3709008377" sldId="264"/>
            <ac:spMk id="2" creationId="{00000000-0000-0000-0000-000000000000}"/>
          </ac:spMkLst>
        </pc:spChg>
        <pc:spChg chg="mod ord">
          <ac:chgData name="Claudia Coñuecar" userId="40a48c7a74c5fee3" providerId="LiveId" clId="{DC259315-00F8-4C37-9E23-422CDB6E6E4A}" dt="2020-09-07T20:02:02.304" v="3" actId="26606"/>
          <ac:spMkLst>
            <pc:docMk/>
            <pc:sldMk cId="3709008377" sldId="264"/>
            <ac:spMk id="3" creationId="{00000000-0000-0000-0000-000000000000}"/>
          </ac:spMkLst>
        </pc:spChg>
        <pc:spChg chg="add del">
          <ac:chgData name="Claudia Coñuecar" userId="40a48c7a74c5fee3" providerId="LiveId" clId="{DC259315-00F8-4C37-9E23-422CDB6E6E4A}" dt="2020-09-07T20:02:02.304" v="3" actId="26606"/>
          <ac:spMkLst>
            <pc:docMk/>
            <pc:sldMk cId="3709008377" sldId="264"/>
            <ac:spMk id="71" creationId="{EBF87945-A001-489F-9D9B-7D9435F0B9CA}"/>
          </ac:spMkLst>
        </pc:spChg>
        <pc:spChg chg="add">
          <ac:chgData name="Claudia Coñuecar" userId="40a48c7a74c5fee3" providerId="LiveId" clId="{DC259315-00F8-4C37-9E23-422CDB6E6E4A}" dt="2020-09-07T20:02:02.304" v="3" actId="26606"/>
          <ac:spMkLst>
            <pc:docMk/>
            <pc:sldMk cId="3709008377" sldId="264"/>
            <ac:spMk id="135" creationId="{71FC7D98-7B8B-402A-90FC-F027482F2142}"/>
          </ac:spMkLst>
        </pc:spChg>
        <pc:spChg chg="add">
          <ac:chgData name="Claudia Coñuecar" userId="40a48c7a74c5fee3" providerId="LiveId" clId="{DC259315-00F8-4C37-9E23-422CDB6E6E4A}" dt="2020-09-07T20:02:02.304" v="3" actId="26606"/>
          <ac:spMkLst>
            <pc:docMk/>
            <pc:sldMk cId="3709008377" sldId="264"/>
            <ac:spMk id="137" creationId="{AD7356EA-285B-4E5D-8FEC-104659A4FD2C}"/>
          </ac:spMkLst>
        </pc:spChg>
        <pc:picChg chg="mod ord">
          <ac:chgData name="Claudia Coñuecar" userId="40a48c7a74c5fee3" providerId="LiveId" clId="{DC259315-00F8-4C37-9E23-422CDB6E6E4A}" dt="2020-09-07T20:02:08.098" v="5" actId="14100"/>
          <ac:picMkLst>
            <pc:docMk/>
            <pc:sldMk cId="3709008377" sldId="264"/>
            <ac:picMk id="3074" creationId="{00000000-0000-0000-0000-000000000000}"/>
          </ac:picMkLst>
        </pc:picChg>
      </pc:sldChg>
      <pc:sldChg chg="addSp modSp mod setBg">
        <pc:chgData name="Claudia Coñuecar" userId="40a48c7a74c5fee3" providerId="LiveId" clId="{DC259315-00F8-4C37-9E23-422CDB6E6E4A}" dt="2020-09-07T20:02:17.143" v="6" actId="26606"/>
        <pc:sldMkLst>
          <pc:docMk/>
          <pc:sldMk cId="1535109753" sldId="265"/>
        </pc:sldMkLst>
        <pc:spChg chg="mod">
          <ac:chgData name="Claudia Coñuecar" userId="40a48c7a74c5fee3" providerId="LiveId" clId="{DC259315-00F8-4C37-9E23-422CDB6E6E4A}" dt="2020-09-07T20:02:17.143" v="6" actId="26606"/>
          <ac:spMkLst>
            <pc:docMk/>
            <pc:sldMk cId="1535109753" sldId="265"/>
            <ac:spMk id="2" creationId="{00000000-0000-0000-0000-000000000000}"/>
          </ac:spMkLst>
        </pc:spChg>
        <pc:spChg chg="mod">
          <ac:chgData name="Claudia Coñuecar" userId="40a48c7a74c5fee3" providerId="LiveId" clId="{DC259315-00F8-4C37-9E23-422CDB6E6E4A}" dt="2020-09-07T20:02:17.143" v="6" actId="26606"/>
          <ac:spMkLst>
            <pc:docMk/>
            <pc:sldMk cId="1535109753" sldId="265"/>
            <ac:spMk id="3" creationId="{00000000-0000-0000-0000-000000000000}"/>
          </ac:spMkLst>
        </pc:spChg>
        <pc:spChg chg="add">
          <ac:chgData name="Claudia Coñuecar" userId="40a48c7a74c5fee3" providerId="LiveId" clId="{DC259315-00F8-4C37-9E23-422CDB6E6E4A}" dt="2020-09-07T20:02:17.143" v="6" actId="26606"/>
          <ac:spMkLst>
            <pc:docMk/>
            <pc:sldMk cId="1535109753" sldId="265"/>
            <ac:spMk id="71" creationId="{71FC7D98-7B8B-402A-90FC-F027482F2142}"/>
          </ac:spMkLst>
        </pc:spChg>
        <pc:spChg chg="add">
          <ac:chgData name="Claudia Coñuecar" userId="40a48c7a74c5fee3" providerId="LiveId" clId="{DC259315-00F8-4C37-9E23-422CDB6E6E4A}" dt="2020-09-07T20:02:17.143" v="6" actId="26606"/>
          <ac:spMkLst>
            <pc:docMk/>
            <pc:sldMk cId="1535109753" sldId="265"/>
            <ac:spMk id="73" creationId="{AD7356EA-285B-4E5D-8FEC-104659A4FD2C}"/>
          </ac:spMkLst>
        </pc:spChg>
        <pc:picChg chg="mod">
          <ac:chgData name="Claudia Coñuecar" userId="40a48c7a74c5fee3" providerId="LiveId" clId="{DC259315-00F8-4C37-9E23-422CDB6E6E4A}" dt="2020-09-07T20:02:17.143" v="6" actId="26606"/>
          <ac:picMkLst>
            <pc:docMk/>
            <pc:sldMk cId="1535109753" sldId="265"/>
            <ac:picMk id="4098" creationId="{00000000-0000-0000-0000-000000000000}"/>
          </ac:picMkLst>
        </pc:picChg>
      </pc:sldChg>
      <pc:sldChg chg="addSp delSp modSp new mod">
        <pc:chgData name="Claudia Coñuecar" userId="40a48c7a74c5fee3" providerId="LiveId" clId="{DC259315-00F8-4C37-9E23-422CDB6E6E4A}" dt="2020-09-07T20:15:48.145" v="258" actId="1076"/>
        <pc:sldMkLst>
          <pc:docMk/>
          <pc:sldMk cId="2618555952" sldId="266"/>
        </pc:sldMkLst>
        <pc:spChg chg="mod">
          <ac:chgData name="Claudia Coñuecar" userId="40a48c7a74c5fee3" providerId="LiveId" clId="{DC259315-00F8-4C37-9E23-422CDB6E6E4A}" dt="2020-09-07T20:14:45.227" v="240" actId="1076"/>
          <ac:spMkLst>
            <pc:docMk/>
            <pc:sldMk cId="2618555952" sldId="266"/>
            <ac:spMk id="2" creationId="{53844904-441F-4BDE-92AD-46FEC9063B2D}"/>
          </ac:spMkLst>
        </pc:spChg>
        <pc:spChg chg="del">
          <ac:chgData name="Claudia Coñuecar" userId="40a48c7a74c5fee3" providerId="LiveId" clId="{DC259315-00F8-4C37-9E23-422CDB6E6E4A}" dt="2020-09-07T20:09:16.039" v="101" actId="22"/>
          <ac:spMkLst>
            <pc:docMk/>
            <pc:sldMk cId="2618555952" sldId="266"/>
            <ac:spMk id="3" creationId="{CFC7E3D7-485B-4252-8E78-122789A1E690}"/>
          </ac:spMkLst>
        </pc:spChg>
        <pc:spChg chg="add del mod">
          <ac:chgData name="Claudia Coñuecar" userId="40a48c7a74c5fee3" providerId="LiveId" clId="{DC259315-00F8-4C37-9E23-422CDB6E6E4A}" dt="2020-09-07T20:10:36.955" v="105" actId="21"/>
          <ac:spMkLst>
            <pc:docMk/>
            <pc:sldMk cId="2618555952" sldId="266"/>
            <ac:spMk id="11" creationId="{D1E1FB51-F019-404A-8B52-F4BDFEB5F3CE}"/>
          </ac:spMkLst>
        </pc:spChg>
        <pc:spChg chg="add mod">
          <ac:chgData name="Claudia Coñuecar" userId="40a48c7a74c5fee3" providerId="LiveId" clId="{DC259315-00F8-4C37-9E23-422CDB6E6E4A}" dt="2020-09-07T20:12:27.877" v="134" actId="1076"/>
          <ac:spMkLst>
            <pc:docMk/>
            <pc:sldMk cId="2618555952" sldId="266"/>
            <ac:spMk id="16" creationId="{B0823686-40FE-455E-9AEE-92CA8AC8AE76}"/>
          </ac:spMkLst>
        </pc:spChg>
        <pc:spChg chg="add del mod">
          <ac:chgData name="Claudia Coñuecar" userId="40a48c7a74c5fee3" providerId="LiveId" clId="{DC259315-00F8-4C37-9E23-422CDB6E6E4A}" dt="2020-09-07T20:12:42.276" v="136" actId="767"/>
          <ac:spMkLst>
            <pc:docMk/>
            <pc:sldMk cId="2618555952" sldId="266"/>
            <ac:spMk id="17" creationId="{B3929026-839B-4663-AE96-DBE21938B6E3}"/>
          </ac:spMkLst>
        </pc:spChg>
        <pc:spChg chg="add mod">
          <ac:chgData name="Claudia Coñuecar" userId="40a48c7a74c5fee3" providerId="LiveId" clId="{DC259315-00F8-4C37-9E23-422CDB6E6E4A}" dt="2020-09-07T20:13:11.803" v="150" actId="1076"/>
          <ac:spMkLst>
            <pc:docMk/>
            <pc:sldMk cId="2618555952" sldId="266"/>
            <ac:spMk id="18" creationId="{A7FDEE70-2310-44C7-B6BC-068DD8A1E484}"/>
          </ac:spMkLst>
        </pc:spChg>
        <pc:spChg chg="add mod">
          <ac:chgData name="Claudia Coñuecar" userId="40a48c7a74c5fee3" providerId="LiveId" clId="{DC259315-00F8-4C37-9E23-422CDB6E6E4A}" dt="2020-09-07T20:15:05.143" v="243" actId="1076"/>
          <ac:spMkLst>
            <pc:docMk/>
            <pc:sldMk cId="2618555952" sldId="266"/>
            <ac:spMk id="19" creationId="{6E13F416-6FFF-4252-85CD-243F6B19052E}"/>
          </ac:spMkLst>
        </pc:spChg>
        <pc:spChg chg="add mod">
          <ac:chgData name="Claudia Coñuecar" userId="40a48c7a74c5fee3" providerId="LiveId" clId="{DC259315-00F8-4C37-9E23-422CDB6E6E4A}" dt="2020-09-07T20:15:45.577" v="257" actId="1076"/>
          <ac:spMkLst>
            <pc:docMk/>
            <pc:sldMk cId="2618555952" sldId="266"/>
            <ac:spMk id="22" creationId="{30E8507A-B330-413E-9ADC-4833874ABF97}"/>
          </ac:spMkLst>
        </pc:spChg>
        <pc:picChg chg="add del mod">
          <ac:chgData name="Claudia Coñuecar" userId="40a48c7a74c5fee3" providerId="LiveId" clId="{DC259315-00F8-4C37-9E23-422CDB6E6E4A}" dt="2020-09-07T20:10:39.363" v="106" actId="21"/>
          <ac:picMkLst>
            <pc:docMk/>
            <pc:sldMk cId="2618555952" sldId="266"/>
            <ac:picMk id="5" creationId="{6A994548-3FB2-4E86-98A2-67F66D1E6B55}"/>
          </ac:picMkLst>
        </pc:picChg>
        <pc:picChg chg="add del mod ord">
          <ac:chgData name="Claudia Coñuecar" userId="40a48c7a74c5fee3" providerId="LiveId" clId="{DC259315-00F8-4C37-9E23-422CDB6E6E4A}" dt="2020-09-07T20:10:26.609" v="104" actId="21"/>
          <ac:picMkLst>
            <pc:docMk/>
            <pc:sldMk cId="2618555952" sldId="266"/>
            <ac:picMk id="7" creationId="{3663F9FF-8F83-4F8D-BC51-23F550FBCABD}"/>
          </ac:picMkLst>
        </pc:picChg>
        <pc:picChg chg="add del">
          <ac:chgData name="Claudia Coñuecar" userId="40a48c7a74c5fee3" providerId="LiveId" clId="{DC259315-00F8-4C37-9E23-422CDB6E6E4A}" dt="2020-09-07T20:10:26.609" v="104" actId="21"/>
          <ac:picMkLst>
            <pc:docMk/>
            <pc:sldMk cId="2618555952" sldId="266"/>
            <ac:picMk id="9" creationId="{F8470881-3B1D-40BC-8770-91F2E511AE70}"/>
          </ac:picMkLst>
        </pc:picChg>
        <pc:picChg chg="add mod">
          <ac:chgData name="Claudia Coñuecar" userId="40a48c7a74c5fee3" providerId="LiveId" clId="{DC259315-00F8-4C37-9E23-422CDB6E6E4A}" dt="2020-09-07T20:15:10.345" v="244" actId="1076"/>
          <ac:picMkLst>
            <pc:docMk/>
            <pc:sldMk cId="2618555952" sldId="266"/>
            <ac:picMk id="13" creationId="{D8D8A887-5A25-44A0-A6D3-C273B29C55E5}"/>
          </ac:picMkLst>
        </pc:picChg>
        <pc:picChg chg="add mod">
          <ac:chgData name="Claudia Coñuecar" userId="40a48c7a74c5fee3" providerId="LiveId" clId="{DC259315-00F8-4C37-9E23-422CDB6E6E4A}" dt="2020-09-07T20:15:14.493" v="246" actId="1076"/>
          <ac:picMkLst>
            <pc:docMk/>
            <pc:sldMk cId="2618555952" sldId="266"/>
            <ac:picMk id="15" creationId="{CBD46813-0F4D-4143-94F2-476082C7FDF1}"/>
          </ac:picMkLst>
        </pc:picChg>
        <pc:picChg chg="add mod">
          <ac:chgData name="Claudia Coñuecar" userId="40a48c7a74c5fee3" providerId="LiveId" clId="{DC259315-00F8-4C37-9E23-422CDB6E6E4A}" dt="2020-09-07T20:15:48.145" v="258" actId="1076"/>
          <ac:picMkLst>
            <pc:docMk/>
            <pc:sldMk cId="2618555952" sldId="266"/>
            <ac:picMk id="21" creationId="{AB1E10A6-1F6A-4E4F-B9DF-79FD11552576}"/>
          </ac:picMkLst>
        </pc:picChg>
      </pc:sldChg>
      <pc:sldChg chg="addSp delSp modSp new mod">
        <pc:chgData name="Claudia Coñuecar" userId="40a48c7a74c5fee3" providerId="LiveId" clId="{DC259315-00F8-4C37-9E23-422CDB6E6E4A}" dt="2020-09-11T21:16:33.170" v="399" actId="20577"/>
        <pc:sldMkLst>
          <pc:docMk/>
          <pc:sldMk cId="1709464114" sldId="267"/>
        </pc:sldMkLst>
        <pc:spChg chg="mod">
          <ac:chgData name="Claudia Coñuecar" userId="40a48c7a74c5fee3" providerId="LiveId" clId="{DC259315-00F8-4C37-9E23-422CDB6E6E4A}" dt="2020-09-11T21:16:33.170" v="399" actId="20577"/>
          <ac:spMkLst>
            <pc:docMk/>
            <pc:sldMk cId="1709464114" sldId="267"/>
            <ac:spMk id="2" creationId="{BB65CF7C-6898-414A-B2BA-E7B23E72D40B}"/>
          </ac:spMkLst>
        </pc:spChg>
        <pc:spChg chg="del">
          <ac:chgData name="Claudia Coñuecar" userId="40a48c7a74c5fee3" providerId="LiveId" clId="{DC259315-00F8-4C37-9E23-422CDB6E6E4A}" dt="2020-09-07T20:18:47.479" v="261" actId="21"/>
          <ac:spMkLst>
            <pc:docMk/>
            <pc:sldMk cId="1709464114" sldId="267"/>
            <ac:spMk id="3" creationId="{67835045-4D9E-4D04-A130-06E12C4A7184}"/>
          </ac:spMkLst>
        </pc:spChg>
        <pc:picChg chg="add mod modCrop">
          <ac:chgData name="Claudia Coñuecar" userId="40a48c7a74c5fee3" providerId="LiveId" clId="{DC259315-00F8-4C37-9E23-422CDB6E6E4A}" dt="2020-09-07T20:19:19.251" v="268" actId="1076"/>
          <ac:picMkLst>
            <pc:docMk/>
            <pc:sldMk cId="1709464114" sldId="267"/>
            <ac:picMk id="4" creationId="{33FFB0D6-AA11-41B7-938C-834CEDB20489}"/>
          </ac:picMkLst>
        </pc:picChg>
      </pc:sldChg>
      <pc:sldChg chg="addSp delSp modSp new mod">
        <pc:chgData name="Claudia Coñuecar" userId="40a48c7a74c5fee3" providerId="LiveId" clId="{DC259315-00F8-4C37-9E23-422CDB6E6E4A}" dt="2020-09-11T21:16:56.330" v="403" actId="14100"/>
        <pc:sldMkLst>
          <pc:docMk/>
          <pc:sldMk cId="3497693470" sldId="268"/>
        </pc:sldMkLst>
        <pc:spChg chg="mod">
          <ac:chgData name="Claudia Coñuecar" userId="40a48c7a74c5fee3" providerId="LiveId" clId="{DC259315-00F8-4C37-9E23-422CDB6E6E4A}" dt="2020-09-11T21:16:49.540" v="401" actId="20577"/>
          <ac:spMkLst>
            <pc:docMk/>
            <pc:sldMk cId="3497693470" sldId="268"/>
            <ac:spMk id="2" creationId="{4F832B58-8573-43B7-80C4-E1B5074CE713}"/>
          </ac:spMkLst>
        </pc:spChg>
        <pc:spChg chg="del">
          <ac:chgData name="Claudia Coñuecar" userId="40a48c7a74c5fee3" providerId="LiveId" clId="{DC259315-00F8-4C37-9E23-422CDB6E6E4A}" dt="2020-09-07T20:22:12.922" v="382" actId="21"/>
          <ac:spMkLst>
            <pc:docMk/>
            <pc:sldMk cId="3497693470" sldId="268"/>
            <ac:spMk id="3" creationId="{2CB442F2-4D0B-4F9A-9D42-1808EEDEC5AA}"/>
          </ac:spMkLst>
        </pc:spChg>
        <pc:picChg chg="add mod modCrop">
          <ac:chgData name="Claudia Coñuecar" userId="40a48c7a74c5fee3" providerId="LiveId" clId="{DC259315-00F8-4C37-9E23-422CDB6E6E4A}" dt="2020-09-11T21:16:56.330" v="403" actId="14100"/>
          <ac:picMkLst>
            <pc:docMk/>
            <pc:sldMk cId="3497693470" sldId="268"/>
            <ac:picMk id="4" creationId="{BB314C84-BD82-4820-9920-A910CED2B8D2}"/>
          </ac:picMkLst>
        </pc:picChg>
      </pc:sldChg>
    </pc:docChg>
  </pc:docChgLst>
  <pc:docChgLst>
    <pc:chgData name="Claudia Coñuecar" userId="40a48c7a74c5fee3" providerId="LiveId" clId="{CB150A40-AF8B-4F01-A7CD-55137C9E2812}"/>
    <pc:docChg chg="modSld">
      <pc:chgData name="Claudia Coñuecar" userId="40a48c7a74c5fee3" providerId="LiveId" clId="{CB150A40-AF8B-4F01-A7CD-55137C9E2812}" dt="2020-10-05T14:20:09.026" v="21" actId="20577"/>
      <pc:docMkLst>
        <pc:docMk/>
      </pc:docMkLst>
      <pc:sldChg chg="modSp mod">
        <pc:chgData name="Claudia Coñuecar" userId="40a48c7a74c5fee3" providerId="LiveId" clId="{CB150A40-AF8B-4F01-A7CD-55137C9E2812}" dt="2020-10-05T14:20:09.026" v="21" actId="20577"/>
        <pc:sldMkLst>
          <pc:docMk/>
          <pc:sldMk cId="913427073" sldId="263"/>
        </pc:sldMkLst>
        <pc:spChg chg="mod">
          <ac:chgData name="Claudia Coñuecar" userId="40a48c7a74c5fee3" providerId="LiveId" clId="{CB150A40-AF8B-4F01-A7CD-55137C9E2812}" dt="2020-10-05T14:20:09.026" v="21" actId="20577"/>
          <ac:spMkLst>
            <pc:docMk/>
            <pc:sldMk cId="913427073" sldId="263"/>
            <ac:spMk id="3" creationId="{27595C81-FDCF-4636-B598-2DC01FA0F1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E367A-C3B6-4D54-AB9F-EF9B4DF5F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4D20E8-D3A5-4523-83BE-D6DAF3ADF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A8CE54-40C9-43AB-BFBB-52EAF39E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2E5-6111-439D-B05B-7B6794C637B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9D25BF-5B66-4D94-A222-7C401EEF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33154-55EC-47E8-9148-200677B8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2B1-F484-4980-8FF4-B3F9891C8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31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84D58-F130-4633-9B92-60867E87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A0AB39-6662-4E5E-A1CC-242D789D5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6A6833-67FD-4E32-8662-DE9A90E4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2E5-6111-439D-B05B-7B6794C637B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F8F927-0F3B-4304-A890-931AF81B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E6FDF6-E969-49D2-8E81-1E62C447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2B1-F484-4980-8FF4-B3F9891C8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81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69E0E2-6396-4907-A363-9C1EA35C1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0B2EAC-6058-4BFD-B648-F6E473224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8DD83A-375E-492D-9CBC-3DB4A341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2E5-6111-439D-B05B-7B6794C637B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D759C9-9E4F-420F-B70B-73CC77BF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FCA675-1051-4B21-91AB-824760F3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2B1-F484-4980-8FF4-B3F9891C8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860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93706-1062-4C13-AC4D-E602FAD1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A91E1-F1BB-4C7C-BAC7-87FCAC2C7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FBAC6D-80FB-4B95-A9AA-82027345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2E5-6111-439D-B05B-7B6794C637B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2B406A-7FE8-4FF5-90F8-259BF404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442B0-8C9E-4E75-994E-3A964C61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2B1-F484-4980-8FF4-B3F9891C8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188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4B1D0-DC07-4709-9B58-8F7175CC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904455-991A-40BD-8A4B-89EA78BF8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0476AE-B121-4637-8DF3-15342695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2E5-6111-439D-B05B-7B6794C637B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F20694-2E71-49C4-A952-796950B0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194A96-AB16-4157-AD46-8A0F6E0F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2B1-F484-4980-8FF4-B3F9891C8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014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3F492-9B83-4844-AFC3-5B9113DA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412729-0179-48C6-931B-8F8C69B53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5A1EC2-FCD9-4160-AE78-CDF5FBC2B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E7B867-02BE-41D8-B1AF-6FF32CB9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2E5-6111-439D-B05B-7B6794C637B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A488B3-0B21-44E5-A774-8F1D69F6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A68A38-8EC4-462E-AE23-5B465C69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2B1-F484-4980-8FF4-B3F9891C8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567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3CF25-A93F-41F6-8370-165F6328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F09B14-C7D4-43F1-ADAA-CD69EAD57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BBA913-EC8F-4DDE-AB49-29340BCFC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05DB1E-BFDB-4DCD-9644-E271E3C02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9EA5999-95D4-4347-921E-826557A92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B715F12-E20B-45B1-AD32-64021EFD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2E5-6111-439D-B05B-7B6794C637B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D1B528-606F-4336-BBE5-938A9024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BD12A2-0165-40CD-8901-FDC95A96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2B1-F484-4980-8FF4-B3F9891C8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68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BB3B-3AE2-45C8-B37A-9D2727C5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710930-6B5D-4D95-AF19-E1C455E1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2E5-6111-439D-B05B-7B6794C637B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6EA97C-8830-4988-A017-3CCCDE0E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611548-B9F9-4F62-AD2A-75BDAFF3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2B1-F484-4980-8FF4-B3F9891C8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79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4833D3-661A-4649-9B25-2ABF4748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2E5-6111-439D-B05B-7B6794C637B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C5B51B-9D8D-499D-9E23-C7854C13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BA6129-C752-48B0-A6E2-8947E5E7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2B1-F484-4980-8FF4-B3F9891C8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68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2CE1C-0FF2-4FBE-9CF4-4CF3CF31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A3B7B2-5C2F-4203-BFB8-DDF6D2B62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2D388E-B645-464A-B7BB-AF9E9F182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E5797E-83AA-4E73-86F8-D76693AA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2E5-6111-439D-B05B-7B6794C637B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DC346B-E5B9-4EED-9F66-6F731039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DEFAD1-9481-4E96-B775-26034965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2B1-F484-4980-8FF4-B3F9891C8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979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87FE2-6658-4481-9174-42B8D326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01EA2B-80F6-4EF2-9EA6-C8BB7DC3B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761769-5EDB-4DDC-8CB6-2140FD6BF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B4BB42-31A5-4252-8522-62BCF81D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2E5-6111-439D-B05B-7B6794C637B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B10A76-1E8A-4B65-95A3-46F1CBB7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FC1F12-FFED-452E-8850-50585FD0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2B1-F484-4980-8FF4-B3F9891C8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285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721A30-9C7C-4D59-81BB-63A52377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89D4E2-677C-49B3-A748-A223B6852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2C43F-B5D4-4057-83DD-9148761C4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12E5-6111-439D-B05B-7B6794C637B2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D68EF4-C676-49B2-8482-9BC3B309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B1D5A5-0B26-44E6-AEB5-3D5599EAB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92B1-F484-4980-8FF4-B3F9891C8C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8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CD587-3C67-4627-A92B-6A27C5D4F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2" r="60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75C852-E462-48A7-8D77-87C98C8E9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chemeClr val="accent6">
                    <a:lumMod val="75000"/>
                  </a:schemeClr>
                </a:solidFill>
              </a:rPr>
              <a:t>Clases de Música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88C634-4265-4207-8D5B-9083E3628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163" y="5518900"/>
            <a:ext cx="3415862" cy="6832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CL" sz="2000" dirty="0">
                <a:solidFill>
                  <a:schemeClr val="accent6">
                    <a:lumMod val="75000"/>
                  </a:schemeClr>
                </a:solidFill>
              </a:rPr>
              <a:t>Quinto Año Básico </a:t>
            </a:r>
          </a:p>
          <a:p>
            <a:pPr algn="l"/>
            <a:r>
              <a:rPr lang="es-CL" sz="2000" dirty="0">
                <a:solidFill>
                  <a:schemeClr val="accent6">
                    <a:lumMod val="75000"/>
                  </a:schemeClr>
                </a:solidFill>
              </a:rPr>
              <a:t>Prof. Claudia Coñuecar</a:t>
            </a:r>
          </a:p>
          <a:p>
            <a:endParaRPr lang="es-CL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2FD04D51-A41E-4DC2-A45A-CA998DA5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232" y="199865"/>
            <a:ext cx="1694835" cy="168264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159244-24C6-414A-8A7F-0E895F001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87" y="3490245"/>
            <a:ext cx="1950889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3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32B58-8573-43B7-80C4-E1B5074C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Encierra y coloca el nombre de los instrumentos que forman la Orquesta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314C84-BD82-4820-9920-A910CED2B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5"/>
          <a:stretch/>
        </p:blipFill>
        <p:spPr>
          <a:xfrm>
            <a:off x="2124074" y="1690688"/>
            <a:ext cx="7096125" cy="49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9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2B944-1A57-42CB-9D9A-906A5D157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595C81-FDCF-4636-B598-2DC01FA0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590" y="2090682"/>
            <a:ext cx="8261873" cy="3603812"/>
          </a:xfrm>
        </p:spPr>
        <p:txBody>
          <a:bodyPr/>
          <a:lstStyle/>
          <a:p>
            <a:r>
              <a:rPr lang="es-CL" dirty="0"/>
              <a:t>PLAZO DE ENTREGA: </a:t>
            </a:r>
          </a:p>
          <a:p>
            <a:r>
              <a:rPr lang="es-CL" b="1" dirty="0"/>
              <a:t>Se verá en </a:t>
            </a:r>
            <a:r>
              <a:rPr lang="es-CL" b="1"/>
              <a:t>clases zoom</a:t>
            </a:r>
            <a:endParaRPr lang="es-CL" b="1" dirty="0"/>
          </a:p>
          <a:p>
            <a:r>
              <a:rPr lang="es-CL" b="1" dirty="0"/>
              <a:t>Indicar Nombre y curso</a:t>
            </a:r>
          </a:p>
          <a:p>
            <a:r>
              <a:rPr lang="es-CL" dirty="0"/>
              <a:t>CORREO: </a:t>
            </a:r>
            <a:r>
              <a:rPr lang="es-CL" dirty="0">
                <a:hlinkClick r:id="rId2"/>
              </a:rPr>
              <a:t>cconuecar@emmanuel.cl</a:t>
            </a:r>
            <a:endParaRPr lang="es-CL" dirty="0"/>
          </a:p>
          <a:p>
            <a:r>
              <a:rPr lang="es-CL" dirty="0" err="1"/>
              <a:t>Whatsapp</a:t>
            </a:r>
            <a:r>
              <a:rPr lang="es-CL" dirty="0"/>
              <a:t>: +56978961502</a:t>
            </a:r>
          </a:p>
          <a:p>
            <a:r>
              <a:rPr lang="es-CL" dirty="0"/>
              <a:t>Buzón Tareas página del colegio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5269FF-5AE8-42C9-B013-A3CBC13DE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554" y="2306891"/>
            <a:ext cx="273734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2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CL"/>
              <a:t>Los Instrumentos Musicales</a:t>
            </a:r>
          </a:p>
        </p:txBody>
      </p:sp>
      <p:pic>
        <p:nvPicPr>
          <p:cNvPr id="2058" name="Picture 10" descr="Niños De Dibujos Animados Con Notas Musicales Ilustracione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r="5791" b="2"/>
          <a:stretch/>
        </p:blipFill>
        <p:spPr bwMode="auto">
          <a:xfrm>
            <a:off x="1161535" y="2108200"/>
            <a:ext cx="3495807" cy="3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501639" y="2762966"/>
            <a:ext cx="5846063" cy="2291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/>
              <a:t> Familias de Instrumentos:</a:t>
            </a:r>
          </a:p>
          <a:p>
            <a:r>
              <a:rPr lang="es-CL" dirty="0"/>
              <a:t>Viento: Madera y Metal</a:t>
            </a:r>
          </a:p>
          <a:p>
            <a:r>
              <a:rPr lang="es-CL" dirty="0"/>
              <a:t>Cuerda: Frotada, Pulsada y Percutida</a:t>
            </a:r>
          </a:p>
          <a:p>
            <a:r>
              <a:rPr lang="es-CL" dirty="0"/>
              <a:t>Percusión: Madera, Metal y Membrana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120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5CDFC-E497-4A6A-A3B1-3195102D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tx1">
                    <a:lumMod val="85000"/>
                    <a:lumOff val="15000"/>
                  </a:schemeClr>
                </a:solidFill>
              </a:rPr>
              <a:t>Instrumentos de la Orquesta</a:t>
            </a:r>
          </a:p>
        </p:txBody>
      </p:sp>
      <p:pic>
        <p:nvPicPr>
          <p:cNvPr id="1026" name="Picture 2" descr="Clasificación de los instrumentos en familias. Falta añadir dos ...">
            <a:extLst>
              <a:ext uri="{FF2B5EF4-FFF2-40B4-BE49-F238E27FC236}">
                <a16:creationId xmlns:a16="http://schemas.microsoft.com/office/drawing/2014/main" id="{671382FB-7330-4157-81CA-8D1B3C74C5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721962"/>
            <a:ext cx="6912217" cy="48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0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AC0ED-13EA-49C2-8ADB-6C4E062A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52160-D082-498B-BC45-8BC7A6AF9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Cuántos instrumentos tiene una orquesta sinfónica? - UstedPregunta">
            <a:extLst>
              <a:ext uri="{FF2B5EF4-FFF2-40B4-BE49-F238E27FC236}">
                <a16:creationId xmlns:a16="http://schemas.microsoft.com/office/drawing/2014/main" id="{C343311A-4FB2-4DFC-85AE-C239E381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2139" cy="68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7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Instrumentos de Viento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/>
              <a:t>		MADERA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Los instrumentos de viento madera - Concertan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" r="1" b="5179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0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Instrumentos Viento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/>
              <a:t>		METAL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Instrumentos de viento-metal | En Clave de Niñ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r="3" b="3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0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CC4A9-47D5-494A-B216-33F5FCA5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Cuerda </a:t>
            </a:r>
            <a:r>
              <a:rPr lang="es-CL" sz="3600" dirty="0">
                <a:solidFill>
                  <a:srgbClr val="FFFFFF"/>
                </a:solidFill>
              </a:rPr>
              <a:t>Pulsada</a:t>
            </a:r>
            <a:br>
              <a:rPr lang="es-CL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Cuerda Frotada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Cuerda Percutida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9D8FA2-AA44-4A4E-9AE9-E8D1A8BCD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28" y="989805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8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44904-441F-4BDE-92AD-46FEC906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3" y="380785"/>
            <a:ext cx="10515600" cy="1325563"/>
          </a:xfrm>
        </p:spPr>
        <p:txBody>
          <a:bodyPr/>
          <a:lstStyle/>
          <a:p>
            <a:r>
              <a:rPr lang="es-CL" dirty="0"/>
              <a:t>Instrumento Percusión Metal y Membrana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D8D8A887-5A25-44A0-A6D3-C273B29C5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4" y="2362774"/>
            <a:ext cx="3292624" cy="32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BD46813-0F4D-4143-94F2-476082C7F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375" y="2833857"/>
            <a:ext cx="2895851" cy="2164268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B0823686-40FE-455E-9AEE-92CA8AC8AE76}"/>
              </a:ext>
            </a:extLst>
          </p:cNvPr>
          <p:cNvSpPr/>
          <p:nvPr/>
        </p:nvSpPr>
        <p:spPr>
          <a:xfrm>
            <a:off x="887557" y="5655398"/>
            <a:ext cx="32099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Triángulo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7FDEE70-2310-44C7-B6BC-068DD8A1E484}"/>
              </a:ext>
            </a:extLst>
          </p:cNvPr>
          <p:cNvSpPr/>
          <p:nvPr/>
        </p:nvSpPr>
        <p:spPr>
          <a:xfrm>
            <a:off x="9348623" y="5301455"/>
            <a:ext cx="18005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Platillos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E13F416-6FFF-4252-85CD-243F6B19052E}"/>
              </a:ext>
            </a:extLst>
          </p:cNvPr>
          <p:cNvSpPr txBox="1"/>
          <p:nvPr/>
        </p:nvSpPr>
        <p:spPr>
          <a:xfrm>
            <a:off x="1056314" y="1508294"/>
            <a:ext cx="9744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Sólo estos 3 instrumentos de percusión pertenecen a la Orquesta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B1E10A6-1F6A-4E4F-B9DF-79FD11552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148" y="2626025"/>
            <a:ext cx="2627604" cy="313971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0E8507A-B330-413E-9ADC-4833874ABF97}"/>
              </a:ext>
            </a:extLst>
          </p:cNvPr>
          <p:cNvSpPr/>
          <p:nvPr/>
        </p:nvSpPr>
        <p:spPr>
          <a:xfrm>
            <a:off x="5689671" y="5593843"/>
            <a:ext cx="1593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Timbal</a:t>
            </a:r>
          </a:p>
        </p:txBody>
      </p:sp>
    </p:spTree>
    <p:extLst>
      <p:ext uri="{BB962C8B-B14F-4D97-AF65-F5344CB8AC3E}">
        <p14:creationId xmlns:p14="http://schemas.microsoft.com/office/powerpoint/2010/main" val="261855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5CF7C-6898-414A-B2BA-E7B23E72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dirty="0"/>
              <a:t>Actividad Musical</a:t>
            </a:r>
            <a:r>
              <a:rPr lang="es-CL" sz="3600" dirty="0"/>
              <a:t>: Encierra y coloca el nombre de los instrumentos que forman la Orquesta.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FFB0D6-AA11-41B7-938C-834CEDB20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94"/>
          <a:stretch/>
        </p:blipFill>
        <p:spPr>
          <a:xfrm>
            <a:off x="2628900" y="1792700"/>
            <a:ext cx="5968426" cy="48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64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139</Words>
  <Application>Microsoft Office PowerPoint</Application>
  <PresentationFormat>Panorámica</PresentationFormat>
  <Paragraphs>28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Clases de Música</vt:lpstr>
      <vt:lpstr>Los Instrumentos Musicales</vt:lpstr>
      <vt:lpstr>Instrumentos de la Orquesta</vt:lpstr>
      <vt:lpstr>Presentación de PowerPoint</vt:lpstr>
      <vt:lpstr>Instrumentos de Viento</vt:lpstr>
      <vt:lpstr>Instrumentos Viento</vt:lpstr>
      <vt:lpstr>Cuerda Pulsada  Cuerda Frotada  Cuerda Percutida </vt:lpstr>
      <vt:lpstr>Instrumento Percusión Metal y Membrana</vt:lpstr>
      <vt:lpstr>Actividad Musical: Encierra y coloca el nombre de los instrumentos que forman la Orquesta.</vt:lpstr>
      <vt:lpstr>Encierra y coloca el nombre de los instrumentos que forman la Orquesta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Claudia Coñuecar</dc:creator>
  <cp:lastModifiedBy>Claudia Coñuecar</cp:lastModifiedBy>
  <cp:revision>1</cp:revision>
  <dcterms:created xsi:type="dcterms:W3CDTF">2020-09-07T20:05:00Z</dcterms:created>
  <dcterms:modified xsi:type="dcterms:W3CDTF">2020-10-05T14:20:11Z</dcterms:modified>
</cp:coreProperties>
</file>