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60" r:id="rId4"/>
    <p:sldId id="265" r:id="rId5"/>
    <p:sldId id="268" r:id="rId6"/>
    <p:sldId id="266" r:id="rId7"/>
    <p:sldId id="257" r:id="rId8"/>
    <p:sldId id="273" r:id="rId9"/>
    <p:sldId id="274" r:id="rId10"/>
    <p:sldId id="275" r:id="rId11"/>
    <p:sldId id="276" r:id="rId12"/>
    <p:sldId id="277" r:id="rId13"/>
    <p:sldId id="278" r:id="rId14"/>
    <p:sldId id="279" r:id="rId15"/>
    <p:sldId id="280" r:id="rId16"/>
    <p:sldId id="272" r:id="rId1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EF4DB1-E0AC-49F6-9FD8-A719C721585C}" v="9" dt="2020-08-29T01:43:38.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oñuecar" userId="40a48c7a74c5fee3" providerId="LiveId" clId="{92EF4DB1-E0AC-49F6-9FD8-A719C721585C}"/>
    <pc:docChg chg="undo custSel mod addSld modSld sldOrd">
      <pc:chgData name="Claudia Coñuecar" userId="40a48c7a74c5fee3" providerId="LiveId" clId="{92EF4DB1-E0AC-49F6-9FD8-A719C721585C}" dt="2020-08-29T01:51:10.358" v="1395" actId="255"/>
      <pc:docMkLst>
        <pc:docMk/>
      </pc:docMkLst>
      <pc:sldChg chg="modSp mod ord">
        <pc:chgData name="Claudia Coñuecar" userId="40a48c7a74c5fee3" providerId="LiveId" clId="{92EF4DB1-E0AC-49F6-9FD8-A719C721585C}" dt="2020-08-29T01:02:04.356" v="288" actId="1076"/>
        <pc:sldMkLst>
          <pc:docMk/>
          <pc:sldMk cId="2443890252" sldId="257"/>
        </pc:sldMkLst>
        <pc:spChg chg="mod">
          <ac:chgData name="Claudia Coñuecar" userId="40a48c7a74c5fee3" providerId="LiveId" clId="{92EF4DB1-E0AC-49F6-9FD8-A719C721585C}" dt="2020-08-29T00:58:06.385" v="52" actId="20577"/>
          <ac:spMkLst>
            <pc:docMk/>
            <pc:sldMk cId="2443890252" sldId="257"/>
            <ac:spMk id="2" creationId="{D549069F-5D08-41F2-A611-CB8D7599C1C4}"/>
          </ac:spMkLst>
        </pc:spChg>
        <pc:spChg chg="mod">
          <ac:chgData name="Claudia Coñuecar" userId="40a48c7a74c5fee3" providerId="LiveId" clId="{92EF4DB1-E0AC-49F6-9FD8-A719C721585C}" dt="2020-08-29T01:02:04.356" v="288" actId="1076"/>
          <ac:spMkLst>
            <pc:docMk/>
            <pc:sldMk cId="2443890252" sldId="257"/>
            <ac:spMk id="3" creationId="{45535F91-5298-4FE4-9480-E99DE2A86B1F}"/>
          </ac:spMkLst>
        </pc:spChg>
      </pc:sldChg>
      <pc:sldChg chg="modSp mod delDesignElem">
        <pc:chgData name="Claudia Coñuecar" userId="40a48c7a74c5fee3" providerId="LiveId" clId="{92EF4DB1-E0AC-49F6-9FD8-A719C721585C}" dt="2020-08-29T00:55:29.312" v="26" actId="114"/>
        <pc:sldMkLst>
          <pc:docMk/>
          <pc:sldMk cId="1526571201" sldId="272"/>
        </pc:sldMkLst>
        <pc:spChg chg="mod">
          <ac:chgData name="Claudia Coñuecar" userId="40a48c7a74c5fee3" providerId="LiveId" clId="{92EF4DB1-E0AC-49F6-9FD8-A719C721585C}" dt="2020-08-29T00:55:29.312" v="26" actId="114"/>
          <ac:spMkLst>
            <pc:docMk/>
            <pc:sldMk cId="1526571201" sldId="272"/>
            <ac:spMk id="2" creationId="{40FC111D-0B79-4DF2-B82C-5999411D79AD}"/>
          </ac:spMkLst>
        </pc:spChg>
        <pc:spChg chg="mod">
          <ac:chgData name="Claudia Coñuecar" userId="40a48c7a74c5fee3" providerId="LiveId" clId="{92EF4DB1-E0AC-49F6-9FD8-A719C721585C}" dt="2020-08-29T00:55:18.380" v="23" actId="20577"/>
          <ac:spMkLst>
            <pc:docMk/>
            <pc:sldMk cId="1526571201" sldId="272"/>
            <ac:spMk id="3" creationId="{7EC775BE-304A-4BEB-A4B4-53C7EEA79328}"/>
          </ac:spMkLst>
        </pc:spChg>
      </pc:sldChg>
      <pc:sldChg chg="addSp delSp modSp new mod setBg">
        <pc:chgData name="Claudia Coñuecar" userId="40a48c7a74c5fee3" providerId="LiveId" clId="{92EF4DB1-E0AC-49F6-9FD8-A719C721585C}" dt="2020-08-29T01:03:20.987" v="292" actId="27614"/>
        <pc:sldMkLst>
          <pc:docMk/>
          <pc:sldMk cId="1674089361" sldId="273"/>
        </pc:sldMkLst>
        <pc:spChg chg="del">
          <ac:chgData name="Claudia Coñuecar" userId="40a48c7a74c5fee3" providerId="LiveId" clId="{92EF4DB1-E0AC-49F6-9FD8-A719C721585C}" dt="2020-08-29T01:03:15.375" v="291" actId="26606"/>
          <ac:spMkLst>
            <pc:docMk/>
            <pc:sldMk cId="1674089361" sldId="273"/>
            <ac:spMk id="2" creationId="{0279A408-1B5B-458D-8D0A-B6321CC95BC0}"/>
          </ac:spMkLst>
        </pc:spChg>
        <pc:spChg chg="del">
          <ac:chgData name="Claudia Coñuecar" userId="40a48c7a74c5fee3" providerId="LiveId" clId="{92EF4DB1-E0AC-49F6-9FD8-A719C721585C}" dt="2020-08-29T01:03:15.375" v="291" actId="26606"/>
          <ac:spMkLst>
            <pc:docMk/>
            <pc:sldMk cId="1674089361" sldId="273"/>
            <ac:spMk id="3" creationId="{2A6C43A2-29BC-445C-B069-A17027E473FB}"/>
          </ac:spMkLst>
        </pc:spChg>
        <pc:spChg chg="add">
          <ac:chgData name="Claudia Coñuecar" userId="40a48c7a74c5fee3" providerId="LiveId" clId="{92EF4DB1-E0AC-49F6-9FD8-A719C721585C}" dt="2020-08-29T01:03:15.375" v="291" actId="26606"/>
          <ac:spMkLst>
            <pc:docMk/>
            <pc:sldMk cId="1674089361" sldId="273"/>
            <ac:spMk id="9" creationId="{1E94681D-2A4C-4A8D-B9B5-31D440D0328D}"/>
          </ac:spMkLst>
        </pc:spChg>
        <pc:spChg chg="add">
          <ac:chgData name="Claudia Coñuecar" userId="40a48c7a74c5fee3" providerId="LiveId" clId="{92EF4DB1-E0AC-49F6-9FD8-A719C721585C}" dt="2020-08-29T01:03:15.375" v="291" actId="26606"/>
          <ac:spMkLst>
            <pc:docMk/>
            <pc:sldMk cId="1674089361" sldId="273"/>
            <ac:spMk id="11" creationId="{239EC50A-248F-46D1-97CD-65A2766F758B}"/>
          </ac:spMkLst>
        </pc:spChg>
        <pc:spChg chg="add">
          <ac:chgData name="Claudia Coñuecar" userId="40a48c7a74c5fee3" providerId="LiveId" clId="{92EF4DB1-E0AC-49F6-9FD8-A719C721585C}" dt="2020-08-29T01:03:15.375" v="291" actId="26606"/>
          <ac:spMkLst>
            <pc:docMk/>
            <pc:sldMk cId="1674089361" sldId="273"/>
            <ac:spMk id="13" creationId="{B4C843F0-96F8-4DFC-93E8-E3533F223874}"/>
          </ac:spMkLst>
        </pc:spChg>
        <pc:picChg chg="add mod">
          <ac:chgData name="Claudia Coñuecar" userId="40a48c7a74c5fee3" providerId="LiveId" clId="{92EF4DB1-E0AC-49F6-9FD8-A719C721585C}" dt="2020-08-29T01:03:20.987" v="292" actId="27614"/>
          <ac:picMkLst>
            <pc:docMk/>
            <pc:sldMk cId="1674089361" sldId="273"/>
            <ac:picMk id="4" creationId="{60EB5220-7D3E-47FD-9E80-08232B0B1858}"/>
          </ac:picMkLst>
        </pc:picChg>
      </pc:sldChg>
      <pc:sldChg chg="delSp modSp new mod">
        <pc:chgData name="Claudia Coñuecar" userId="40a48c7a74c5fee3" providerId="LiveId" clId="{92EF4DB1-E0AC-49F6-9FD8-A719C721585C}" dt="2020-08-29T01:08:05.156" v="545" actId="2710"/>
        <pc:sldMkLst>
          <pc:docMk/>
          <pc:sldMk cId="3097230097" sldId="274"/>
        </pc:sldMkLst>
        <pc:spChg chg="del">
          <ac:chgData name="Claudia Coñuecar" userId="40a48c7a74c5fee3" providerId="LiveId" clId="{92EF4DB1-E0AC-49F6-9FD8-A719C721585C}" dt="2020-08-29T01:03:56.576" v="295" actId="21"/>
          <ac:spMkLst>
            <pc:docMk/>
            <pc:sldMk cId="3097230097" sldId="274"/>
            <ac:spMk id="2" creationId="{CB7F77CF-B12B-40B3-818B-169AF90E23CD}"/>
          </ac:spMkLst>
        </pc:spChg>
        <pc:spChg chg="mod">
          <ac:chgData name="Claudia Coñuecar" userId="40a48c7a74c5fee3" providerId="LiveId" clId="{92EF4DB1-E0AC-49F6-9FD8-A719C721585C}" dt="2020-08-29T01:08:05.156" v="545" actId="2710"/>
          <ac:spMkLst>
            <pc:docMk/>
            <pc:sldMk cId="3097230097" sldId="274"/>
            <ac:spMk id="3" creationId="{80BD0C7A-977C-4332-B7C5-B85B2C51A458}"/>
          </ac:spMkLst>
        </pc:spChg>
      </pc:sldChg>
      <pc:sldChg chg="delSp modSp new mod">
        <pc:chgData name="Claudia Coñuecar" userId="40a48c7a74c5fee3" providerId="LiveId" clId="{92EF4DB1-E0AC-49F6-9FD8-A719C721585C}" dt="2020-08-29T01:13:37.346" v="745" actId="2710"/>
        <pc:sldMkLst>
          <pc:docMk/>
          <pc:sldMk cId="3533813579" sldId="275"/>
        </pc:sldMkLst>
        <pc:spChg chg="del">
          <ac:chgData name="Claudia Coñuecar" userId="40a48c7a74c5fee3" providerId="LiveId" clId="{92EF4DB1-E0AC-49F6-9FD8-A719C721585C}" dt="2020-08-29T01:10:04.136" v="636" actId="21"/>
          <ac:spMkLst>
            <pc:docMk/>
            <pc:sldMk cId="3533813579" sldId="275"/>
            <ac:spMk id="2" creationId="{C1018796-BCC9-4030-8BE4-D0178C0B3CF5}"/>
          </ac:spMkLst>
        </pc:spChg>
        <pc:spChg chg="mod">
          <ac:chgData name="Claudia Coñuecar" userId="40a48c7a74c5fee3" providerId="LiveId" clId="{92EF4DB1-E0AC-49F6-9FD8-A719C721585C}" dt="2020-08-29T01:13:37.346" v="745" actId="2710"/>
          <ac:spMkLst>
            <pc:docMk/>
            <pc:sldMk cId="3533813579" sldId="275"/>
            <ac:spMk id="3" creationId="{A7C8D4C8-7692-46B7-B25B-3D2654BF78FA}"/>
          </ac:spMkLst>
        </pc:spChg>
      </pc:sldChg>
      <pc:sldChg chg="addSp delSp modSp new mod setBg">
        <pc:chgData name="Claudia Coñuecar" userId="40a48c7a74c5fee3" providerId="LiveId" clId="{92EF4DB1-E0AC-49F6-9FD8-A719C721585C}" dt="2020-08-29T01:14:53.222" v="749" actId="27614"/>
        <pc:sldMkLst>
          <pc:docMk/>
          <pc:sldMk cId="293443524" sldId="276"/>
        </pc:sldMkLst>
        <pc:spChg chg="del">
          <ac:chgData name="Claudia Coñuecar" userId="40a48c7a74c5fee3" providerId="LiveId" clId="{92EF4DB1-E0AC-49F6-9FD8-A719C721585C}" dt="2020-08-29T01:14:49.841" v="748" actId="26606"/>
          <ac:spMkLst>
            <pc:docMk/>
            <pc:sldMk cId="293443524" sldId="276"/>
            <ac:spMk id="2" creationId="{8A10C387-6800-4D43-A912-932472AD35C7}"/>
          </ac:spMkLst>
        </pc:spChg>
        <pc:spChg chg="del">
          <ac:chgData name="Claudia Coñuecar" userId="40a48c7a74c5fee3" providerId="LiveId" clId="{92EF4DB1-E0AC-49F6-9FD8-A719C721585C}" dt="2020-08-29T01:14:49.841" v="748" actId="26606"/>
          <ac:spMkLst>
            <pc:docMk/>
            <pc:sldMk cId="293443524" sldId="276"/>
            <ac:spMk id="3" creationId="{824849F4-6942-4B8C-9947-75688829DF9D}"/>
          </ac:spMkLst>
        </pc:spChg>
        <pc:spChg chg="add">
          <ac:chgData name="Claudia Coñuecar" userId="40a48c7a74c5fee3" providerId="LiveId" clId="{92EF4DB1-E0AC-49F6-9FD8-A719C721585C}" dt="2020-08-29T01:14:49.841" v="748" actId="26606"/>
          <ac:spMkLst>
            <pc:docMk/>
            <pc:sldMk cId="293443524" sldId="276"/>
            <ac:spMk id="9" creationId="{1E94681D-2A4C-4A8D-B9B5-31D440D0328D}"/>
          </ac:spMkLst>
        </pc:spChg>
        <pc:spChg chg="add">
          <ac:chgData name="Claudia Coñuecar" userId="40a48c7a74c5fee3" providerId="LiveId" clId="{92EF4DB1-E0AC-49F6-9FD8-A719C721585C}" dt="2020-08-29T01:14:49.841" v="748" actId="26606"/>
          <ac:spMkLst>
            <pc:docMk/>
            <pc:sldMk cId="293443524" sldId="276"/>
            <ac:spMk id="11" creationId="{239EC50A-248F-46D1-97CD-65A2766F758B}"/>
          </ac:spMkLst>
        </pc:spChg>
        <pc:spChg chg="add">
          <ac:chgData name="Claudia Coñuecar" userId="40a48c7a74c5fee3" providerId="LiveId" clId="{92EF4DB1-E0AC-49F6-9FD8-A719C721585C}" dt="2020-08-29T01:14:49.841" v="748" actId="26606"/>
          <ac:spMkLst>
            <pc:docMk/>
            <pc:sldMk cId="293443524" sldId="276"/>
            <ac:spMk id="13" creationId="{B4C843F0-96F8-4DFC-93E8-E3533F223874}"/>
          </ac:spMkLst>
        </pc:spChg>
        <pc:picChg chg="add mod">
          <ac:chgData name="Claudia Coñuecar" userId="40a48c7a74c5fee3" providerId="LiveId" clId="{92EF4DB1-E0AC-49F6-9FD8-A719C721585C}" dt="2020-08-29T01:14:53.222" v="749" actId="27614"/>
          <ac:picMkLst>
            <pc:docMk/>
            <pc:sldMk cId="293443524" sldId="276"/>
            <ac:picMk id="4" creationId="{016CDE02-EDF7-491E-A90A-4D49742B9156}"/>
          </ac:picMkLst>
        </pc:picChg>
      </pc:sldChg>
      <pc:sldChg chg="addSp delSp modSp new mod">
        <pc:chgData name="Claudia Coñuecar" userId="40a48c7a74c5fee3" providerId="LiveId" clId="{92EF4DB1-E0AC-49F6-9FD8-A719C721585C}" dt="2020-08-29T01:17:59.623" v="858" actId="14100"/>
        <pc:sldMkLst>
          <pc:docMk/>
          <pc:sldMk cId="2955113816" sldId="277"/>
        </pc:sldMkLst>
        <pc:spChg chg="del">
          <ac:chgData name="Claudia Coñuecar" userId="40a48c7a74c5fee3" providerId="LiveId" clId="{92EF4DB1-E0AC-49F6-9FD8-A719C721585C}" dt="2020-08-29T01:16:02.452" v="758" actId="21"/>
          <ac:spMkLst>
            <pc:docMk/>
            <pc:sldMk cId="2955113816" sldId="277"/>
            <ac:spMk id="2" creationId="{E3B3D97E-5112-4E41-946E-74B70CCD71F0}"/>
          </ac:spMkLst>
        </pc:spChg>
        <pc:spChg chg="mod">
          <ac:chgData name="Claudia Coñuecar" userId="40a48c7a74c5fee3" providerId="LiveId" clId="{92EF4DB1-E0AC-49F6-9FD8-A719C721585C}" dt="2020-08-29T01:17:59.623" v="858" actId="14100"/>
          <ac:spMkLst>
            <pc:docMk/>
            <pc:sldMk cId="2955113816" sldId="277"/>
            <ac:spMk id="3" creationId="{70988C08-C799-4BB0-9AB2-2D442009D48D}"/>
          </ac:spMkLst>
        </pc:spChg>
        <pc:spChg chg="add del">
          <ac:chgData name="Claudia Coñuecar" userId="40a48c7a74c5fee3" providerId="LiveId" clId="{92EF4DB1-E0AC-49F6-9FD8-A719C721585C}" dt="2020-08-29T01:15:42.173" v="752" actId="22"/>
          <ac:spMkLst>
            <pc:docMk/>
            <pc:sldMk cId="2955113816" sldId="277"/>
            <ac:spMk id="5" creationId="{531206E9-E9EA-484F-A516-42DCE28E23F6}"/>
          </ac:spMkLst>
        </pc:spChg>
        <pc:spChg chg="add del">
          <ac:chgData name="Claudia Coñuecar" userId="40a48c7a74c5fee3" providerId="LiveId" clId="{92EF4DB1-E0AC-49F6-9FD8-A719C721585C}" dt="2020-08-29T01:15:48.542" v="754" actId="22"/>
          <ac:spMkLst>
            <pc:docMk/>
            <pc:sldMk cId="2955113816" sldId="277"/>
            <ac:spMk id="7" creationId="{0720E410-ACE8-4631-8F42-6E58950F352E}"/>
          </ac:spMkLst>
        </pc:spChg>
        <pc:spChg chg="add del">
          <ac:chgData name="Claudia Coñuecar" userId="40a48c7a74c5fee3" providerId="LiveId" clId="{92EF4DB1-E0AC-49F6-9FD8-A719C721585C}" dt="2020-08-29T01:15:53.553" v="756" actId="22"/>
          <ac:spMkLst>
            <pc:docMk/>
            <pc:sldMk cId="2955113816" sldId="277"/>
            <ac:spMk id="9" creationId="{576DE701-EC0E-4ED9-B9B5-4EA429D523AA}"/>
          </ac:spMkLst>
        </pc:spChg>
      </pc:sldChg>
      <pc:sldChg chg="addSp delSp modSp new mod modClrScheme chgLayout">
        <pc:chgData name="Claudia Coñuecar" userId="40a48c7a74c5fee3" providerId="LiveId" clId="{92EF4DB1-E0AC-49F6-9FD8-A719C721585C}" dt="2020-08-29T01:22:21.525" v="903" actId="1076"/>
        <pc:sldMkLst>
          <pc:docMk/>
          <pc:sldMk cId="3295570353" sldId="278"/>
        </pc:sldMkLst>
        <pc:spChg chg="mod ord">
          <ac:chgData name="Claudia Coñuecar" userId="40a48c7a74c5fee3" providerId="LiveId" clId="{92EF4DB1-E0AC-49F6-9FD8-A719C721585C}" dt="2020-08-29T01:21:19.641" v="894" actId="1076"/>
          <ac:spMkLst>
            <pc:docMk/>
            <pc:sldMk cId="3295570353" sldId="278"/>
            <ac:spMk id="2" creationId="{CAD37DA2-6CD9-4E16-8506-3130624A39CF}"/>
          </ac:spMkLst>
        </pc:spChg>
        <pc:spChg chg="del mod ord">
          <ac:chgData name="Claudia Coñuecar" userId="40a48c7a74c5fee3" providerId="LiveId" clId="{92EF4DB1-E0AC-49F6-9FD8-A719C721585C}" dt="2020-08-29T01:20:22.112" v="882" actId="700"/>
          <ac:spMkLst>
            <pc:docMk/>
            <pc:sldMk cId="3295570353" sldId="278"/>
            <ac:spMk id="3" creationId="{FCBAB908-A42B-4BE3-A7D3-C1E1995B0B82}"/>
          </ac:spMkLst>
        </pc:spChg>
        <pc:spChg chg="add mod ord">
          <ac:chgData name="Claudia Coñuecar" userId="40a48c7a74c5fee3" providerId="LiveId" clId="{92EF4DB1-E0AC-49F6-9FD8-A719C721585C}" dt="2020-08-29T01:21:40.458" v="899" actId="255"/>
          <ac:spMkLst>
            <pc:docMk/>
            <pc:sldMk cId="3295570353" sldId="278"/>
            <ac:spMk id="4" creationId="{FCB778B1-1D14-4502-97A2-028000F47E87}"/>
          </ac:spMkLst>
        </pc:spChg>
        <pc:spChg chg="add mod ord">
          <ac:chgData name="Claudia Coñuecar" userId="40a48c7a74c5fee3" providerId="LiveId" clId="{92EF4DB1-E0AC-49F6-9FD8-A719C721585C}" dt="2020-08-29T01:22:21.525" v="903" actId="1076"/>
          <ac:spMkLst>
            <pc:docMk/>
            <pc:sldMk cId="3295570353" sldId="278"/>
            <ac:spMk id="5" creationId="{B2EA749F-E09D-4A2D-88F0-8E6EB96748A6}"/>
          </ac:spMkLst>
        </pc:spChg>
      </pc:sldChg>
      <pc:sldChg chg="addSp delSp modSp new mod modClrScheme chgLayout">
        <pc:chgData name="Claudia Coñuecar" userId="40a48c7a74c5fee3" providerId="LiveId" clId="{92EF4DB1-E0AC-49F6-9FD8-A719C721585C}" dt="2020-08-29T01:43:41.028" v="969" actId="20577"/>
        <pc:sldMkLst>
          <pc:docMk/>
          <pc:sldMk cId="4088501046" sldId="279"/>
        </pc:sldMkLst>
        <pc:spChg chg="mod ord">
          <ac:chgData name="Claudia Coñuecar" userId="40a48c7a74c5fee3" providerId="LiveId" clId="{92EF4DB1-E0AC-49F6-9FD8-A719C721585C}" dt="2020-08-29T01:22:59.753" v="917" actId="700"/>
          <ac:spMkLst>
            <pc:docMk/>
            <pc:sldMk cId="4088501046" sldId="279"/>
            <ac:spMk id="2" creationId="{7D8904BA-0DF9-4DE0-BCDD-5C222F341E67}"/>
          </ac:spMkLst>
        </pc:spChg>
        <pc:spChg chg="del mod ord">
          <ac:chgData name="Claudia Coñuecar" userId="40a48c7a74c5fee3" providerId="LiveId" clId="{92EF4DB1-E0AC-49F6-9FD8-A719C721585C}" dt="2020-08-29T01:22:59.753" v="917" actId="700"/>
          <ac:spMkLst>
            <pc:docMk/>
            <pc:sldMk cId="4088501046" sldId="279"/>
            <ac:spMk id="3" creationId="{1A47EADC-62AD-4E36-B3D3-C7A739304DB0}"/>
          </ac:spMkLst>
        </pc:spChg>
        <pc:spChg chg="del">
          <ac:chgData name="Claudia Coñuecar" userId="40a48c7a74c5fee3" providerId="LiveId" clId="{92EF4DB1-E0AC-49F6-9FD8-A719C721585C}" dt="2020-08-29T01:22:59.753" v="917" actId="700"/>
          <ac:spMkLst>
            <pc:docMk/>
            <pc:sldMk cId="4088501046" sldId="279"/>
            <ac:spMk id="4" creationId="{6D5EFC61-F7FD-4BC5-B996-50A52CECDF35}"/>
          </ac:spMkLst>
        </pc:spChg>
        <pc:spChg chg="add mod ord">
          <ac:chgData name="Claudia Coñuecar" userId="40a48c7a74c5fee3" providerId="LiveId" clId="{92EF4DB1-E0AC-49F6-9FD8-A719C721585C}" dt="2020-08-29T01:43:41.028" v="969" actId="20577"/>
          <ac:spMkLst>
            <pc:docMk/>
            <pc:sldMk cId="4088501046" sldId="279"/>
            <ac:spMk id="5" creationId="{DF65EEBA-F21E-4AF6-B859-E3D50CA7F09F}"/>
          </ac:spMkLst>
        </pc:spChg>
      </pc:sldChg>
      <pc:sldChg chg="modSp new mod">
        <pc:chgData name="Claudia Coñuecar" userId="40a48c7a74c5fee3" providerId="LiveId" clId="{92EF4DB1-E0AC-49F6-9FD8-A719C721585C}" dt="2020-08-29T01:51:10.358" v="1395" actId="255"/>
        <pc:sldMkLst>
          <pc:docMk/>
          <pc:sldMk cId="1843730499" sldId="280"/>
        </pc:sldMkLst>
        <pc:spChg chg="mod">
          <ac:chgData name="Claudia Coñuecar" userId="40a48c7a74c5fee3" providerId="LiveId" clId="{92EF4DB1-E0AC-49F6-9FD8-A719C721585C}" dt="2020-08-29T01:44:19.744" v="987" actId="20577"/>
          <ac:spMkLst>
            <pc:docMk/>
            <pc:sldMk cId="1843730499" sldId="280"/>
            <ac:spMk id="2" creationId="{36C09E0F-9C04-4859-AFC3-8675FF95F57A}"/>
          </ac:spMkLst>
        </pc:spChg>
        <pc:spChg chg="mod">
          <ac:chgData name="Claudia Coñuecar" userId="40a48c7a74c5fee3" providerId="LiveId" clId="{92EF4DB1-E0AC-49F6-9FD8-A719C721585C}" dt="2020-08-29T01:51:10.358" v="1395" actId="255"/>
          <ac:spMkLst>
            <pc:docMk/>
            <pc:sldMk cId="1843730499" sldId="280"/>
            <ac:spMk id="3" creationId="{4FC3C784-25A5-41A9-A896-16ABD427DBF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FDE523-294D-40C4-97D6-F9444C4AD250}" type="doc">
      <dgm:prSet loTypeId="urn:microsoft.com/office/officeart/2005/8/layout/hProcess9" loCatId="process" qsTypeId="urn:microsoft.com/office/officeart/2005/8/quickstyle/simple1" qsCatId="simple" csTypeId="urn:microsoft.com/office/officeart/2005/8/colors/accent1_2" csCatId="accent1" phldr="1"/>
      <dgm:spPr/>
    </dgm:pt>
    <dgm:pt modelId="{B267D22B-626B-4BD3-8E90-45EB54D2F0C3}">
      <dgm:prSet phldrT="[Texto]"/>
      <dgm:spPr/>
      <dgm:t>
        <a:bodyPr/>
        <a:lstStyle/>
        <a:p>
          <a:r>
            <a:rPr lang="es-CL" dirty="0">
              <a:solidFill>
                <a:schemeClr val="tx1"/>
              </a:solidFill>
            </a:rPr>
            <a:t>Presentar obras relacionadas con la Dictadura Militar y la desigualdad social</a:t>
          </a:r>
        </a:p>
      </dgm:t>
    </dgm:pt>
    <dgm:pt modelId="{29417F52-196A-4039-AE04-2F74A9E87F6A}" type="parTrans" cxnId="{5BDA6E7E-4753-46CF-93B5-6F9B6519AEB7}">
      <dgm:prSet/>
      <dgm:spPr/>
      <dgm:t>
        <a:bodyPr/>
        <a:lstStyle/>
        <a:p>
          <a:endParaRPr lang="es-CL"/>
        </a:p>
      </dgm:t>
    </dgm:pt>
    <dgm:pt modelId="{62A17AAA-8CA2-409C-B352-FD5AEB69BFEF}" type="sibTrans" cxnId="{5BDA6E7E-4753-46CF-93B5-6F9B6519AEB7}">
      <dgm:prSet/>
      <dgm:spPr/>
      <dgm:t>
        <a:bodyPr/>
        <a:lstStyle/>
        <a:p>
          <a:endParaRPr lang="es-CL"/>
        </a:p>
      </dgm:t>
    </dgm:pt>
    <dgm:pt modelId="{DA41FF25-6457-4F39-B61E-2204F3299600}">
      <dgm:prSet phldrT="[Texto]"/>
      <dgm:spPr/>
      <dgm:t>
        <a:bodyPr/>
        <a:lstStyle/>
        <a:p>
          <a:r>
            <a:rPr lang="es-CL" dirty="0">
              <a:solidFill>
                <a:schemeClr val="tx1"/>
              </a:solidFill>
            </a:rPr>
            <a:t>Crear conciencia de la necesidad de un cambio en las estructuras socioeconómicas</a:t>
          </a:r>
        </a:p>
      </dgm:t>
    </dgm:pt>
    <dgm:pt modelId="{BD9D2B06-3F01-416B-8EF4-E0CCF1A08A0D}" type="parTrans" cxnId="{A2B5260D-8AA8-4BA9-9A69-05945BC312FC}">
      <dgm:prSet/>
      <dgm:spPr/>
      <dgm:t>
        <a:bodyPr/>
        <a:lstStyle/>
        <a:p>
          <a:endParaRPr lang="es-CL"/>
        </a:p>
      </dgm:t>
    </dgm:pt>
    <dgm:pt modelId="{644DFDE2-7B95-494A-ABDC-41A7988A825F}" type="sibTrans" cxnId="{A2B5260D-8AA8-4BA9-9A69-05945BC312FC}">
      <dgm:prSet/>
      <dgm:spPr/>
      <dgm:t>
        <a:bodyPr/>
        <a:lstStyle/>
        <a:p>
          <a:endParaRPr lang="es-CL"/>
        </a:p>
      </dgm:t>
    </dgm:pt>
    <dgm:pt modelId="{D4691C72-F4E0-449F-8A21-FEC305C069CB}">
      <dgm:prSet phldrT="[Texto]"/>
      <dgm:spPr/>
      <dgm:t>
        <a:bodyPr/>
        <a:lstStyle/>
        <a:p>
          <a:r>
            <a:rPr lang="es-CL" dirty="0">
              <a:solidFill>
                <a:schemeClr val="tx1"/>
              </a:solidFill>
            </a:rPr>
            <a:t>Busca fomentar una unidad latinoamericana y “despertar” a la conciencia social </a:t>
          </a:r>
        </a:p>
      </dgm:t>
    </dgm:pt>
    <dgm:pt modelId="{70F96F4D-C98F-4912-8FE8-62D5D158C452}" type="parTrans" cxnId="{B87B1A4F-F814-46D7-A604-11BEB0CA7D3F}">
      <dgm:prSet/>
      <dgm:spPr/>
      <dgm:t>
        <a:bodyPr/>
        <a:lstStyle/>
        <a:p>
          <a:endParaRPr lang="es-CL"/>
        </a:p>
      </dgm:t>
    </dgm:pt>
    <dgm:pt modelId="{56D47B11-2E7A-48AF-811D-2446E285E81D}" type="sibTrans" cxnId="{B87B1A4F-F814-46D7-A604-11BEB0CA7D3F}">
      <dgm:prSet/>
      <dgm:spPr/>
      <dgm:t>
        <a:bodyPr/>
        <a:lstStyle/>
        <a:p>
          <a:endParaRPr lang="es-CL"/>
        </a:p>
      </dgm:t>
    </dgm:pt>
    <dgm:pt modelId="{0A149EC5-78B7-4E3F-AFE2-009739157900}" type="pres">
      <dgm:prSet presAssocID="{C9FDE523-294D-40C4-97D6-F9444C4AD250}" presName="CompostProcess" presStyleCnt="0">
        <dgm:presLayoutVars>
          <dgm:dir/>
          <dgm:resizeHandles val="exact"/>
        </dgm:presLayoutVars>
      </dgm:prSet>
      <dgm:spPr/>
    </dgm:pt>
    <dgm:pt modelId="{9A4D2F0D-044F-44F6-AF4D-2721038661C2}" type="pres">
      <dgm:prSet presAssocID="{C9FDE523-294D-40C4-97D6-F9444C4AD250}" presName="arrow" presStyleLbl="bgShp" presStyleIdx="0" presStyleCnt="1" custScaleX="104762"/>
      <dgm:spPr>
        <a:solidFill>
          <a:schemeClr val="tx2">
            <a:lumMod val="60000"/>
            <a:lumOff val="40000"/>
          </a:schemeClr>
        </a:solidFill>
      </dgm:spPr>
    </dgm:pt>
    <dgm:pt modelId="{90AE4C84-303D-48FF-8850-B37C7A5F2ECC}" type="pres">
      <dgm:prSet presAssocID="{C9FDE523-294D-40C4-97D6-F9444C4AD250}" presName="linearProcess" presStyleCnt="0"/>
      <dgm:spPr/>
    </dgm:pt>
    <dgm:pt modelId="{8665CCB6-DCB5-4224-BE1C-9859E121AAC0}" type="pres">
      <dgm:prSet presAssocID="{B267D22B-626B-4BD3-8E90-45EB54D2F0C3}" presName="textNode" presStyleLbl="node1" presStyleIdx="0" presStyleCnt="3" custScaleY="144844">
        <dgm:presLayoutVars>
          <dgm:bulletEnabled val="1"/>
        </dgm:presLayoutVars>
      </dgm:prSet>
      <dgm:spPr/>
    </dgm:pt>
    <dgm:pt modelId="{FECCF7B6-9BD7-4773-8A96-866D8F6B27AB}" type="pres">
      <dgm:prSet presAssocID="{62A17AAA-8CA2-409C-B352-FD5AEB69BFEF}" presName="sibTrans" presStyleCnt="0"/>
      <dgm:spPr/>
    </dgm:pt>
    <dgm:pt modelId="{E924805E-35EB-492B-99E3-645F694F85FD}" type="pres">
      <dgm:prSet presAssocID="{DA41FF25-6457-4F39-B61E-2204F3299600}" presName="textNode" presStyleLbl="node1" presStyleIdx="1" presStyleCnt="3">
        <dgm:presLayoutVars>
          <dgm:bulletEnabled val="1"/>
        </dgm:presLayoutVars>
      </dgm:prSet>
      <dgm:spPr/>
    </dgm:pt>
    <dgm:pt modelId="{421C889E-1F91-4AF0-B0A2-13BEC4C9DF34}" type="pres">
      <dgm:prSet presAssocID="{644DFDE2-7B95-494A-ABDC-41A7988A825F}" presName="sibTrans" presStyleCnt="0"/>
      <dgm:spPr/>
    </dgm:pt>
    <dgm:pt modelId="{63E3544E-7839-4B7F-8EA0-0ADCA1E02BF1}" type="pres">
      <dgm:prSet presAssocID="{D4691C72-F4E0-449F-8A21-FEC305C069CB}" presName="textNode" presStyleLbl="node1" presStyleIdx="2" presStyleCnt="3">
        <dgm:presLayoutVars>
          <dgm:bulletEnabled val="1"/>
        </dgm:presLayoutVars>
      </dgm:prSet>
      <dgm:spPr/>
    </dgm:pt>
  </dgm:ptLst>
  <dgm:cxnLst>
    <dgm:cxn modelId="{A2B5260D-8AA8-4BA9-9A69-05945BC312FC}" srcId="{C9FDE523-294D-40C4-97D6-F9444C4AD250}" destId="{DA41FF25-6457-4F39-B61E-2204F3299600}" srcOrd="1" destOrd="0" parTransId="{BD9D2B06-3F01-416B-8EF4-E0CCF1A08A0D}" sibTransId="{644DFDE2-7B95-494A-ABDC-41A7988A825F}"/>
    <dgm:cxn modelId="{B87B1A4F-F814-46D7-A604-11BEB0CA7D3F}" srcId="{C9FDE523-294D-40C4-97D6-F9444C4AD250}" destId="{D4691C72-F4E0-449F-8A21-FEC305C069CB}" srcOrd="2" destOrd="0" parTransId="{70F96F4D-C98F-4912-8FE8-62D5D158C452}" sibTransId="{56D47B11-2E7A-48AF-811D-2446E285E81D}"/>
    <dgm:cxn modelId="{2962227D-DCE7-4AAD-8868-A0825AEB43B5}" type="presOf" srcId="{B267D22B-626B-4BD3-8E90-45EB54D2F0C3}" destId="{8665CCB6-DCB5-4224-BE1C-9859E121AAC0}" srcOrd="0" destOrd="0" presId="urn:microsoft.com/office/officeart/2005/8/layout/hProcess9"/>
    <dgm:cxn modelId="{5BDA6E7E-4753-46CF-93B5-6F9B6519AEB7}" srcId="{C9FDE523-294D-40C4-97D6-F9444C4AD250}" destId="{B267D22B-626B-4BD3-8E90-45EB54D2F0C3}" srcOrd="0" destOrd="0" parTransId="{29417F52-196A-4039-AE04-2F74A9E87F6A}" sibTransId="{62A17AAA-8CA2-409C-B352-FD5AEB69BFEF}"/>
    <dgm:cxn modelId="{11162A86-3846-461B-B2A5-A45E39F196CD}" type="presOf" srcId="{DA41FF25-6457-4F39-B61E-2204F3299600}" destId="{E924805E-35EB-492B-99E3-645F694F85FD}" srcOrd="0" destOrd="0" presId="urn:microsoft.com/office/officeart/2005/8/layout/hProcess9"/>
    <dgm:cxn modelId="{ED8623BB-8FA6-4449-ACD2-5CCE3407F2C7}" type="presOf" srcId="{C9FDE523-294D-40C4-97D6-F9444C4AD250}" destId="{0A149EC5-78B7-4E3F-AFE2-009739157900}" srcOrd="0" destOrd="0" presId="urn:microsoft.com/office/officeart/2005/8/layout/hProcess9"/>
    <dgm:cxn modelId="{45EEB7E7-5EB3-4D61-8DA6-0B3CA3A3E12B}" type="presOf" srcId="{D4691C72-F4E0-449F-8A21-FEC305C069CB}" destId="{63E3544E-7839-4B7F-8EA0-0ADCA1E02BF1}" srcOrd="0" destOrd="0" presId="urn:microsoft.com/office/officeart/2005/8/layout/hProcess9"/>
    <dgm:cxn modelId="{A17B4B1C-8A26-44E1-B0B0-5DEF43248C4A}" type="presParOf" srcId="{0A149EC5-78B7-4E3F-AFE2-009739157900}" destId="{9A4D2F0D-044F-44F6-AF4D-2721038661C2}" srcOrd="0" destOrd="0" presId="urn:microsoft.com/office/officeart/2005/8/layout/hProcess9"/>
    <dgm:cxn modelId="{945119E8-A5F1-4387-9DBD-8773CB6DC2E6}" type="presParOf" srcId="{0A149EC5-78B7-4E3F-AFE2-009739157900}" destId="{90AE4C84-303D-48FF-8850-B37C7A5F2ECC}" srcOrd="1" destOrd="0" presId="urn:microsoft.com/office/officeart/2005/8/layout/hProcess9"/>
    <dgm:cxn modelId="{4FDAD704-7764-4ABE-8A30-4B4C3AB042F5}" type="presParOf" srcId="{90AE4C84-303D-48FF-8850-B37C7A5F2ECC}" destId="{8665CCB6-DCB5-4224-BE1C-9859E121AAC0}" srcOrd="0" destOrd="0" presId="urn:microsoft.com/office/officeart/2005/8/layout/hProcess9"/>
    <dgm:cxn modelId="{76C17473-E4D6-4A60-AD35-A28207B4A084}" type="presParOf" srcId="{90AE4C84-303D-48FF-8850-B37C7A5F2ECC}" destId="{FECCF7B6-9BD7-4773-8A96-866D8F6B27AB}" srcOrd="1" destOrd="0" presId="urn:microsoft.com/office/officeart/2005/8/layout/hProcess9"/>
    <dgm:cxn modelId="{E4E86061-8A26-438C-A199-67B403F33CF9}" type="presParOf" srcId="{90AE4C84-303D-48FF-8850-B37C7A5F2ECC}" destId="{E924805E-35EB-492B-99E3-645F694F85FD}" srcOrd="2" destOrd="0" presId="urn:microsoft.com/office/officeart/2005/8/layout/hProcess9"/>
    <dgm:cxn modelId="{83A22FFA-FA93-410C-8790-D486771E1A56}" type="presParOf" srcId="{90AE4C84-303D-48FF-8850-B37C7A5F2ECC}" destId="{421C889E-1F91-4AF0-B0A2-13BEC4C9DF34}" srcOrd="3" destOrd="0" presId="urn:microsoft.com/office/officeart/2005/8/layout/hProcess9"/>
    <dgm:cxn modelId="{3F786D3E-508C-44B6-A946-20ABDD496540}" type="presParOf" srcId="{90AE4C84-303D-48FF-8850-B37C7A5F2ECC}" destId="{63E3544E-7839-4B7F-8EA0-0ADCA1E02BF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D2F0D-044F-44F6-AF4D-2721038661C2}">
      <dsp:nvSpPr>
        <dsp:cNvPr id="0" name=""/>
        <dsp:cNvSpPr/>
      </dsp:nvSpPr>
      <dsp:spPr>
        <a:xfrm>
          <a:off x="429801" y="0"/>
          <a:ext cx="6988997" cy="4144963"/>
        </a:xfrm>
        <a:prstGeom prst="rightArrow">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8665CCB6-DCB5-4224-BE1C-9859E121AAC0}">
      <dsp:nvSpPr>
        <dsp:cNvPr id="0" name=""/>
        <dsp:cNvSpPr/>
      </dsp:nvSpPr>
      <dsp:spPr>
        <a:xfrm>
          <a:off x="265963" y="871735"/>
          <a:ext cx="2354580" cy="24014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solidFill>
                <a:schemeClr val="tx1"/>
              </a:solidFill>
            </a:rPr>
            <a:t>Presentar obras relacionadas con la Dictadura Militar y la desigualdad social</a:t>
          </a:r>
        </a:p>
      </dsp:txBody>
      <dsp:txXfrm>
        <a:off x="380904" y="986676"/>
        <a:ext cx="2124698" cy="2171610"/>
      </dsp:txXfrm>
    </dsp:sp>
    <dsp:sp modelId="{E924805E-35EB-492B-99E3-645F694F85FD}">
      <dsp:nvSpPr>
        <dsp:cNvPr id="0" name=""/>
        <dsp:cNvSpPr/>
      </dsp:nvSpPr>
      <dsp:spPr>
        <a:xfrm>
          <a:off x="2747010" y="1243488"/>
          <a:ext cx="2354580" cy="165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solidFill>
                <a:schemeClr val="tx1"/>
              </a:solidFill>
            </a:rPr>
            <a:t>Crear conciencia de la necesidad de un cambio en las estructuras socioeconómicas</a:t>
          </a:r>
        </a:p>
      </dsp:txBody>
      <dsp:txXfrm>
        <a:off x="2827946" y="1324424"/>
        <a:ext cx="2192708" cy="1496113"/>
      </dsp:txXfrm>
    </dsp:sp>
    <dsp:sp modelId="{63E3544E-7839-4B7F-8EA0-0ADCA1E02BF1}">
      <dsp:nvSpPr>
        <dsp:cNvPr id="0" name=""/>
        <dsp:cNvSpPr/>
      </dsp:nvSpPr>
      <dsp:spPr>
        <a:xfrm>
          <a:off x="5228056" y="1243488"/>
          <a:ext cx="2354580" cy="165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solidFill>
                <a:schemeClr val="tx1"/>
              </a:solidFill>
            </a:rPr>
            <a:t>Busca fomentar una unidad latinoamericana y “despertar” a la conciencia social </a:t>
          </a:r>
        </a:p>
      </dsp:txBody>
      <dsp:txXfrm>
        <a:off x="5308992" y="1324424"/>
        <a:ext cx="2192708" cy="149611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8/29/2020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dirty="0"/>
          </a:p>
        </p:txBody>
      </p:sp>
    </p:spTree>
    <p:extLst>
      <p:ext uri="{BB962C8B-B14F-4D97-AF65-F5344CB8AC3E}">
        <p14:creationId xmlns:p14="http://schemas.microsoft.com/office/powerpoint/2010/main" val="383712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298056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43017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325548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8/29/2020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dirty="0"/>
          </a:p>
        </p:txBody>
      </p:sp>
    </p:spTree>
    <p:extLst>
      <p:ext uri="{BB962C8B-B14F-4D97-AF65-F5344CB8AC3E}">
        <p14:creationId xmlns:p14="http://schemas.microsoft.com/office/powerpoint/2010/main" val="297793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02456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8/29/2020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55831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3768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424629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8/29/2020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246693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8/29/2020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‹Nº›</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3295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8/29/2020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396542943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7" r:id="rId5"/>
    <p:sldLayoutId id="2147483662" r:id="rId6"/>
    <p:sldLayoutId id="2147483663" r:id="rId7"/>
    <p:sldLayoutId id="2147483664" r:id="rId8"/>
    <p:sldLayoutId id="2147483665" r:id="rId9"/>
    <p:sldLayoutId id="2147483666" r:id="rId10"/>
    <p:sldLayoutId id="2147483668" r:id="rId11"/>
  </p:sldLayoutIdLst>
  <p:hf sldNum="0"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hyperlink" Target="https://es.wikipedia.org/wiki/La_Nueva_Canci%C3%B3n_Chilena_(Inti-Illimani_2)" TargetMode="External"/><Relationship Id="rId18" Type="http://schemas.openxmlformats.org/officeDocument/2006/relationships/hyperlink" Target="https://es.wikipedia.org/wiki/Canto_per_un_seme" TargetMode="External"/><Relationship Id="rId26" Type="http://schemas.openxmlformats.org/officeDocument/2006/relationships/hyperlink" Target="https://es.wikipedia.org/wiki/La_muerte_no_va_conmigo" TargetMode="External"/><Relationship Id="rId21" Type="http://schemas.openxmlformats.org/officeDocument/2006/relationships/hyperlink" Target="https://es.wikipedia.org/wiki/Canci%C3%B3n_para_matar_una_culebra" TargetMode="External"/><Relationship Id="rId34" Type="http://schemas.openxmlformats.org/officeDocument/2006/relationships/hyperlink" Target="https://es.wikipedia.org/wiki/Lejan%C3%ADa" TargetMode="External"/><Relationship Id="rId7" Type="http://schemas.openxmlformats.org/officeDocument/2006/relationships/hyperlink" Target="https://es.wikipedia.org/wiki/Autores_chilenos" TargetMode="External"/><Relationship Id="rId12" Type="http://schemas.openxmlformats.org/officeDocument/2006/relationships/hyperlink" Target="https://es.wikipedia.org/wiki/Viva_Chile!" TargetMode="External"/><Relationship Id="rId17" Type="http://schemas.openxmlformats.org/officeDocument/2006/relationships/hyperlink" Target="https://es.wikipedia.org/wiki/Chile_resistencia_(Inti-Illimani_6)" TargetMode="External"/><Relationship Id="rId25" Type="http://schemas.openxmlformats.org/officeDocument/2006/relationships/hyperlink" Target="https://es.wikipedia.org/wiki/Chant_pour_une_semence" TargetMode="External"/><Relationship Id="rId33" Type="http://schemas.openxmlformats.org/officeDocument/2006/relationships/hyperlink" Target="https://es.wikipedia.org/wiki/Arriesgar%C3%A9_la_piel" TargetMode="External"/><Relationship Id="rId38" Type="http://schemas.openxmlformats.org/officeDocument/2006/relationships/hyperlink" Target="https://es.wikipedia.org/wiki/Inti-Illimani_interpreta_a_V%C3%ADctor_Jara" TargetMode="External"/><Relationship Id="rId2" Type="http://schemas.openxmlformats.org/officeDocument/2006/relationships/hyperlink" Target="https://es.wikipedia.org/wiki/Si_somos_americanos" TargetMode="External"/><Relationship Id="rId16" Type="http://schemas.openxmlformats.org/officeDocument/2006/relationships/hyperlink" Target="https://es.wikipedia.org/wiki/Canto_de_pueblos_andinos,_vol._2_(Inti-Illimani_5)" TargetMode="External"/><Relationship Id="rId20" Type="http://schemas.openxmlformats.org/officeDocument/2006/relationships/hyperlink" Target="https://es.wikipedia.org/wiki/Mar%C3%A9s_Gonz%C3%A1lez" TargetMode="External"/><Relationship Id="rId29" Type="http://schemas.openxmlformats.org/officeDocument/2006/relationships/hyperlink" Target="https://es.wikipedia.org/wiki/John_Williams_(guitarrista)" TargetMode="External"/><Relationship Id="rId1" Type="http://schemas.openxmlformats.org/officeDocument/2006/relationships/slideLayout" Target="../slideLayouts/slideLayout4.xml"/><Relationship Id="rId6" Type="http://schemas.openxmlformats.org/officeDocument/2006/relationships/hyperlink" Target="https://es.wikipedia.org/wiki/Canto_al_programa" TargetMode="External"/><Relationship Id="rId11" Type="http://schemas.openxmlformats.org/officeDocument/2006/relationships/hyperlink" Target="https://es.wikipedia.org/wiki/Canto_de_pueblos_andinos" TargetMode="External"/><Relationship Id="rId24" Type="http://schemas.openxmlformats.org/officeDocument/2006/relationships/hyperlink" Target="https://es.wikipedia.org/wiki/Imaginaci%C3%B3n_(%C3%A1lbum)" TargetMode="External"/><Relationship Id="rId32" Type="http://schemas.openxmlformats.org/officeDocument/2006/relationships/hyperlink" Target="https://es.wikipedia.org/wiki/Andadas" TargetMode="External"/><Relationship Id="rId37" Type="http://schemas.openxmlformats.org/officeDocument/2006/relationships/hyperlink" Target="https://es.wikipedia.org/wiki/Inti-Illimani_sinf%C3%B3nico" TargetMode="External"/><Relationship Id="rId5" Type="http://schemas.openxmlformats.org/officeDocument/2006/relationships/hyperlink" Target="https://es.wikipedia.org/wiki/Inti-Illimani_(%C3%A1lbum_de_1970)" TargetMode="External"/><Relationship Id="rId15" Type="http://schemas.openxmlformats.org/officeDocument/2006/relationships/hyperlink" Target="https://es.wikipedia.org/wiki/Hacia_la_libertad_(Inti-Illimani_4)" TargetMode="External"/><Relationship Id="rId23" Type="http://schemas.openxmlformats.org/officeDocument/2006/relationships/hyperlink" Target="https://es.wikipedia.org/wiki/Palimpsesto_(%C3%A1lbum)" TargetMode="External"/><Relationship Id="rId28" Type="http://schemas.openxmlformats.org/officeDocument/2006/relationships/hyperlink" Target="https://es.wikipedia.org/wiki/Fragmentos_de_un_sue%C3%B1o" TargetMode="External"/><Relationship Id="rId36" Type="http://schemas.openxmlformats.org/officeDocument/2006/relationships/hyperlink" Target="https://es.wikipedia.org/wiki/La_rosa_de_los_vientos_(%C3%A1lbum)" TargetMode="External"/><Relationship Id="rId10" Type="http://schemas.openxmlformats.org/officeDocument/2006/relationships/hyperlink" Target="https://es.wikipedia.org/wiki/Carmen_Bunster" TargetMode="External"/><Relationship Id="rId19" Type="http://schemas.openxmlformats.org/officeDocument/2006/relationships/hyperlink" Target="https://es.wikipedia.org/wiki/Canto_para_una_semilla_(%C3%A1lbum_de_1978)" TargetMode="External"/><Relationship Id="rId31" Type="http://schemas.openxmlformats.org/officeDocument/2006/relationships/hyperlink" Target="https://es.wikipedia.org/wiki/Leyenda_(%C3%A1lbum)" TargetMode="External"/><Relationship Id="rId4" Type="http://schemas.openxmlformats.org/officeDocument/2006/relationships/hyperlink" Target="https://es.wikipedia.org/wiki/Inti-Illimani_(%C3%A1lbum_de_1969)" TargetMode="External"/><Relationship Id="rId9" Type="http://schemas.openxmlformats.org/officeDocument/2006/relationships/hyperlink" Target="https://es.wikipedia.org/wiki/Isabel_Parra" TargetMode="External"/><Relationship Id="rId14" Type="http://schemas.openxmlformats.org/officeDocument/2006/relationships/hyperlink" Target="https://es.wikipedia.org/wiki/Canto_de_pueblos_andinos_(Inti-Illimani_3)" TargetMode="External"/><Relationship Id="rId22" Type="http://schemas.openxmlformats.org/officeDocument/2006/relationships/hyperlink" Target="https://es.wikipedia.org/wiki/Jag_Vill_Tacka_Livet" TargetMode="External"/><Relationship Id="rId27" Type="http://schemas.openxmlformats.org/officeDocument/2006/relationships/hyperlink" Target="https://es.wikipedia.org/wiki/De_canto_y_baile" TargetMode="External"/><Relationship Id="rId30" Type="http://schemas.openxmlformats.org/officeDocument/2006/relationships/hyperlink" Target="https://es.wikipedia.org/wiki/Paco_Pe%C3%B1a_(guitarrista)" TargetMode="External"/><Relationship Id="rId35" Type="http://schemas.openxmlformats.org/officeDocument/2006/relationships/hyperlink" Target="https://es.wikipedia.org/wiki/Amar_de_nuevo_(%C3%A1lbum)" TargetMode="External"/><Relationship Id="rId8" Type="http://schemas.openxmlformats.org/officeDocument/2006/relationships/hyperlink" Target="https://es.wikipedia.org/wiki/Canto_para_una_semilla" TargetMode="External"/><Relationship Id="rId3" Type="http://schemas.openxmlformats.org/officeDocument/2006/relationships/hyperlink" Target="https://es.wikipedia.org/wiki/A_la_Revoluci%C3%B3n_Mexican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b8ZRuEcitds" TargetMode="External"/><Relationship Id="rId2" Type="http://schemas.openxmlformats.org/officeDocument/2006/relationships/hyperlink" Target="https://youtu.be/pNidcVnAEH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s.wikipedia.org/wiki/Illapu" TargetMode="External"/><Relationship Id="rId13" Type="http://schemas.openxmlformats.org/officeDocument/2006/relationships/hyperlink" Target="https://es.wikipedia.org/wiki/Horacio_Salinas" TargetMode="External"/><Relationship Id="rId18" Type="http://schemas.openxmlformats.org/officeDocument/2006/relationships/hyperlink" Target="https://es.wikipedia.org/wiki/Payo_Grondona" TargetMode="External"/><Relationship Id="rId3" Type="http://schemas.openxmlformats.org/officeDocument/2006/relationships/hyperlink" Target="https://es.wikipedia.org/wiki/V%C3%ADctor_Jara" TargetMode="External"/><Relationship Id="rId21" Type="http://schemas.openxmlformats.org/officeDocument/2006/relationships/hyperlink" Target="https://es.wikipedia.org/wiki/Tiemponuevo" TargetMode="External"/><Relationship Id="rId7" Type="http://schemas.openxmlformats.org/officeDocument/2006/relationships/hyperlink" Target="https://es.wikipedia.org/wiki/Los_Jaivas" TargetMode="External"/><Relationship Id="rId12" Type="http://schemas.openxmlformats.org/officeDocument/2006/relationships/hyperlink" Target="https://es.wikipedia.org/wiki/H%C3%A9ctor_Pavez" TargetMode="External"/><Relationship Id="rId17" Type="http://schemas.openxmlformats.org/officeDocument/2006/relationships/hyperlink" Target="https://es.wikipedia.org/wiki/Tito_Fern%C3%A1ndez_(cantautor)" TargetMode="External"/><Relationship Id="rId2" Type="http://schemas.openxmlformats.org/officeDocument/2006/relationships/hyperlink" Target="https://es.wikipedia.org/wiki/Violeta_Parra" TargetMode="External"/><Relationship Id="rId16" Type="http://schemas.openxmlformats.org/officeDocument/2006/relationships/hyperlink" Target="https://es.wikipedia.org/wiki/Rolando_Alarc%C3%B3n" TargetMode="External"/><Relationship Id="rId20" Type="http://schemas.openxmlformats.org/officeDocument/2006/relationships/hyperlink" Target="https://es.wikipedia.org/wiki/Isabel_Parra" TargetMode="External"/><Relationship Id="rId1" Type="http://schemas.openxmlformats.org/officeDocument/2006/relationships/slideLayout" Target="../slideLayouts/slideLayout2.xml"/><Relationship Id="rId6" Type="http://schemas.openxmlformats.org/officeDocument/2006/relationships/hyperlink" Target="https://es.wikipedia.org/wiki/Grupo_Congreso" TargetMode="External"/><Relationship Id="rId11" Type="http://schemas.openxmlformats.org/officeDocument/2006/relationships/hyperlink" Target="https://es.wikipedia.org/wiki/Luis_Advis" TargetMode="External"/><Relationship Id="rId24" Type="http://schemas.openxmlformats.org/officeDocument/2006/relationships/hyperlink" Target="https://es.wikipedia.org/wiki/Tr%C3%ADo_Lonqui" TargetMode="External"/><Relationship Id="rId5" Type="http://schemas.openxmlformats.org/officeDocument/2006/relationships/hyperlink" Target="https://es.wikipedia.org/wiki/Quilapay%C3%BAn" TargetMode="External"/><Relationship Id="rId15" Type="http://schemas.openxmlformats.org/officeDocument/2006/relationships/hyperlink" Target="https://es.wikipedia.org/wiki/Quelentaro" TargetMode="External"/><Relationship Id="rId23" Type="http://schemas.openxmlformats.org/officeDocument/2006/relationships/hyperlink" Target="https://es.wikipedia.org/wiki/Conjunto_folcl%C3%B3rico_Cuncum%C3%A9n" TargetMode="External"/><Relationship Id="rId10" Type="http://schemas.openxmlformats.org/officeDocument/2006/relationships/hyperlink" Target="https://es.wikipedia.org/wiki/Patricio_Manns" TargetMode="External"/><Relationship Id="rId19" Type="http://schemas.openxmlformats.org/officeDocument/2006/relationships/hyperlink" Target="https://es.wikipedia.org/wiki/%C3%81ngel_Parra" TargetMode="External"/><Relationship Id="rId4" Type="http://schemas.openxmlformats.org/officeDocument/2006/relationships/hyperlink" Target="https://es.wikipedia.org/wiki/Inti-Illimani" TargetMode="External"/><Relationship Id="rId9" Type="http://schemas.openxmlformats.org/officeDocument/2006/relationships/hyperlink" Target="https://es.wikipedia.org/wiki/Barroco_Andino_(banda)" TargetMode="External"/><Relationship Id="rId14" Type="http://schemas.openxmlformats.org/officeDocument/2006/relationships/hyperlink" Target="https://es.wikipedia.org/wiki/Pedro_Y%C3%A1%C3%B1ez" TargetMode="External"/><Relationship Id="rId22" Type="http://schemas.openxmlformats.org/officeDocument/2006/relationships/hyperlink" Target="https://es.wikipedia.org/w/index.php?title=Wirakocha&amp;action=edit&amp;redlink=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E134EA-D1C5-4562-B33E-2A1D56FEA04B}"/>
              </a:ext>
            </a:extLst>
          </p:cNvPr>
          <p:cNvPicPr>
            <a:picLocks noChangeAspect="1"/>
          </p:cNvPicPr>
          <p:nvPr/>
        </p:nvPicPr>
        <p:blipFill rotWithShape="1">
          <a:blip r:embed="rId2"/>
          <a:srcRect r="4000"/>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alpha val="30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5B5C4EBC-A0C7-4DD6-9847-81D18D5E5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6" y="1808532"/>
            <a:ext cx="5452527" cy="3240936"/>
          </a:xfrm>
          <a:prstGeom prst="rect">
            <a:avLst/>
          </a:prstGeom>
          <a:solidFill>
            <a:srgbClr val="BE9D6E">
              <a:alpha val="40000"/>
            </a:srgbClr>
          </a:solidFill>
          <a:ln w="6350" cap="sq" cmpd="sng" algn="ctr">
            <a:noFill/>
            <a:prstDash val="solid"/>
            <a:miter lim="800000"/>
          </a:ln>
          <a:effectLst/>
        </p:spPr>
      </p:sp>
      <p:sp>
        <p:nvSpPr>
          <p:cNvPr id="13" name="Rectangle 1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ítulo 1">
            <a:extLst>
              <a:ext uri="{FF2B5EF4-FFF2-40B4-BE49-F238E27FC236}">
                <a16:creationId xmlns:a16="http://schemas.microsoft.com/office/drawing/2014/main" id="{9ABDE807-B1A3-4CAC-B0ED-41F7349E9AB6}"/>
              </a:ext>
            </a:extLst>
          </p:cNvPr>
          <p:cNvSpPr>
            <a:spLocks noGrp="1"/>
          </p:cNvSpPr>
          <p:nvPr>
            <p:ph type="ctrTitle"/>
          </p:nvPr>
        </p:nvSpPr>
        <p:spPr>
          <a:xfrm>
            <a:off x="6033793" y="2355458"/>
            <a:ext cx="4775075" cy="1630907"/>
          </a:xfrm>
        </p:spPr>
        <p:txBody>
          <a:bodyPr>
            <a:normAutofit/>
          </a:bodyPr>
          <a:lstStyle/>
          <a:p>
            <a:r>
              <a:rPr lang="es-CL" sz="4400" dirty="0">
                <a:solidFill>
                  <a:schemeClr val="tx1"/>
                </a:solidFill>
              </a:rPr>
              <a:t>Clases de Música NM3</a:t>
            </a:r>
          </a:p>
        </p:txBody>
      </p:sp>
      <p:sp>
        <p:nvSpPr>
          <p:cNvPr id="3" name="Subtítulo 2">
            <a:extLst>
              <a:ext uri="{FF2B5EF4-FFF2-40B4-BE49-F238E27FC236}">
                <a16:creationId xmlns:a16="http://schemas.microsoft.com/office/drawing/2014/main" id="{F5E7F9DC-1FFE-4319-923E-B3C339B785B7}"/>
              </a:ext>
            </a:extLst>
          </p:cNvPr>
          <p:cNvSpPr>
            <a:spLocks noGrp="1"/>
          </p:cNvSpPr>
          <p:nvPr>
            <p:ph type="subTitle" idx="1"/>
          </p:nvPr>
        </p:nvSpPr>
        <p:spPr>
          <a:xfrm>
            <a:off x="6033793" y="3995988"/>
            <a:ext cx="4775075" cy="559656"/>
          </a:xfrm>
        </p:spPr>
        <p:txBody>
          <a:bodyPr>
            <a:normAutofit/>
          </a:bodyPr>
          <a:lstStyle/>
          <a:p>
            <a:r>
              <a:rPr lang="es-CL" dirty="0">
                <a:solidFill>
                  <a:schemeClr val="tx1"/>
                </a:solidFill>
              </a:rPr>
              <a:t>Prof. Claudia Coñuecar</a:t>
            </a:r>
          </a:p>
        </p:txBody>
      </p:sp>
      <p:sp>
        <p:nvSpPr>
          <p:cNvPr id="15" name="Oval 14">
            <a:extLst>
              <a:ext uri="{FF2B5EF4-FFF2-40B4-BE49-F238E27FC236}">
                <a16:creationId xmlns:a16="http://schemas.microsoft.com/office/drawing/2014/main" id="{CCC98BAD-EFC4-45D2-BC90-B9764934A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410" y="5852160"/>
            <a:ext cx="548640" cy="548640"/>
          </a:xfrm>
          <a:prstGeom prst="ellipse">
            <a:avLst/>
          </a:prstGeom>
          <a:solidFill>
            <a:srgbClr val="BE9D6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13496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C8D4C8-7692-46B7-B25B-3D2654BF78FA}"/>
              </a:ext>
            </a:extLst>
          </p:cNvPr>
          <p:cNvSpPr>
            <a:spLocks noGrp="1"/>
          </p:cNvSpPr>
          <p:nvPr>
            <p:ph idx="1"/>
          </p:nvPr>
        </p:nvSpPr>
        <p:spPr/>
        <p:txBody>
          <a:bodyPr/>
          <a:lstStyle/>
          <a:p>
            <a:pPr algn="just">
              <a:lnSpc>
                <a:spcPct val="150000"/>
              </a:lnSpc>
            </a:pPr>
            <a:r>
              <a:rPr lang="es-ES" b="0" i="0" dirty="0">
                <a:solidFill>
                  <a:srgbClr val="202122"/>
                </a:solidFill>
                <a:effectLst/>
                <a:latin typeface="Arial" panose="020B0604020202020204" pitchFamily="34" charset="0"/>
              </a:rPr>
              <a:t>Tras el retorno de la democracia en Chile, el conjunto vuelve a residir en su patria y continúa desde allí con su actividad creativa y de giras, a Europa, América Latina, Estados Unidos y Japón.  </a:t>
            </a:r>
          </a:p>
          <a:p>
            <a:pPr algn="just">
              <a:lnSpc>
                <a:spcPct val="150000"/>
              </a:lnSpc>
            </a:pPr>
            <a:r>
              <a:rPr lang="es-ES" b="0" i="0" dirty="0">
                <a:solidFill>
                  <a:srgbClr val="202122"/>
                </a:solidFill>
                <a:effectLst/>
                <a:latin typeface="Arial" panose="020B0604020202020204" pitchFamily="34" charset="0"/>
              </a:rPr>
              <a:t>Durante este período, el conjunto experimentó en un período breve varios cambios de integrantes. En julio de 2001, por diferencias sobre el futuro artístico de la banda, se retiró Horacio Salinas, director musical durante 33 años. Luego, en septiembre del mismo año, se retiró José </a:t>
            </a:r>
            <a:r>
              <a:rPr lang="es-ES" b="0" i="0" dirty="0" err="1">
                <a:solidFill>
                  <a:srgbClr val="202122"/>
                </a:solidFill>
                <a:effectLst/>
                <a:latin typeface="Arial" panose="020B0604020202020204" pitchFamily="34" charset="0"/>
              </a:rPr>
              <a:t>Séves</a:t>
            </a:r>
            <a:r>
              <a:rPr lang="es-ES" b="0" i="0" dirty="0">
                <a:solidFill>
                  <a:srgbClr val="202122"/>
                </a:solidFill>
                <a:effectLst/>
                <a:latin typeface="Arial" panose="020B0604020202020204" pitchFamily="34" charset="0"/>
              </a:rPr>
              <a:t>. Ingresaron, por su parte, los músicos jóvenes Manuel Meriño, quien luego asumió la dirección musical, y Christian González, quien había participado antes como músico invitado en una gira a Estados Unidos. En 2002 se integró Juan Flores.</a:t>
            </a:r>
            <a:endParaRPr lang="es-CL" dirty="0"/>
          </a:p>
        </p:txBody>
      </p:sp>
    </p:spTree>
    <p:extLst>
      <p:ext uri="{BB962C8B-B14F-4D97-AF65-F5344CB8AC3E}">
        <p14:creationId xmlns:p14="http://schemas.microsoft.com/office/powerpoint/2010/main" val="3533813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4" name="Marcador de contenido 3" descr="Un grupo de personas posando para una foto&#10;&#10;Descripción generada automáticamente">
            <a:extLst>
              <a:ext uri="{FF2B5EF4-FFF2-40B4-BE49-F238E27FC236}">
                <a16:creationId xmlns:a16="http://schemas.microsoft.com/office/drawing/2014/main" id="{016CDE02-EDF7-491E-A90A-4D49742B9156}"/>
              </a:ext>
            </a:extLst>
          </p:cNvPr>
          <p:cNvPicPr>
            <a:picLocks noGrp="1" noChangeAspect="1"/>
          </p:cNvPicPr>
          <p:nvPr>
            <p:ph idx="1"/>
          </p:nvPr>
        </p:nvPicPr>
        <p:blipFill rotWithShape="1">
          <a:blip r:embed="rId2"/>
          <a:srcRect b="25000"/>
          <a:stretch/>
        </p:blipFill>
        <p:spPr>
          <a:xfrm>
            <a:off x="20" y="10"/>
            <a:ext cx="12191980" cy="6857990"/>
          </a:xfrm>
          <a:prstGeom prst="rect">
            <a:avLst/>
          </a:prstGeom>
        </p:spPr>
      </p:pic>
    </p:spTree>
    <p:extLst>
      <p:ext uri="{BB962C8B-B14F-4D97-AF65-F5344CB8AC3E}">
        <p14:creationId xmlns:p14="http://schemas.microsoft.com/office/powerpoint/2010/main" val="29344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0988C08-C799-4BB0-9AB2-2D442009D48D}"/>
              </a:ext>
            </a:extLst>
          </p:cNvPr>
          <p:cNvSpPr>
            <a:spLocks noGrp="1"/>
          </p:cNvSpPr>
          <p:nvPr>
            <p:ph idx="1"/>
          </p:nvPr>
        </p:nvSpPr>
        <p:spPr>
          <a:xfrm>
            <a:off x="1066800" y="1485900"/>
            <a:ext cx="10058400" cy="4466844"/>
          </a:xfrm>
        </p:spPr>
        <p:txBody>
          <a:bodyPr/>
          <a:lstStyle/>
          <a:p>
            <a:pPr algn="just">
              <a:lnSpc>
                <a:spcPct val="150000"/>
              </a:lnSpc>
            </a:pPr>
            <a:r>
              <a:rPr lang="es-ES" b="0" i="0" dirty="0">
                <a:solidFill>
                  <a:srgbClr val="202122"/>
                </a:solidFill>
                <a:effectLst/>
                <a:latin typeface="Arial" panose="020B0604020202020204" pitchFamily="34" charset="0"/>
              </a:rPr>
              <a:t>En junio de 2004, junto con Horacio Salinas y José </a:t>
            </a:r>
            <a:r>
              <a:rPr lang="es-ES" b="0" i="0" dirty="0" err="1">
                <a:solidFill>
                  <a:srgbClr val="202122"/>
                </a:solidFill>
                <a:effectLst/>
                <a:latin typeface="Arial" panose="020B0604020202020204" pitchFamily="34" charset="0"/>
              </a:rPr>
              <a:t>Seves</a:t>
            </a:r>
            <a:r>
              <a:rPr lang="es-ES" b="0" i="0" dirty="0">
                <a:solidFill>
                  <a:srgbClr val="202122"/>
                </a:solidFill>
                <a:effectLst/>
                <a:latin typeface="Arial" panose="020B0604020202020204" pitchFamily="34" charset="0"/>
              </a:rPr>
              <a:t> anuncian su reagrupación bajo el nombre de "Inti-Illimani", sin que el Inti-Illimani existente dejara de estar en activo, realizando una serie de conciertos, denominados "</a:t>
            </a:r>
            <a:r>
              <a:rPr lang="es-ES" b="0" i="0" dirty="0" err="1">
                <a:solidFill>
                  <a:srgbClr val="202122"/>
                </a:solidFill>
                <a:effectLst/>
                <a:latin typeface="Arial" panose="020B0604020202020204" pitchFamily="34" charset="0"/>
              </a:rPr>
              <a:t>Inti+Quila</a:t>
            </a:r>
            <a:r>
              <a:rPr lang="es-ES" b="0" i="0" dirty="0">
                <a:solidFill>
                  <a:srgbClr val="202122"/>
                </a:solidFill>
                <a:effectLst/>
                <a:latin typeface="Arial" panose="020B0604020202020204" pitchFamily="34" charset="0"/>
              </a:rPr>
              <a:t>", junto con la fracción de </a:t>
            </a:r>
            <a:r>
              <a:rPr lang="es-ES" b="0" i="0" dirty="0" err="1">
                <a:solidFill>
                  <a:srgbClr val="202122"/>
                </a:solidFill>
                <a:effectLst/>
                <a:latin typeface="Arial" panose="020B0604020202020204" pitchFamily="34" charset="0"/>
              </a:rPr>
              <a:t>Quilapayún</a:t>
            </a:r>
            <a:r>
              <a:rPr lang="es-ES" b="0" i="0" dirty="0">
                <a:solidFill>
                  <a:srgbClr val="202122"/>
                </a:solidFill>
                <a:effectLst/>
                <a:latin typeface="Arial" panose="020B0604020202020204" pitchFamily="34" charset="0"/>
              </a:rPr>
              <a:t> dirigida por Eduardo Carrasco.​ El argumento dado por Horacio Salinas para explicar esta reagrupación es que el grueso de la creaciones propias del grupo lo han realizado Salinas, </a:t>
            </a:r>
            <a:r>
              <a:rPr lang="es-ES" b="0" i="0" dirty="0" err="1">
                <a:solidFill>
                  <a:srgbClr val="202122"/>
                </a:solidFill>
                <a:effectLst/>
                <a:latin typeface="Arial" panose="020B0604020202020204" pitchFamily="34" charset="0"/>
              </a:rPr>
              <a:t>Seves</a:t>
            </a:r>
            <a:r>
              <a:rPr lang="es-ES" b="0" i="0" dirty="0">
                <a:solidFill>
                  <a:srgbClr val="202122"/>
                </a:solidFill>
                <a:effectLst/>
                <a:latin typeface="Arial" panose="020B0604020202020204" pitchFamily="34" charset="0"/>
              </a:rPr>
              <a:t> y Durán donde la participación de los hermanos </a:t>
            </a:r>
            <a:r>
              <a:rPr lang="es-ES" b="0" i="0" dirty="0" err="1">
                <a:solidFill>
                  <a:srgbClr val="202122"/>
                </a:solidFill>
                <a:effectLst/>
                <a:latin typeface="Arial" panose="020B0604020202020204" pitchFamily="34" charset="0"/>
              </a:rPr>
              <a:t>Coulón</a:t>
            </a:r>
            <a:r>
              <a:rPr lang="es-ES" b="0" i="0" dirty="0">
                <a:solidFill>
                  <a:srgbClr val="202122"/>
                </a:solidFill>
                <a:effectLst/>
                <a:latin typeface="Arial" panose="020B0604020202020204" pitchFamily="34" charset="0"/>
              </a:rPr>
              <a:t> ha sido mínima, participando siempre como acompañantes, y con los nuevos reemplazos siguen siendo acompañantes, el grueso de la creación musical lo realiza Meriño y Cantillana.</a:t>
            </a:r>
            <a:endParaRPr lang="es-CL" dirty="0"/>
          </a:p>
        </p:txBody>
      </p:sp>
    </p:spTree>
    <p:extLst>
      <p:ext uri="{BB962C8B-B14F-4D97-AF65-F5344CB8AC3E}">
        <p14:creationId xmlns:p14="http://schemas.microsoft.com/office/powerpoint/2010/main" val="2955113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37DA2-6CD9-4E16-8506-3130624A39CF}"/>
              </a:ext>
            </a:extLst>
          </p:cNvPr>
          <p:cNvSpPr>
            <a:spLocks noGrp="1"/>
          </p:cNvSpPr>
          <p:nvPr>
            <p:ph type="title"/>
          </p:nvPr>
        </p:nvSpPr>
        <p:spPr>
          <a:xfrm>
            <a:off x="847725" y="320040"/>
            <a:ext cx="10058400" cy="1371600"/>
          </a:xfrm>
        </p:spPr>
        <p:txBody>
          <a:bodyPr/>
          <a:lstStyle/>
          <a:p>
            <a:r>
              <a:rPr lang="es-CL" dirty="0"/>
              <a:t>Álbumes del Grupo</a:t>
            </a:r>
          </a:p>
        </p:txBody>
      </p:sp>
      <p:sp>
        <p:nvSpPr>
          <p:cNvPr id="4" name="Marcador de contenido 3">
            <a:extLst>
              <a:ext uri="{FF2B5EF4-FFF2-40B4-BE49-F238E27FC236}">
                <a16:creationId xmlns:a16="http://schemas.microsoft.com/office/drawing/2014/main" id="{FCB778B1-1D14-4502-97A2-028000F47E87}"/>
              </a:ext>
            </a:extLst>
          </p:cNvPr>
          <p:cNvSpPr>
            <a:spLocks noGrp="1"/>
          </p:cNvSpPr>
          <p:nvPr>
            <p:ph sz="half" idx="1"/>
          </p:nvPr>
        </p:nvSpPr>
        <p:spPr>
          <a:xfrm>
            <a:off x="1066800" y="1876425"/>
            <a:ext cx="4663440" cy="4661535"/>
          </a:xfrm>
        </p:spPr>
        <p:txBody>
          <a:bodyPr>
            <a:normAutofit fontScale="25000" lnSpcReduction="20000"/>
          </a:bodyPr>
          <a:lstStyle/>
          <a:p>
            <a:pPr algn="l">
              <a:buFont typeface="Arial" panose="020B0604020202020204" pitchFamily="34" charset="0"/>
              <a:buChar char="•"/>
            </a:pPr>
            <a:r>
              <a:rPr lang="es-CL" sz="4400" b="0" i="0" dirty="0">
                <a:solidFill>
                  <a:srgbClr val="202122"/>
                </a:solidFill>
                <a:effectLst/>
                <a:latin typeface="Arial" panose="020B0604020202020204" pitchFamily="34" charset="0"/>
              </a:rPr>
              <a:t>1969 - </a:t>
            </a:r>
            <a:r>
              <a:rPr lang="es-CL" sz="4400" b="0" i="1" u="none" strike="noStrike" dirty="0">
                <a:solidFill>
                  <a:srgbClr val="0B0080"/>
                </a:solidFill>
                <a:effectLst/>
                <a:latin typeface="Arial" panose="020B0604020202020204" pitchFamily="34" charset="0"/>
                <a:hlinkClick r:id="rId2" tooltip="Si somos americanos"/>
              </a:rPr>
              <a:t>Si somos americanos</a:t>
            </a:r>
            <a:endParaRPr lang="es-CL" sz="4400" b="0" i="0" dirty="0">
              <a:solidFill>
                <a:srgbClr val="202122"/>
              </a:solidFill>
              <a:effectLst/>
              <a:latin typeface="Arial" panose="020B0604020202020204" pitchFamily="34" charset="0"/>
            </a:endParaRPr>
          </a:p>
          <a:p>
            <a:pPr algn="l">
              <a:buFont typeface="Arial" panose="020B0604020202020204" pitchFamily="34" charset="0"/>
              <a:buChar char="•"/>
            </a:pPr>
            <a:r>
              <a:rPr lang="es-CL" sz="4400" b="0" i="0" dirty="0">
                <a:solidFill>
                  <a:srgbClr val="202122"/>
                </a:solidFill>
                <a:effectLst/>
                <a:latin typeface="Arial" panose="020B0604020202020204" pitchFamily="34" charset="0"/>
              </a:rPr>
              <a:t>1969 - </a:t>
            </a:r>
            <a:r>
              <a:rPr lang="es-CL" sz="4400" b="0" i="1" u="none" strike="noStrike" dirty="0">
                <a:solidFill>
                  <a:srgbClr val="0B0080"/>
                </a:solidFill>
                <a:effectLst/>
                <a:latin typeface="Arial" panose="020B0604020202020204" pitchFamily="34" charset="0"/>
                <a:hlinkClick r:id="rId3" tooltip="A la Revolución Mexicana"/>
              </a:rPr>
              <a:t>A la Revolución Mexicana</a:t>
            </a:r>
            <a:endParaRPr lang="es-CL" sz="4400" b="0" i="0" dirty="0">
              <a:solidFill>
                <a:srgbClr val="202122"/>
              </a:solidFill>
              <a:effectLst/>
              <a:latin typeface="Arial" panose="020B0604020202020204" pitchFamily="34" charset="0"/>
            </a:endParaRPr>
          </a:p>
          <a:p>
            <a:pPr algn="l">
              <a:buFont typeface="Arial" panose="020B0604020202020204" pitchFamily="34" charset="0"/>
              <a:buChar char="•"/>
            </a:pPr>
            <a:r>
              <a:rPr lang="es-CL" sz="4400" b="0" i="0" dirty="0">
                <a:solidFill>
                  <a:srgbClr val="202122"/>
                </a:solidFill>
                <a:effectLst/>
                <a:latin typeface="Arial" panose="020B0604020202020204" pitchFamily="34" charset="0"/>
              </a:rPr>
              <a:t>1969 - </a:t>
            </a:r>
            <a:r>
              <a:rPr lang="es-CL" sz="4400" b="0" i="1" u="none" strike="noStrike" dirty="0">
                <a:solidFill>
                  <a:srgbClr val="0B0080"/>
                </a:solidFill>
                <a:effectLst/>
                <a:latin typeface="Arial" panose="020B0604020202020204" pitchFamily="34" charset="0"/>
                <a:hlinkClick r:id="rId4" tooltip="Inti-Illimani (álbum de 1969)"/>
              </a:rPr>
              <a:t>Inti-Illimani</a:t>
            </a:r>
            <a:endParaRPr lang="es-CL" sz="4400" b="0" i="0" dirty="0">
              <a:solidFill>
                <a:srgbClr val="202122"/>
              </a:solidFill>
              <a:effectLst/>
              <a:latin typeface="Arial" panose="020B0604020202020204" pitchFamily="34" charset="0"/>
            </a:endParaRPr>
          </a:p>
          <a:p>
            <a:pPr algn="l">
              <a:buFont typeface="Arial" panose="020B0604020202020204" pitchFamily="34" charset="0"/>
              <a:buChar char="•"/>
            </a:pPr>
            <a:r>
              <a:rPr lang="es-CL" sz="4400" b="0" i="0" dirty="0">
                <a:solidFill>
                  <a:srgbClr val="202122"/>
                </a:solidFill>
                <a:effectLst/>
                <a:latin typeface="Arial" panose="020B0604020202020204" pitchFamily="34" charset="0"/>
              </a:rPr>
              <a:t>1970 - </a:t>
            </a:r>
            <a:r>
              <a:rPr lang="es-CL" sz="4400" b="0" i="1" u="none" strike="noStrike" dirty="0">
                <a:solidFill>
                  <a:srgbClr val="0B0080"/>
                </a:solidFill>
                <a:effectLst/>
                <a:latin typeface="Arial" panose="020B0604020202020204" pitchFamily="34" charset="0"/>
                <a:hlinkClick r:id="rId5" tooltip="Inti-Illimani (álbum de 1970)"/>
              </a:rPr>
              <a:t>Inti-Illimani</a:t>
            </a:r>
            <a:endParaRPr lang="es-CL" sz="4400" b="0" i="0" dirty="0">
              <a:solidFill>
                <a:srgbClr val="202122"/>
              </a:solidFill>
              <a:effectLst/>
              <a:latin typeface="Arial" panose="020B0604020202020204" pitchFamily="34" charset="0"/>
            </a:endParaRPr>
          </a:p>
          <a:p>
            <a:pPr algn="l">
              <a:buFont typeface="Arial" panose="020B0604020202020204" pitchFamily="34" charset="0"/>
              <a:buChar char="•"/>
            </a:pPr>
            <a:r>
              <a:rPr lang="es-CL" sz="4400" b="0" i="0" dirty="0">
                <a:solidFill>
                  <a:srgbClr val="202122"/>
                </a:solidFill>
                <a:effectLst/>
                <a:latin typeface="Arial" panose="020B0604020202020204" pitchFamily="34" charset="0"/>
              </a:rPr>
              <a:t>1970 - </a:t>
            </a:r>
            <a:r>
              <a:rPr lang="es-CL" sz="4400" b="0" i="1" u="none" strike="noStrike" dirty="0">
                <a:solidFill>
                  <a:srgbClr val="0B0080"/>
                </a:solidFill>
                <a:effectLst/>
                <a:latin typeface="Arial" panose="020B0604020202020204" pitchFamily="34" charset="0"/>
                <a:hlinkClick r:id="rId6" tooltip="Canto al programa"/>
              </a:rPr>
              <a:t>Canto al programa</a:t>
            </a:r>
            <a:endParaRPr lang="es-CL" sz="4400" b="0" i="0" dirty="0">
              <a:solidFill>
                <a:srgbClr val="202122"/>
              </a:solidFill>
              <a:effectLst/>
              <a:latin typeface="Arial" panose="020B0604020202020204" pitchFamily="34" charset="0"/>
            </a:endParaRPr>
          </a:p>
          <a:p>
            <a:pPr algn="l">
              <a:buFont typeface="Arial" panose="020B0604020202020204" pitchFamily="34" charset="0"/>
              <a:buChar char="•"/>
            </a:pPr>
            <a:r>
              <a:rPr lang="es-CL" sz="4400" b="0" i="0" dirty="0">
                <a:solidFill>
                  <a:srgbClr val="202122"/>
                </a:solidFill>
                <a:effectLst/>
                <a:latin typeface="Arial" panose="020B0604020202020204" pitchFamily="34" charset="0"/>
              </a:rPr>
              <a:t>1971 - </a:t>
            </a:r>
            <a:r>
              <a:rPr lang="es-CL" sz="4400" b="0" i="1" u="none" strike="noStrike" dirty="0">
                <a:solidFill>
                  <a:srgbClr val="0B0080"/>
                </a:solidFill>
                <a:effectLst/>
                <a:latin typeface="Arial" panose="020B0604020202020204" pitchFamily="34" charset="0"/>
                <a:hlinkClick r:id="rId7" tooltip="Autores chilenos"/>
              </a:rPr>
              <a:t>Autores chilenos</a:t>
            </a:r>
            <a:endParaRPr lang="es-CL" sz="4400" b="0" i="0" dirty="0">
              <a:solidFill>
                <a:srgbClr val="202122"/>
              </a:solidFill>
              <a:effectLst/>
              <a:latin typeface="Arial" panose="020B0604020202020204" pitchFamily="34" charset="0"/>
            </a:endParaRPr>
          </a:p>
          <a:p>
            <a:pPr algn="l">
              <a:buFont typeface="Arial" panose="020B0604020202020204" pitchFamily="34" charset="0"/>
              <a:buChar char="•"/>
            </a:pPr>
            <a:r>
              <a:rPr lang="es-CL" sz="4400" b="0" i="0" dirty="0">
                <a:solidFill>
                  <a:srgbClr val="202122"/>
                </a:solidFill>
                <a:effectLst/>
                <a:latin typeface="Arial" panose="020B0604020202020204" pitchFamily="34" charset="0"/>
              </a:rPr>
              <a:t>1972 - </a:t>
            </a:r>
            <a:r>
              <a:rPr lang="es-CL" sz="4400" b="0" i="1" u="none" strike="noStrike" dirty="0">
                <a:solidFill>
                  <a:srgbClr val="0B0080"/>
                </a:solidFill>
                <a:effectLst/>
                <a:latin typeface="Arial" panose="020B0604020202020204" pitchFamily="34" charset="0"/>
                <a:hlinkClick r:id="rId8" tooltip="Canto para una semilla"/>
              </a:rPr>
              <a:t>Canto para una semilla</a:t>
            </a:r>
            <a:r>
              <a:rPr lang="es-CL" sz="4400" b="0" i="0" dirty="0">
                <a:solidFill>
                  <a:srgbClr val="202122"/>
                </a:solidFill>
                <a:effectLst/>
                <a:latin typeface="Arial" panose="020B0604020202020204" pitchFamily="34" charset="0"/>
              </a:rPr>
              <a:t> (con </a:t>
            </a:r>
            <a:r>
              <a:rPr lang="es-CL" sz="4400" b="0" i="0" u="none" strike="noStrike" dirty="0">
                <a:solidFill>
                  <a:srgbClr val="0B0080"/>
                </a:solidFill>
                <a:effectLst/>
                <a:latin typeface="Arial" panose="020B0604020202020204" pitchFamily="34" charset="0"/>
                <a:hlinkClick r:id="rId9" tooltip="Isabel Parra"/>
              </a:rPr>
              <a:t>Isabel Parra</a:t>
            </a:r>
            <a:r>
              <a:rPr lang="es-CL" sz="4400" b="0" i="0" dirty="0">
                <a:solidFill>
                  <a:srgbClr val="202122"/>
                </a:solidFill>
                <a:effectLst/>
                <a:latin typeface="Arial" panose="020B0604020202020204" pitchFamily="34" charset="0"/>
              </a:rPr>
              <a:t> y </a:t>
            </a:r>
            <a:r>
              <a:rPr lang="es-CL" sz="4400" b="0" i="0" u="none" strike="noStrike" dirty="0">
                <a:solidFill>
                  <a:srgbClr val="0B0080"/>
                </a:solidFill>
                <a:effectLst/>
                <a:latin typeface="Arial" panose="020B0604020202020204" pitchFamily="34" charset="0"/>
                <a:hlinkClick r:id="rId10" tooltip="Carmen Bunster"/>
              </a:rPr>
              <a:t>Carmen Bunster</a:t>
            </a:r>
            <a:r>
              <a:rPr lang="es-CL" sz="4400" b="0" i="0" dirty="0">
                <a:solidFill>
                  <a:srgbClr val="202122"/>
                </a:solidFill>
                <a:effectLst/>
                <a:latin typeface="Arial" panose="020B0604020202020204" pitchFamily="34" charset="0"/>
              </a:rPr>
              <a:t>)</a:t>
            </a:r>
          </a:p>
          <a:p>
            <a:pPr algn="l">
              <a:buFont typeface="Arial" panose="020B0604020202020204" pitchFamily="34" charset="0"/>
              <a:buChar char="•"/>
            </a:pPr>
            <a:r>
              <a:rPr lang="es-CL" sz="4400" b="0" i="0" dirty="0">
                <a:solidFill>
                  <a:srgbClr val="202122"/>
                </a:solidFill>
                <a:effectLst/>
                <a:latin typeface="Arial" panose="020B0604020202020204" pitchFamily="34" charset="0"/>
              </a:rPr>
              <a:t>1973 - </a:t>
            </a:r>
            <a:r>
              <a:rPr lang="es-CL" sz="4400" b="0" i="1" u="none" strike="noStrike" dirty="0">
                <a:solidFill>
                  <a:srgbClr val="0B0080"/>
                </a:solidFill>
                <a:effectLst/>
                <a:latin typeface="Arial" panose="020B0604020202020204" pitchFamily="34" charset="0"/>
                <a:hlinkClick r:id="rId11" tooltip="Canto de pueblos andinos"/>
              </a:rPr>
              <a:t>Canto de pueblos andinos</a:t>
            </a:r>
            <a:endParaRPr lang="es-CL" sz="4400" b="0" i="0" dirty="0">
              <a:solidFill>
                <a:srgbClr val="202122"/>
              </a:solidFill>
              <a:effectLst/>
              <a:latin typeface="Arial" panose="020B0604020202020204" pitchFamily="34" charset="0"/>
            </a:endParaRPr>
          </a:p>
          <a:p>
            <a:pPr algn="l">
              <a:buFont typeface="Arial" panose="020B0604020202020204" pitchFamily="34" charset="0"/>
              <a:buChar char="•"/>
            </a:pPr>
            <a:r>
              <a:rPr lang="es-CL" sz="4400" b="0" i="0" dirty="0">
                <a:solidFill>
                  <a:srgbClr val="202122"/>
                </a:solidFill>
                <a:effectLst/>
                <a:latin typeface="Arial" panose="020B0604020202020204" pitchFamily="34" charset="0"/>
              </a:rPr>
              <a:t>1973 - </a:t>
            </a:r>
            <a:r>
              <a:rPr lang="es-CL" sz="4400" b="0" i="1" u="none" strike="noStrike" dirty="0">
                <a:solidFill>
                  <a:srgbClr val="0B0080"/>
                </a:solidFill>
                <a:effectLst/>
                <a:latin typeface="Arial" panose="020B0604020202020204" pitchFamily="34" charset="0"/>
                <a:hlinkClick r:id="rId12" tooltip="Viva Chile!"/>
              </a:rPr>
              <a:t>Viva Chile!</a:t>
            </a:r>
            <a:endParaRPr lang="es-CL" sz="4400" b="0" i="0" dirty="0">
              <a:solidFill>
                <a:srgbClr val="202122"/>
              </a:solidFill>
              <a:effectLst/>
              <a:latin typeface="Arial" panose="020B0604020202020204" pitchFamily="34" charset="0"/>
            </a:endParaRPr>
          </a:p>
          <a:p>
            <a:pPr algn="l">
              <a:buFont typeface="Arial" panose="020B0604020202020204" pitchFamily="34" charset="0"/>
              <a:buChar char="•"/>
            </a:pPr>
            <a:r>
              <a:rPr lang="es-CL" sz="4400" b="0" i="0" dirty="0">
                <a:solidFill>
                  <a:srgbClr val="202122"/>
                </a:solidFill>
                <a:effectLst/>
                <a:latin typeface="Arial" panose="020B0604020202020204" pitchFamily="34" charset="0"/>
              </a:rPr>
              <a:t>1974 - </a:t>
            </a:r>
            <a:r>
              <a:rPr lang="es-CL" sz="4400" b="0" i="1" u="none" strike="noStrike" dirty="0">
                <a:solidFill>
                  <a:srgbClr val="0B0080"/>
                </a:solidFill>
                <a:effectLst/>
                <a:latin typeface="Arial" panose="020B0604020202020204" pitchFamily="34" charset="0"/>
                <a:hlinkClick r:id="rId13" tooltip="La Nueva Canción Chilena (Inti-Illimani 2)"/>
              </a:rPr>
              <a:t>La Nueva Canción Chilena (Inti-Illimani 2)</a:t>
            </a:r>
            <a:endParaRPr lang="es-CL" sz="4400" b="0" i="0" dirty="0">
              <a:solidFill>
                <a:srgbClr val="202122"/>
              </a:solidFill>
              <a:effectLst/>
              <a:latin typeface="Arial" panose="020B0604020202020204" pitchFamily="34" charset="0"/>
            </a:endParaRPr>
          </a:p>
          <a:p>
            <a:pPr algn="l">
              <a:buFont typeface="Arial" panose="020B0604020202020204" pitchFamily="34" charset="0"/>
              <a:buChar char="•"/>
            </a:pPr>
            <a:r>
              <a:rPr lang="es-CL" sz="4400" b="0" i="0" dirty="0">
                <a:solidFill>
                  <a:srgbClr val="202122"/>
                </a:solidFill>
                <a:effectLst/>
                <a:latin typeface="Arial" panose="020B0604020202020204" pitchFamily="34" charset="0"/>
              </a:rPr>
              <a:t>1975 - </a:t>
            </a:r>
            <a:r>
              <a:rPr lang="es-CL" sz="4400" b="0" i="1" u="none" strike="noStrike" dirty="0">
                <a:solidFill>
                  <a:srgbClr val="0B0080"/>
                </a:solidFill>
                <a:effectLst/>
                <a:latin typeface="Arial" panose="020B0604020202020204" pitchFamily="34" charset="0"/>
                <a:hlinkClick r:id="rId14" tooltip="Canto de pueblos andinos (Inti-Illimani 3)"/>
              </a:rPr>
              <a:t>Canto de pueblos andinos (Inti-Illimani 3)</a:t>
            </a:r>
            <a:endParaRPr lang="es-CL" sz="4400" b="0" i="0" dirty="0">
              <a:solidFill>
                <a:srgbClr val="202122"/>
              </a:solidFill>
              <a:effectLst/>
              <a:latin typeface="Arial" panose="020B0604020202020204" pitchFamily="34" charset="0"/>
            </a:endParaRPr>
          </a:p>
          <a:p>
            <a:pPr algn="l">
              <a:buFont typeface="Arial" panose="020B0604020202020204" pitchFamily="34" charset="0"/>
              <a:buChar char="•"/>
            </a:pPr>
            <a:r>
              <a:rPr lang="es-CL" sz="4400" b="0" i="0" dirty="0">
                <a:solidFill>
                  <a:srgbClr val="202122"/>
                </a:solidFill>
                <a:effectLst/>
                <a:latin typeface="Arial" panose="020B0604020202020204" pitchFamily="34" charset="0"/>
              </a:rPr>
              <a:t>1975 - </a:t>
            </a:r>
            <a:r>
              <a:rPr lang="es-CL" sz="4400" b="0" i="1" u="none" strike="noStrike" dirty="0">
                <a:solidFill>
                  <a:srgbClr val="0B0080"/>
                </a:solidFill>
                <a:effectLst/>
                <a:latin typeface="Arial" panose="020B0604020202020204" pitchFamily="34" charset="0"/>
                <a:hlinkClick r:id="rId15" tooltip="Hacia la libertad (Inti-Illimani 4)"/>
              </a:rPr>
              <a:t>Hacia la libertad (Inti-Illimani 4)</a:t>
            </a:r>
            <a:endParaRPr lang="es-CL" sz="4400" b="0" i="0" dirty="0">
              <a:solidFill>
                <a:srgbClr val="202122"/>
              </a:solidFill>
              <a:effectLst/>
              <a:latin typeface="Arial" panose="020B0604020202020204" pitchFamily="34" charset="0"/>
            </a:endParaRPr>
          </a:p>
          <a:p>
            <a:pPr algn="l">
              <a:buFont typeface="Arial" panose="020B0604020202020204" pitchFamily="34" charset="0"/>
              <a:buChar char="•"/>
            </a:pPr>
            <a:r>
              <a:rPr lang="es-CL" sz="4400" b="0" i="0" dirty="0">
                <a:solidFill>
                  <a:srgbClr val="202122"/>
                </a:solidFill>
                <a:effectLst/>
                <a:latin typeface="Arial" panose="020B0604020202020204" pitchFamily="34" charset="0"/>
              </a:rPr>
              <a:t>1976 - </a:t>
            </a:r>
            <a:r>
              <a:rPr lang="es-CL" sz="4400" b="0" i="1" u="none" strike="noStrike" dirty="0">
                <a:solidFill>
                  <a:srgbClr val="0B0080"/>
                </a:solidFill>
                <a:effectLst/>
                <a:latin typeface="Arial" panose="020B0604020202020204" pitchFamily="34" charset="0"/>
                <a:hlinkClick r:id="rId16" tooltip="Canto de pueblos andinos, vol. 2 (Inti-Illimani 5)"/>
              </a:rPr>
              <a:t>Canto de pueblos andinos, vol. 2 (Inti-Illimani 5)</a:t>
            </a:r>
            <a:endParaRPr lang="es-CL" sz="4400" b="0" i="0" dirty="0">
              <a:solidFill>
                <a:srgbClr val="202122"/>
              </a:solidFill>
              <a:effectLst/>
              <a:latin typeface="Arial" panose="020B0604020202020204" pitchFamily="34" charset="0"/>
            </a:endParaRPr>
          </a:p>
          <a:p>
            <a:pPr algn="l">
              <a:buFont typeface="Arial" panose="020B0604020202020204" pitchFamily="34" charset="0"/>
              <a:buChar char="•"/>
            </a:pPr>
            <a:r>
              <a:rPr lang="es-CL" sz="4400" b="0" i="0" dirty="0">
                <a:solidFill>
                  <a:srgbClr val="202122"/>
                </a:solidFill>
                <a:effectLst/>
                <a:latin typeface="Arial" panose="020B0604020202020204" pitchFamily="34" charset="0"/>
              </a:rPr>
              <a:t>1977 - </a:t>
            </a:r>
            <a:r>
              <a:rPr lang="es-CL" sz="4400" b="0" i="1" u="none" strike="noStrike" dirty="0">
                <a:solidFill>
                  <a:srgbClr val="0B0080"/>
                </a:solidFill>
                <a:effectLst/>
                <a:latin typeface="Arial" panose="020B0604020202020204" pitchFamily="34" charset="0"/>
                <a:hlinkClick r:id="rId17" tooltip="Chile resistencia (Inti-Illimani 6)"/>
              </a:rPr>
              <a:t>Chile resistencia (Inti-Illimani 6)</a:t>
            </a:r>
            <a:endParaRPr lang="es-CL" sz="4400" b="0" i="0" dirty="0">
              <a:solidFill>
                <a:srgbClr val="202122"/>
              </a:solidFill>
              <a:effectLst/>
              <a:latin typeface="Arial" panose="020B0604020202020204" pitchFamily="34" charset="0"/>
            </a:endParaRPr>
          </a:p>
          <a:p>
            <a:pPr algn="l">
              <a:buFont typeface="Arial" panose="020B0604020202020204" pitchFamily="34" charset="0"/>
              <a:buChar char="•"/>
            </a:pPr>
            <a:r>
              <a:rPr lang="es-CL" sz="4400" b="0" i="0" dirty="0">
                <a:solidFill>
                  <a:srgbClr val="202122"/>
                </a:solidFill>
                <a:effectLst/>
                <a:latin typeface="Arial" panose="020B0604020202020204" pitchFamily="34" charset="0"/>
              </a:rPr>
              <a:t>1978 - </a:t>
            </a:r>
            <a:r>
              <a:rPr lang="es-CL" sz="4400" b="0" i="1" u="none" strike="noStrike" dirty="0">
                <a:solidFill>
                  <a:srgbClr val="0B0080"/>
                </a:solidFill>
                <a:effectLst/>
                <a:latin typeface="Arial" panose="020B0604020202020204" pitchFamily="34" charset="0"/>
                <a:hlinkClick r:id="rId18" tooltip="Canto per un seme"/>
              </a:rPr>
              <a:t>Canto per un seme</a:t>
            </a:r>
            <a:r>
              <a:rPr lang="es-CL" sz="4400" b="0" i="0" dirty="0">
                <a:solidFill>
                  <a:srgbClr val="202122"/>
                </a:solidFill>
                <a:effectLst/>
                <a:latin typeface="Arial" panose="020B0604020202020204" pitchFamily="34" charset="0"/>
              </a:rPr>
              <a:t> (con Isabel Parra y </a:t>
            </a:r>
            <a:r>
              <a:rPr lang="es-CL" sz="4400" b="0" i="0" dirty="0" err="1">
                <a:solidFill>
                  <a:srgbClr val="202122"/>
                </a:solidFill>
                <a:effectLst/>
                <a:latin typeface="Arial" panose="020B0604020202020204" pitchFamily="34" charset="0"/>
              </a:rPr>
              <a:t>Edmonda</a:t>
            </a:r>
            <a:r>
              <a:rPr lang="es-CL" sz="4400" b="0" i="0" dirty="0">
                <a:solidFill>
                  <a:srgbClr val="202122"/>
                </a:solidFill>
                <a:effectLst/>
                <a:latin typeface="Arial" panose="020B0604020202020204" pitchFamily="34" charset="0"/>
              </a:rPr>
              <a:t> </a:t>
            </a:r>
            <a:r>
              <a:rPr lang="es-CL" sz="4400" b="0" i="0" dirty="0" err="1">
                <a:solidFill>
                  <a:srgbClr val="202122"/>
                </a:solidFill>
                <a:effectLst/>
                <a:latin typeface="Arial" panose="020B0604020202020204" pitchFamily="34" charset="0"/>
              </a:rPr>
              <a:t>Aldini</a:t>
            </a:r>
            <a:r>
              <a:rPr lang="es-CL" sz="4400" b="0" i="0" dirty="0">
                <a:solidFill>
                  <a:srgbClr val="202122"/>
                </a:solidFill>
                <a:effectLst/>
                <a:latin typeface="Arial" panose="020B0604020202020204" pitchFamily="34" charset="0"/>
              </a:rPr>
              <a:t>)</a:t>
            </a:r>
          </a:p>
          <a:p>
            <a:pPr algn="l">
              <a:buFont typeface="Arial" panose="020B0604020202020204" pitchFamily="34" charset="0"/>
              <a:buChar char="•"/>
            </a:pPr>
            <a:r>
              <a:rPr lang="es-CL" sz="4400" b="0" i="0" dirty="0">
                <a:solidFill>
                  <a:srgbClr val="202122"/>
                </a:solidFill>
                <a:effectLst/>
                <a:latin typeface="Arial" panose="020B0604020202020204" pitchFamily="34" charset="0"/>
              </a:rPr>
              <a:t>1978 - </a:t>
            </a:r>
            <a:r>
              <a:rPr lang="es-CL" sz="4400" b="0" i="1" u="none" strike="noStrike" dirty="0">
                <a:solidFill>
                  <a:srgbClr val="0B0080"/>
                </a:solidFill>
                <a:effectLst/>
                <a:latin typeface="Arial" panose="020B0604020202020204" pitchFamily="34" charset="0"/>
                <a:hlinkClick r:id="rId19" tooltip="Canto para una semilla (álbum de 1978)"/>
              </a:rPr>
              <a:t>Canto para una semilla</a:t>
            </a:r>
            <a:r>
              <a:rPr lang="es-CL" sz="4400" b="0" i="0" dirty="0">
                <a:solidFill>
                  <a:srgbClr val="202122"/>
                </a:solidFill>
                <a:effectLst/>
                <a:latin typeface="Arial" panose="020B0604020202020204" pitchFamily="34" charset="0"/>
              </a:rPr>
              <a:t> (con Isabel Parra y </a:t>
            </a:r>
            <a:r>
              <a:rPr lang="es-CL" sz="4400" b="0" i="0" u="none" strike="noStrike" dirty="0">
                <a:solidFill>
                  <a:srgbClr val="0B0080"/>
                </a:solidFill>
                <a:effectLst/>
                <a:latin typeface="Arial" panose="020B0604020202020204" pitchFamily="34" charset="0"/>
                <a:hlinkClick r:id="rId20" tooltip="Marés González"/>
              </a:rPr>
              <a:t>Marés González</a:t>
            </a:r>
            <a:r>
              <a:rPr lang="es-CL" sz="4400" b="0" i="0" dirty="0">
                <a:solidFill>
                  <a:srgbClr val="202122"/>
                </a:solidFill>
                <a:effectLst/>
                <a:latin typeface="Arial" panose="020B0604020202020204" pitchFamily="34" charset="0"/>
              </a:rPr>
              <a:t>)</a:t>
            </a:r>
          </a:p>
          <a:p>
            <a:endParaRPr lang="es-CL" dirty="0"/>
          </a:p>
        </p:txBody>
      </p:sp>
      <p:sp>
        <p:nvSpPr>
          <p:cNvPr id="5" name="Marcador de contenido 4">
            <a:extLst>
              <a:ext uri="{FF2B5EF4-FFF2-40B4-BE49-F238E27FC236}">
                <a16:creationId xmlns:a16="http://schemas.microsoft.com/office/drawing/2014/main" id="{B2EA749F-E09D-4A2D-88F0-8E6EB96748A6}"/>
              </a:ext>
            </a:extLst>
          </p:cNvPr>
          <p:cNvSpPr>
            <a:spLocks noGrp="1"/>
          </p:cNvSpPr>
          <p:nvPr>
            <p:ph sz="half" idx="2"/>
          </p:nvPr>
        </p:nvSpPr>
        <p:spPr>
          <a:xfrm>
            <a:off x="6461762" y="1314450"/>
            <a:ext cx="4663440" cy="4766310"/>
          </a:xfrm>
        </p:spPr>
        <p:txBody>
          <a:bodyPr>
            <a:normAutofit fontScale="25000" lnSpcReduction="20000"/>
          </a:bodyPr>
          <a:lstStyle/>
          <a:p>
            <a:pPr algn="l">
              <a:buFont typeface="Arial" panose="020B0604020202020204" pitchFamily="34" charset="0"/>
              <a:buChar char="•"/>
            </a:pPr>
            <a:r>
              <a:rPr lang="es-CL" sz="4800" b="0" i="0" dirty="0">
                <a:solidFill>
                  <a:srgbClr val="202122"/>
                </a:solidFill>
                <a:effectLst/>
                <a:latin typeface="Arial" panose="020B0604020202020204" pitchFamily="34" charset="0"/>
              </a:rPr>
              <a:t>1979 - </a:t>
            </a:r>
            <a:r>
              <a:rPr lang="es-CL" sz="4800" b="0" i="1" u="none" strike="noStrike" dirty="0">
                <a:solidFill>
                  <a:srgbClr val="0B0080"/>
                </a:solidFill>
                <a:effectLst/>
                <a:latin typeface="Arial" panose="020B0604020202020204" pitchFamily="34" charset="0"/>
                <a:hlinkClick r:id="rId21" tooltip="Canción para matar una culebra"/>
              </a:rPr>
              <a:t>Canción para matar una culebra</a:t>
            </a:r>
            <a:endParaRPr lang="es-CL" sz="4800" b="0" i="0" dirty="0">
              <a:solidFill>
                <a:srgbClr val="202122"/>
              </a:solidFill>
              <a:effectLst/>
              <a:latin typeface="Arial" panose="020B0604020202020204" pitchFamily="34" charset="0"/>
            </a:endParaRPr>
          </a:p>
          <a:p>
            <a:pPr algn="l">
              <a:buFont typeface="Arial" panose="020B0604020202020204" pitchFamily="34" charset="0"/>
              <a:buChar char="•"/>
            </a:pPr>
            <a:r>
              <a:rPr lang="es-CL" sz="4800" b="0" i="0" dirty="0">
                <a:solidFill>
                  <a:srgbClr val="202122"/>
                </a:solidFill>
                <a:effectLst/>
                <a:latin typeface="Arial" panose="020B0604020202020204" pitchFamily="34" charset="0"/>
              </a:rPr>
              <a:t>1979 - </a:t>
            </a:r>
            <a:r>
              <a:rPr lang="es-CL" sz="4800" b="0" i="1" u="none" strike="noStrike" dirty="0" err="1">
                <a:solidFill>
                  <a:srgbClr val="0B0080"/>
                </a:solidFill>
                <a:effectLst/>
                <a:latin typeface="Arial" panose="020B0604020202020204" pitchFamily="34" charset="0"/>
                <a:hlinkClick r:id="rId22" tooltip="Jag Vill Tacka Livet"/>
              </a:rPr>
              <a:t>Jag</a:t>
            </a:r>
            <a:r>
              <a:rPr lang="es-CL" sz="4800" b="0" i="1" u="none" strike="noStrike" dirty="0">
                <a:solidFill>
                  <a:srgbClr val="0B0080"/>
                </a:solidFill>
                <a:effectLst/>
                <a:latin typeface="Arial" panose="020B0604020202020204" pitchFamily="34" charset="0"/>
                <a:hlinkClick r:id="rId22" tooltip="Jag Vill Tacka Livet"/>
              </a:rPr>
              <a:t> </a:t>
            </a:r>
            <a:r>
              <a:rPr lang="es-CL" sz="4800" b="0" i="1" u="none" strike="noStrike" dirty="0" err="1">
                <a:solidFill>
                  <a:srgbClr val="0B0080"/>
                </a:solidFill>
                <a:effectLst/>
                <a:latin typeface="Arial" panose="020B0604020202020204" pitchFamily="34" charset="0"/>
                <a:hlinkClick r:id="rId22" tooltip="Jag Vill Tacka Livet"/>
              </a:rPr>
              <a:t>Vill</a:t>
            </a:r>
            <a:r>
              <a:rPr lang="es-CL" sz="4800" b="0" i="1" u="none" strike="noStrike" dirty="0">
                <a:solidFill>
                  <a:srgbClr val="0B0080"/>
                </a:solidFill>
                <a:effectLst/>
                <a:latin typeface="Arial" panose="020B0604020202020204" pitchFamily="34" charset="0"/>
                <a:hlinkClick r:id="rId22" tooltip="Jag Vill Tacka Livet"/>
              </a:rPr>
              <a:t> </a:t>
            </a:r>
            <a:r>
              <a:rPr lang="es-CL" sz="4800" b="0" i="1" u="none" strike="noStrike" dirty="0" err="1">
                <a:solidFill>
                  <a:srgbClr val="0B0080"/>
                </a:solidFill>
                <a:effectLst/>
                <a:latin typeface="Arial" panose="020B0604020202020204" pitchFamily="34" charset="0"/>
                <a:hlinkClick r:id="rId22" tooltip="Jag Vill Tacka Livet"/>
              </a:rPr>
              <a:t>Tacka</a:t>
            </a:r>
            <a:r>
              <a:rPr lang="es-CL" sz="4800" b="0" i="1" u="none" strike="noStrike" dirty="0">
                <a:solidFill>
                  <a:srgbClr val="0B0080"/>
                </a:solidFill>
                <a:effectLst/>
                <a:latin typeface="Arial" panose="020B0604020202020204" pitchFamily="34" charset="0"/>
                <a:hlinkClick r:id="rId22" tooltip="Jag Vill Tacka Livet"/>
              </a:rPr>
              <a:t> </a:t>
            </a:r>
            <a:r>
              <a:rPr lang="es-CL" sz="4800" b="0" i="1" u="none" strike="noStrike" dirty="0" err="1">
                <a:solidFill>
                  <a:srgbClr val="0B0080"/>
                </a:solidFill>
                <a:effectLst/>
                <a:latin typeface="Arial" panose="020B0604020202020204" pitchFamily="34" charset="0"/>
                <a:hlinkClick r:id="rId22" tooltip="Jag Vill Tacka Livet"/>
              </a:rPr>
              <a:t>Livet</a:t>
            </a:r>
            <a:r>
              <a:rPr lang="es-CL" sz="4800" b="0" i="0" dirty="0">
                <a:solidFill>
                  <a:srgbClr val="202122"/>
                </a:solidFill>
                <a:effectLst/>
                <a:latin typeface="Arial" panose="020B0604020202020204" pitchFamily="34" charset="0"/>
              </a:rPr>
              <a:t> (con </a:t>
            </a:r>
            <a:r>
              <a:rPr lang="es-CL" sz="4800" b="0" i="0" dirty="0" err="1">
                <a:solidFill>
                  <a:srgbClr val="202122"/>
                </a:solidFill>
                <a:effectLst/>
                <a:latin typeface="Arial" panose="020B0604020202020204" pitchFamily="34" charset="0"/>
              </a:rPr>
              <a:t>Arja</a:t>
            </a:r>
            <a:r>
              <a:rPr lang="es-CL" sz="4800" b="0" i="0" dirty="0">
                <a:solidFill>
                  <a:srgbClr val="202122"/>
                </a:solidFill>
                <a:effectLst/>
                <a:latin typeface="Arial" panose="020B0604020202020204" pitchFamily="34" charset="0"/>
              </a:rPr>
              <a:t> </a:t>
            </a:r>
            <a:r>
              <a:rPr lang="es-CL" sz="4800" b="0" i="0" dirty="0" err="1">
                <a:solidFill>
                  <a:srgbClr val="202122"/>
                </a:solidFill>
                <a:effectLst/>
                <a:latin typeface="Arial" panose="020B0604020202020204" pitchFamily="34" charset="0"/>
              </a:rPr>
              <a:t>Saijonmaa</a:t>
            </a:r>
            <a:r>
              <a:rPr lang="es-CL" sz="4800" b="0" i="0" dirty="0">
                <a:solidFill>
                  <a:srgbClr val="202122"/>
                </a:solidFill>
                <a:effectLst/>
                <a:latin typeface="Arial" panose="020B0604020202020204" pitchFamily="34" charset="0"/>
              </a:rPr>
              <a:t>)</a:t>
            </a:r>
          </a:p>
          <a:p>
            <a:pPr algn="l">
              <a:buFont typeface="Arial" panose="020B0604020202020204" pitchFamily="34" charset="0"/>
              <a:buChar char="•"/>
            </a:pPr>
            <a:r>
              <a:rPr lang="es-CL" sz="4800" b="0" i="0" dirty="0">
                <a:solidFill>
                  <a:srgbClr val="202122"/>
                </a:solidFill>
                <a:effectLst/>
                <a:latin typeface="Arial" panose="020B0604020202020204" pitchFamily="34" charset="0"/>
              </a:rPr>
              <a:t>1981 - </a:t>
            </a:r>
            <a:r>
              <a:rPr lang="es-CL" sz="4800" b="0" i="1" u="none" strike="noStrike" dirty="0">
                <a:solidFill>
                  <a:srgbClr val="0B0080"/>
                </a:solidFill>
                <a:effectLst/>
                <a:latin typeface="Arial" panose="020B0604020202020204" pitchFamily="34" charset="0"/>
                <a:hlinkClick r:id="rId23" tooltip="Palimpsesto (álbum)"/>
              </a:rPr>
              <a:t>Palimpsesto</a:t>
            </a:r>
            <a:endParaRPr lang="es-CL" sz="4800" b="0" i="0" dirty="0">
              <a:solidFill>
                <a:srgbClr val="202122"/>
              </a:solidFill>
              <a:effectLst/>
              <a:latin typeface="Arial" panose="020B0604020202020204" pitchFamily="34" charset="0"/>
            </a:endParaRPr>
          </a:p>
          <a:p>
            <a:pPr algn="l">
              <a:buFont typeface="Arial" panose="020B0604020202020204" pitchFamily="34" charset="0"/>
              <a:buChar char="•"/>
            </a:pPr>
            <a:r>
              <a:rPr lang="es-CL" sz="4800" b="0" i="0" dirty="0">
                <a:solidFill>
                  <a:srgbClr val="202122"/>
                </a:solidFill>
                <a:effectLst/>
                <a:latin typeface="Arial" panose="020B0604020202020204" pitchFamily="34" charset="0"/>
              </a:rPr>
              <a:t>1984 - </a:t>
            </a:r>
            <a:r>
              <a:rPr lang="es-CL" sz="4800" b="0" i="1" u="none" strike="noStrike" dirty="0">
                <a:solidFill>
                  <a:srgbClr val="0B0080"/>
                </a:solidFill>
                <a:effectLst/>
                <a:latin typeface="Arial" panose="020B0604020202020204" pitchFamily="34" charset="0"/>
                <a:hlinkClick r:id="rId24" tooltip="Imaginación (álbum)"/>
              </a:rPr>
              <a:t>Imaginación</a:t>
            </a:r>
            <a:endParaRPr lang="es-CL" sz="4800" b="0" i="0" dirty="0">
              <a:solidFill>
                <a:srgbClr val="202122"/>
              </a:solidFill>
              <a:effectLst/>
              <a:latin typeface="Arial" panose="020B0604020202020204" pitchFamily="34" charset="0"/>
            </a:endParaRPr>
          </a:p>
          <a:p>
            <a:pPr algn="l">
              <a:buFont typeface="Arial" panose="020B0604020202020204" pitchFamily="34" charset="0"/>
              <a:buChar char="•"/>
            </a:pPr>
            <a:r>
              <a:rPr lang="es-CL" sz="4800" b="0" i="0" dirty="0">
                <a:solidFill>
                  <a:srgbClr val="202122"/>
                </a:solidFill>
                <a:effectLst/>
                <a:latin typeface="Arial" panose="020B0604020202020204" pitchFamily="34" charset="0"/>
              </a:rPr>
              <a:t>1985 - </a:t>
            </a:r>
            <a:r>
              <a:rPr lang="es-CL" sz="4800" b="0" i="1" u="none" strike="noStrike" dirty="0" err="1">
                <a:solidFill>
                  <a:srgbClr val="0B0080"/>
                </a:solidFill>
                <a:effectLst/>
                <a:latin typeface="Arial" panose="020B0604020202020204" pitchFamily="34" charset="0"/>
                <a:hlinkClick r:id="rId25" tooltip="Chant pour une semence"/>
              </a:rPr>
              <a:t>Chant</a:t>
            </a:r>
            <a:r>
              <a:rPr lang="es-CL" sz="4800" b="0" i="1" u="none" strike="noStrike" dirty="0">
                <a:solidFill>
                  <a:srgbClr val="0B0080"/>
                </a:solidFill>
                <a:effectLst/>
                <a:latin typeface="Arial" panose="020B0604020202020204" pitchFamily="34" charset="0"/>
                <a:hlinkClick r:id="rId25" tooltip="Chant pour une semence"/>
              </a:rPr>
              <a:t> </a:t>
            </a:r>
            <a:r>
              <a:rPr lang="es-CL" sz="4800" b="0" i="1" u="none" strike="noStrike" dirty="0" err="1">
                <a:solidFill>
                  <a:srgbClr val="0B0080"/>
                </a:solidFill>
                <a:effectLst/>
                <a:latin typeface="Arial" panose="020B0604020202020204" pitchFamily="34" charset="0"/>
                <a:hlinkClick r:id="rId25" tooltip="Chant pour une semence"/>
              </a:rPr>
              <a:t>pour</a:t>
            </a:r>
            <a:r>
              <a:rPr lang="es-CL" sz="4800" b="0" i="1" u="none" strike="noStrike" dirty="0">
                <a:solidFill>
                  <a:srgbClr val="0B0080"/>
                </a:solidFill>
                <a:effectLst/>
                <a:latin typeface="Arial" panose="020B0604020202020204" pitchFamily="34" charset="0"/>
                <a:hlinkClick r:id="rId25" tooltip="Chant pour une semence"/>
              </a:rPr>
              <a:t> une </a:t>
            </a:r>
            <a:r>
              <a:rPr lang="es-CL" sz="4800" b="0" i="1" u="none" strike="noStrike" dirty="0" err="1">
                <a:solidFill>
                  <a:srgbClr val="0B0080"/>
                </a:solidFill>
                <a:effectLst/>
                <a:latin typeface="Arial" panose="020B0604020202020204" pitchFamily="34" charset="0"/>
                <a:hlinkClick r:id="rId25" tooltip="Chant pour une semence"/>
              </a:rPr>
              <a:t>semence</a:t>
            </a:r>
            <a:r>
              <a:rPr lang="es-CL" sz="4800" b="0" i="0" dirty="0">
                <a:solidFill>
                  <a:srgbClr val="202122"/>
                </a:solidFill>
                <a:effectLst/>
                <a:latin typeface="Arial" panose="020B0604020202020204" pitchFamily="34" charset="0"/>
              </a:rPr>
              <a:t> (con Isabel Parra y Francesca </a:t>
            </a:r>
            <a:r>
              <a:rPr lang="es-CL" sz="4800" b="0" i="0" dirty="0" err="1">
                <a:solidFill>
                  <a:srgbClr val="202122"/>
                </a:solidFill>
                <a:effectLst/>
                <a:latin typeface="Arial" panose="020B0604020202020204" pitchFamily="34" charset="0"/>
              </a:rPr>
              <a:t>Solleville</a:t>
            </a:r>
            <a:r>
              <a:rPr lang="es-CL" sz="4800" b="0" i="0" dirty="0">
                <a:solidFill>
                  <a:srgbClr val="202122"/>
                </a:solidFill>
                <a:effectLst/>
                <a:latin typeface="Arial" panose="020B0604020202020204" pitchFamily="34" charset="0"/>
              </a:rPr>
              <a:t>)</a:t>
            </a:r>
          </a:p>
          <a:p>
            <a:pPr algn="l">
              <a:buFont typeface="Arial" panose="020B0604020202020204" pitchFamily="34" charset="0"/>
              <a:buChar char="•"/>
            </a:pPr>
            <a:r>
              <a:rPr lang="es-CL" sz="4800" b="0" i="0" dirty="0">
                <a:solidFill>
                  <a:srgbClr val="202122"/>
                </a:solidFill>
                <a:effectLst/>
                <a:latin typeface="Arial" panose="020B0604020202020204" pitchFamily="34" charset="0"/>
              </a:rPr>
              <a:t>1985 - </a:t>
            </a:r>
            <a:r>
              <a:rPr lang="es-CL" sz="4800" b="0" i="1" u="none" strike="noStrike" dirty="0">
                <a:solidFill>
                  <a:srgbClr val="0B0080"/>
                </a:solidFill>
                <a:effectLst/>
                <a:latin typeface="Arial" panose="020B0604020202020204" pitchFamily="34" charset="0"/>
                <a:hlinkClick r:id="rId26" tooltip="La muerte no va conmigo"/>
              </a:rPr>
              <a:t>La muerte no va conmigo</a:t>
            </a:r>
            <a:r>
              <a:rPr lang="es-CL" sz="4800" b="0" i="0" dirty="0">
                <a:solidFill>
                  <a:srgbClr val="202122"/>
                </a:solidFill>
                <a:effectLst/>
                <a:latin typeface="Arial" panose="020B0604020202020204" pitchFamily="34" charset="0"/>
              </a:rPr>
              <a:t> (con Patricio Manns)</a:t>
            </a:r>
          </a:p>
          <a:p>
            <a:pPr algn="l">
              <a:buFont typeface="Arial" panose="020B0604020202020204" pitchFamily="34" charset="0"/>
              <a:buChar char="•"/>
            </a:pPr>
            <a:r>
              <a:rPr lang="es-CL" sz="4800" b="0" i="0" dirty="0">
                <a:solidFill>
                  <a:srgbClr val="202122"/>
                </a:solidFill>
                <a:effectLst/>
                <a:latin typeface="Arial" panose="020B0604020202020204" pitchFamily="34" charset="0"/>
              </a:rPr>
              <a:t>1986 - </a:t>
            </a:r>
            <a:r>
              <a:rPr lang="es-CL" sz="4800" b="0" i="1" u="none" strike="noStrike" dirty="0">
                <a:solidFill>
                  <a:srgbClr val="0B0080"/>
                </a:solidFill>
                <a:effectLst/>
                <a:latin typeface="Arial" panose="020B0604020202020204" pitchFamily="34" charset="0"/>
                <a:hlinkClick r:id="rId27" tooltip="De canto y baile"/>
              </a:rPr>
              <a:t>De canto y baile</a:t>
            </a:r>
            <a:endParaRPr lang="es-CL" sz="4800" b="0" i="0" dirty="0">
              <a:solidFill>
                <a:srgbClr val="202122"/>
              </a:solidFill>
              <a:effectLst/>
              <a:latin typeface="Arial" panose="020B0604020202020204" pitchFamily="34" charset="0"/>
            </a:endParaRPr>
          </a:p>
          <a:p>
            <a:pPr algn="l">
              <a:buFont typeface="Arial" panose="020B0604020202020204" pitchFamily="34" charset="0"/>
              <a:buChar char="•"/>
            </a:pPr>
            <a:r>
              <a:rPr lang="es-CL" sz="4800" b="0" i="0" dirty="0">
                <a:solidFill>
                  <a:srgbClr val="202122"/>
                </a:solidFill>
                <a:effectLst/>
                <a:latin typeface="Arial" panose="020B0604020202020204" pitchFamily="34" charset="0"/>
              </a:rPr>
              <a:t>1987 - </a:t>
            </a:r>
            <a:r>
              <a:rPr lang="es-CL" sz="4800" b="0" i="1" u="none" strike="noStrike" dirty="0">
                <a:solidFill>
                  <a:srgbClr val="0B0080"/>
                </a:solidFill>
                <a:effectLst/>
                <a:latin typeface="Arial" panose="020B0604020202020204" pitchFamily="34" charset="0"/>
                <a:hlinkClick r:id="rId28" tooltip="Fragmentos de un sueño"/>
              </a:rPr>
              <a:t>Fragmentos de un sueño</a:t>
            </a:r>
            <a:r>
              <a:rPr lang="es-CL" sz="4800" b="0" i="0" dirty="0">
                <a:solidFill>
                  <a:srgbClr val="202122"/>
                </a:solidFill>
                <a:effectLst/>
                <a:latin typeface="Arial" panose="020B0604020202020204" pitchFamily="34" charset="0"/>
              </a:rPr>
              <a:t> (con </a:t>
            </a:r>
            <a:r>
              <a:rPr lang="es-CL" sz="4800" b="0" i="0" u="none" strike="noStrike" dirty="0">
                <a:solidFill>
                  <a:srgbClr val="0B0080"/>
                </a:solidFill>
                <a:effectLst/>
                <a:latin typeface="Arial" panose="020B0604020202020204" pitchFamily="34" charset="0"/>
                <a:hlinkClick r:id="rId29" tooltip="John Williams (guitarrista)"/>
              </a:rPr>
              <a:t>John Williams</a:t>
            </a:r>
            <a:r>
              <a:rPr lang="es-CL" sz="4800" b="0" i="0" dirty="0">
                <a:solidFill>
                  <a:srgbClr val="202122"/>
                </a:solidFill>
                <a:effectLst/>
                <a:latin typeface="Arial" panose="020B0604020202020204" pitchFamily="34" charset="0"/>
              </a:rPr>
              <a:t> y </a:t>
            </a:r>
            <a:r>
              <a:rPr lang="es-CL" sz="4800" b="0" i="0" u="none" strike="noStrike" dirty="0">
                <a:solidFill>
                  <a:srgbClr val="0B0080"/>
                </a:solidFill>
                <a:effectLst/>
                <a:latin typeface="Arial" panose="020B0604020202020204" pitchFamily="34" charset="0"/>
                <a:hlinkClick r:id="rId30" tooltip="Paco Peña (guitarrista)"/>
              </a:rPr>
              <a:t>Paco Peña</a:t>
            </a:r>
            <a:r>
              <a:rPr lang="es-CL" sz="4800" b="0" i="0" dirty="0">
                <a:solidFill>
                  <a:srgbClr val="202122"/>
                </a:solidFill>
                <a:effectLst/>
                <a:latin typeface="Arial" panose="020B0604020202020204" pitchFamily="34" charset="0"/>
              </a:rPr>
              <a:t>)</a:t>
            </a:r>
          </a:p>
          <a:p>
            <a:pPr algn="l">
              <a:buFont typeface="Arial" panose="020B0604020202020204" pitchFamily="34" charset="0"/>
              <a:buChar char="•"/>
            </a:pPr>
            <a:r>
              <a:rPr lang="es-CL" sz="4800" b="0" i="0" dirty="0">
                <a:solidFill>
                  <a:srgbClr val="202122"/>
                </a:solidFill>
                <a:effectLst/>
                <a:latin typeface="Arial" panose="020B0604020202020204" pitchFamily="34" charset="0"/>
              </a:rPr>
              <a:t>1990 - </a:t>
            </a:r>
            <a:r>
              <a:rPr lang="es-CL" sz="4800" b="0" i="1" u="none" strike="noStrike" dirty="0">
                <a:solidFill>
                  <a:srgbClr val="0B0080"/>
                </a:solidFill>
                <a:effectLst/>
                <a:latin typeface="Arial" panose="020B0604020202020204" pitchFamily="34" charset="0"/>
                <a:hlinkClick r:id="rId31" tooltip="Leyenda (álbum)"/>
              </a:rPr>
              <a:t>Leyenda</a:t>
            </a:r>
            <a:r>
              <a:rPr lang="es-CL" sz="4800" b="0" i="0" dirty="0">
                <a:solidFill>
                  <a:srgbClr val="202122"/>
                </a:solidFill>
                <a:effectLst/>
                <a:latin typeface="Arial" panose="020B0604020202020204" pitchFamily="34" charset="0"/>
              </a:rPr>
              <a:t> (con John Williams y Paco Peña)</a:t>
            </a:r>
          </a:p>
          <a:p>
            <a:pPr algn="l">
              <a:buFont typeface="Arial" panose="020B0604020202020204" pitchFamily="34" charset="0"/>
              <a:buChar char="•"/>
            </a:pPr>
            <a:r>
              <a:rPr lang="es-CL" sz="4800" b="0" i="0" dirty="0">
                <a:solidFill>
                  <a:srgbClr val="202122"/>
                </a:solidFill>
                <a:effectLst/>
                <a:latin typeface="Arial" panose="020B0604020202020204" pitchFamily="34" charset="0"/>
              </a:rPr>
              <a:t>1993 - </a:t>
            </a:r>
            <a:r>
              <a:rPr lang="es-CL" sz="4800" b="0" i="1" u="none" strike="noStrike" dirty="0">
                <a:solidFill>
                  <a:srgbClr val="0B0080"/>
                </a:solidFill>
                <a:effectLst/>
                <a:latin typeface="Arial" panose="020B0604020202020204" pitchFamily="34" charset="0"/>
                <a:hlinkClick r:id="rId32" tooltip="Andadas"/>
              </a:rPr>
              <a:t>Andadas</a:t>
            </a:r>
            <a:endParaRPr lang="es-CL" sz="4800" b="0" i="0" dirty="0">
              <a:solidFill>
                <a:srgbClr val="202122"/>
              </a:solidFill>
              <a:effectLst/>
              <a:latin typeface="Arial" panose="020B0604020202020204" pitchFamily="34" charset="0"/>
            </a:endParaRPr>
          </a:p>
          <a:p>
            <a:pPr algn="l">
              <a:buFont typeface="Arial" panose="020B0604020202020204" pitchFamily="34" charset="0"/>
              <a:buChar char="•"/>
            </a:pPr>
            <a:r>
              <a:rPr lang="es-CL" sz="4800" b="0" i="0" dirty="0">
                <a:solidFill>
                  <a:srgbClr val="202122"/>
                </a:solidFill>
                <a:effectLst/>
                <a:latin typeface="Arial" panose="020B0604020202020204" pitchFamily="34" charset="0"/>
              </a:rPr>
              <a:t>1996 - </a:t>
            </a:r>
            <a:r>
              <a:rPr lang="es-CL" sz="4800" b="0" i="1" u="none" strike="noStrike" dirty="0">
                <a:solidFill>
                  <a:srgbClr val="0B0080"/>
                </a:solidFill>
                <a:effectLst/>
                <a:latin typeface="Arial" panose="020B0604020202020204" pitchFamily="34" charset="0"/>
                <a:hlinkClick r:id="rId33" tooltip="Arriesgaré la piel"/>
              </a:rPr>
              <a:t>Arriesgaré la piel</a:t>
            </a:r>
            <a:endParaRPr lang="es-CL" sz="4800" b="0" i="0" dirty="0">
              <a:solidFill>
                <a:srgbClr val="202122"/>
              </a:solidFill>
              <a:effectLst/>
              <a:latin typeface="Arial" panose="020B0604020202020204" pitchFamily="34" charset="0"/>
            </a:endParaRPr>
          </a:p>
          <a:p>
            <a:pPr algn="l">
              <a:buFont typeface="Arial" panose="020B0604020202020204" pitchFamily="34" charset="0"/>
              <a:buChar char="•"/>
            </a:pPr>
            <a:r>
              <a:rPr lang="es-CL" sz="4800" b="0" i="0" dirty="0">
                <a:solidFill>
                  <a:srgbClr val="202122"/>
                </a:solidFill>
                <a:effectLst/>
                <a:latin typeface="Arial" panose="020B0604020202020204" pitchFamily="34" charset="0"/>
              </a:rPr>
              <a:t>1998 - </a:t>
            </a:r>
            <a:r>
              <a:rPr lang="es-CL" sz="4800" b="0" i="1" u="none" strike="noStrike" dirty="0">
                <a:solidFill>
                  <a:srgbClr val="0B0080"/>
                </a:solidFill>
                <a:effectLst/>
                <a:latin typeface="Arial" panose="020B0604020202020204" pitchFamily="34" charset="0"/>
                <a:hlinkClick r:id="rId34" tooltip="Lejanía"/>
              </a:rPr>
              <a:t>Lejanía</a:t>
            </a:r>
            <a:endParaRPr lang="es-CL" sz="4800" b="0" i="0" dirty="0">
              <a:solidFill>
                <a:srgbClr val="202122"/>
              </a:solidFill>
              <a:effectLst/>
              <a:latin typeface="Arial" panose="020B0604020202020204" pitchFamily="34" charset="0"/>
            </a:endParaRPr>
          </a:p>
          <a:p>
            <a:pPr algn="l">
              <a:buFont typeface="Arial" panose="020B0604020202020204" pitchFamily="34" charset="0"/>
              <a:buChar char="•"/>
            </a:pPr>
            <a:r>
              <a:rPr lang="es-CL" sz="4800" b="0" i="0" dirty="0">
                <a:solidFill>
                  <a:srgbClr val="202122"/>
                </a:solidFill>
                <a:effectLst/>
                <a:latin typeface="Arial" panose="020B0604020202020204" pitchFamily="34" charset="0"/>
              </a:rPr>
              <a:t>1998 - </a:t>
            </a:r>
            <a:r>
              <a:rPr lang="es-CL" sz="4800" b="0" i="1" u="none" strike="noStrike" dirty="0">
                <a:solidFill>
                  <a:srgbClr val="0B0080"/>
                </a:solidFill>
                <a:effectLst/>
                <a:latin typeface="Arial" panose="020B0604020202020204" pitchFamily="34" charset="0"/>
                <a:hlinkClick r:id="rId35" tooltip="Amar de nuevo (álbum)"/>
              </a:rPr>
              <a:t>Amar de nuevo</a:t>
            </a:r>
            <a:endParaRPr lang="es-CL" sz="4800" b="0" i="0" dirty="0">
              <a:solidFill>
                <a:srgbClr val="202122"/>
              </a:solidFill>
              <a:effectLst/>
              <a:latin typeface="Arial" panose="020B0604020202020204" pitchFamily="34" charset="0"/>
            </a:endParaRPr>
          </a:p>
          <a:p>
            <a:pPr algn="l">
              <a:buFont typeface="Arial" panose="020B0604020202020204" pitchFamily="34" charset="0"/>
              <a:buChar char="•"/>
            </a:pPr>
            <a:r>
              <a:rPr lang="es-CL" sz="4800" b="0" i="0" dirty="0">
                <a:solidFill>
                  <a:srgbClr val="202122"/>
                </a:solidFill>
                <a:effectLst/>
                <a:latin typeface="Arial" panose="020B0604020202020204" pitchFamily="34" charset="0"/>
              </a:rPr>
              <a:t>1999 - </a:t>
            </a:r>
            <a:r>
              <a:rPr lang="es-CL" sz="4800" b="0" i="1" u="none" strike="noStrike" dirty="0">
                <a:solidFill>
                  <a:srgbClr val="0B0080"/>
                </a:solidFill>
                <a:effectLst/>
                <a:latin typeface="Arial" panose="020B0604020202020204" pitchFamily="34" charset="0"/>
                <a:hlinkClick r:id="rId36" tooltip="La rosa de los vientos (álbum)"/>
              </a:rPr>
              <a:t>La rosa de los vientos</a:t>
            </a:r>
            <a:endParaRPr lang="es-CL" sz="4800" b="0" i="0" dirty="0">
              <a:solidFill>
                <a:srgbClr val="202122"/>
              </a:solidFill>
              <a:effectLst/>
              <a:latin typeface="Arial" panose="020B0604020202020204" pitchFamily="34" charset="0"/>
            </a:endParaRPr>
          </a:p>
          <a:p>
            <a:pPr algn="l">
              <a:buFont typeface="Arial" panose="020B0604020202020204" pitchFamily="34" charset="0"/>
              <a:buChar char="•"/>
            </a:pPr>
            <a:r>
              <a:rPr lang="es-CL" sz="4800" b="0" i="0" dirty="0">
                <a:solidFill>
                  <a:srgbClr val="202122"/>
                </a:solidFill>
                <a:effectLst/>
                <a:latin typeface="Arial" panose="020B0604020202020204" pitchFamily="34" charset="0"/>
              </a:rPr>
              <a:t>1999 - </a:t>
            </a:r>
            <a:r>
              <a:rPr lang="es-CL" sz="4800" b="0" i="1" u="none" strike="noStrike" dirty="0">
                <a:solidFill>
                  <a:srgbClr val="0B0080"/>
                </a:solidFill>
                <a:effectLst/>
                <a:latin typeface="Arial" panose="020B0604020202020204" pitchFamily="34" charset="0"/>
                <a:hlinkClick r:id="rId37" tooltip="Inti-Illimani sinfónico"/>
              </a:rPr>
              <a:t>Inti-Illimani sinfónico</a:t>
            </a:r>
            <a:endParaRPr lang="es-CL" sz="4800" b="0" i="0" dirty="0">
              <a:solidFill>
                <a:srgbClr val="202122"/>
              </a:solidFill>
              <a:effectLst/>
              <a:latin typeface="Arial" panose="020B0604020202020204" pitchFamily="34" charset="0"/>
            </a:endParaRPr>
          </a:p>
          <a:p>
            <a:pPr algn="l">
              <a:buFont typeface="Arial" panose="020B0604020202020204" pitchFamily="34" charset="0"/>
              <a:buChar char="•"/>
            </a:pPr>
            <a:r>
              <a:rPr lang="es-CL" sz="4800" b="0" i="0" dirty="0">
                <a:solidFill>
                  <a:srgbClr val="202122"/>
                </a:solidFill>
                <a:effectLst/>
                <a:latin typeface="Arial" panose="020B0604020202020204" pitchFamily="34" charset="0"/>
              </a:rPr>
              <a:t>1999 - </a:t>
            </a:r>
            <a:r>
              <a:rPr lang="es-CL" sz="4800" b="0" i="1" u="none" strike="noStrike" dirty="0">
                <a:solidFill>
                  <a:srgbClr val="0B0080"/>
                </a:solidFill>
                <a:effectLst/>
                <a:latin typeface="Arial" panose="020B0604020202020204" pitchFamily="34" charset="0"/>
                <a:hlinkClick r:id="rId38" tooltip="Inti-Illimani interpreta a Víctor Jara"/>
              </a:rPr>
              <a:t>Inti-Illimani interpreta a Víctor Jara</a:t>
            </a:r>
            <a:endParaRPr lang="es-CL" sz="4800" b="0" i="0" dirty="0">
              <a:solidFill>
                <a:srgbClr val="202122"/>
              </a:solidFill>
              <a:effectLst/>
              <a:latin typeface="Arial" panose="020B0604020202020204" pitchFamily="34" charset="0"/>
            </a:endParaRPr>
          </a:p>
          <a:p>
            <a:br>
              <a:rPr lang="es-CL" dirty="0"/>
            </a:br>
            <a:endParaRPr lang="es-CL" dirty="0"/>
          </a:p>
        </p:txBody>
      </p:sp>
    </p:spTree>
    <p:extLst>
      <p:ext uri="{BB962C8B-B14F-4D97-AF65-F5344CB8AC3E}">
        <p14:creationId xmlns:p14="http://schemas.microsoft.com/office/powerpoint/2010/main" val="329557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904BA-0DF9-4DE0-BCDD-5C222F341E67}"/>
              </a:ext>
            </a:extLst>
          </p:cNvPr>
          <p:cNvSpPr>
            <a:spLocks noGrp="1"/>
          </p:cNvSpPr>
          <p:nvPr>
            <p:ph type="title"/>
          </p:nvPr>
        </p:nvSpPr>
        <p:spPr/>
        <p:txBody>
          <a:bodyPr/>
          <a:lstStyle/>
          <a:p>
            <a:r>
              <a:rPr lang="es-CL" dirty="0"/>
              <a:t>Audiciones</a:t>
            </a:r>
          </a:p>
        </p:txBody>
      </p:sp>
      <p:sp>
        <p:nvSpPr>
          <p:cNvPr id="5" name="Marcador de contenido 4">
            <a:extLst>
              <a:ext uri="{FF2B5EF4-FFF2-40B4-BE49-F238E27FC236}">
                <a16:creationId xmlns:a16="http://schemas.microsoft.com/office/drawing/2014/main" id="{DF65EEBA-F21E-4AF6-B859-E3D50CA7F09F}"/>
              </a:ext>
            </a:extLst>
          </p:cNvPr>
          <p:cNvSpPr>
            <a:spLocks noGrp="1"/>
          </p:cNvSpPr>
          <p:nvPr>
            <p:ph idx="1"/>
          </p:nvPr>
        </p:nvSpPr>
        <p:spPr/>
        <p:txBody>
          <a:bodyPr>
            <a:normAutofit/>
          </a:bodyPr>
          <a:lstStyle/>
          <a:p>
            <a:r>
              <a:rPr lang="es-CL" sz="2000" dirty="0">
                <a:latin typeface="+mj-lt"/>
              </a:rPr>
              <a:t>1.- </a:t>
            </a:r>
            <a:r>
              <a:rPr lang="es-ES" sz="2000" b="0" i="0" dirty="0">
                <a:effectLst/>
                <a:latin typeface="+mj-lt"/>
              </a:rPr>
              <a:t>Inti Illimani - El arado - Encuentro en el Estudio </a:t>
            </a:r>
            <a:r>
              <a:rPr lang="es-CL" sz="2000" dirty="0">
                <a:latin typeface="+mj-lt"/>
                <a:hlinkClick r:id="rId2"/>
              </a:rPr>
              <a:t>https://youtu.be/pNidcVnAEHo</a:t>
            </a:r>
            <a:endParaRPr lang="es-CL" sz="2000" dirty="0">
              <a:latin typeface="+mj-lt"/>
            </a:endParaRPr>
          </a:p>
          <a:p>
            <a:endParaRPr lang="es-CL" sz="2000" dirty="0">
              <a:latin typeface="+mj-lt"/>
            </a:endParaRPr>
          </a:p>
          <a:p>
            <a:r>
              <a:rPr lang="es-CL" sz="2000" dirty="0">
                <a:latin typeface="+mj-lt"/>
              </a:rPr>
              <a:t>2</a:t>
            </a:r>
            <a:r>
              <a:rPr lang="es-CL" sz="2000" dirty="0"/>
              <a:t>.- </a:t>
            </a:r>
            <a:r>
              <a:rPr lang="it-IT" sz="2000" b="0" i="0" dirty="0">
                <a:effectLst/>
              </a:rPr>
              <a:t>Inti Illimani - La fiesta de San Benito (TV Italiana, 1975)</a:t>
            </a:r>
          </a:p>
          <a:p>
            <a:r>
              <a:rPr lang="es-CL" sz="2000" dirty="0">
                <a:latin typeface="+mj-lt"/>
                <a:hlinkClick r:id="rId3"/>
              </a:rPr>
              <a:t>https://youtu.be/b8ZRuEcitds</a:t>
            </a:r>
            <a:endParaRPr lang="es-CL" sz="2000" dirty="0">
              <a:latin typeface="+mj-lt"/>
            </a:endParaRPr>
          </a:p>
          <a:p>
            <a:endParaRPr lang="es-CL" sz="2000" dirty="0">
              <a:latin typeface="+mj-lt"/>
            </a:endParaRPr>
          </a:p>
          <a:p>
            <a:r>
              <a:rPr lang="es-CL" sz="2000" dirty="0">
                <a:latin typeface="+mj-lt"/>
              </a:rPr>
              <a:t>3.- I</a:t>
            </a:r>
            <a:r>
              <a:rPr lang="es-CL" sz="2000" b="0" i="0" dirty="0">
                <a:effectLst/>
              </a:rPr>
              <a:t>nti </a:t>
            </a:r>
            <a:r>
              <a:rPr lang="es-CL" sz="2000" b="0" i="0" dirty="0" err="1">
                <a:effectLst/>
              </a:rPr>
              <a:t>illimani</a:t>
            </a:r>
            <a:r>
              <a:rPr lang="es-CL" sz="2000" b="0" i="0" dirty="0">
                <a:effectLst/>
              </a:rPr>
              <a:t>  “</a:t>
            </a:r>
            <a:r>
              <a:rPr lang="es-CL" sz="2000" b="0" i="0" dirty="0" err="1">
                <a:effectLst/>
              </a:rPr>
              <a:t>Tatati</a:t>
            </a:r>
            <a:r>
              <a:rPr lang="es-CL" sz="2000" b="0" i="0" dirty="0">
                <a:effectLst/>
              </a:rPr>
              <a:t>” https://youtu.be/F8HW9FJtvwI</a:t>
            </a:r>
            <a:endParaRPr lang="es-CL" sz="2000" dirty="0">
              <a:latin typeface="+mj-lt"/>
            </a:endParaRPr>
          </a:p>
        </p:txBody>
      </p:sp>
    </p:spTree>
    <p:extLst>
      <p:ext uri="{BB962C8B-B14F-4D97-AF65-F5344CB8AC3E}">
        <p14:creationId xmlns:p14="http://schemas.microsoft.com/office/powerpoint/2010/main" val="408850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C09E0F-9C04-4859-AFC3-8675FF95F57A}"/>
              </a:ext>
            </a:extLst>
          </p:cNvPr>
          <p:cNvSpPr>
            <a:spLocks noGrp="1"/>
          </p:cNvSpPr>
          <p:nvPr>
            <p:ph type="title"/>
          </p:nvPr>
        </p:nvSpPr>
        <p:spPr/>
        <p:txBody>
          <a:bodyPr/>
          <a:lstStyle/>
          <a:p>
            <a:r>
              <a:rPr lang="es-CL" dirty="0"/>
              <a:t>Actividad Musical</a:t>
            </a:r>
          </a:p>
        </p:txBody>
      </p:sp>
      <p:sp>
        <p:nvSpPr>
          <p:cNvPr id="3" name="Marcador de contenido 2">
            <a:extLst>
              <a:ext uri="{FF2B5EF4-FFF2-40B4-BE49-F238E27FC236}">
                <a16:creationId xmlns:a16="http://schemas.microsoft.com/office/drawing/2014/main" id="{4FC3C784-25A5-41A9-A896-16ABD427DBF6}"/>
              </a:ext>
            </a:extLst>
          </p:cNvPr>
          <p:cNvSpPr>
            <a:spLocks noGrp="1"/>
          </p:cNvSpPr>
          <p:nvPr>
            <p:ph idx="1"/>
          </p:nvPr>
        </p:nvSpPr>
        <p:spPr/>
        <p:txBody>
          <a:bodyPr/>
          <a:lstStyle/>
          <a:p>
            <a:pPr>
              <a:lnSpc>
                <a:spcPct val="150000"/>
              </a:lnSpc>
            </a:pPr>
            <a:r>
              <a:rPr lang="es-CL" sz="1800" dirty="0"/>
              <a:t>1.- ¿En qué país se inició la Nueva Trova?</a:t>
            </a:r>
          </a:p>
          <a:p>
            <a:pPr>
              <a:lnSpc>
                <a:spcPct val="150000"/>
              </a:lnSpc>
            </a:pPr>
            <a:r>
              <a:rPr lang="es-CL" sz="1800" dirty="0"/>
              <a:t>2.- ¿Qué nombre tomó en Chile la Nueva Trova?</a:t>
            </a:r>
          </a:p>
          <a:p>
            <a:pPr>
              <a:lnSpc>
                <a:spcPct val="150000"/>
              </a:lnSpc>
            </a:pPr>
            <a:r>
              <a:rPr lang="es-CL" sz="1800" dirty="0"/>
              <a:t>3.- Escribe un objetivo de la Nueva Trova</a:t>
            </a:r>
          </a:p>
          <a:p>
            <a:pPr>
              <a:lnSpc>
                <a:spcPct val="150000"/>
              </a:lnSpc>
            </a:pPr>
            <a:r>
              <a:rPr lang="es-CL" sz="1800" dirty="0"/>
              <a:t>4.- ¿Qué significa Inti Illimani? ¿En qué año se fundó?</a:t>
            </a:r>
          </a:p>
          <a:p>
            <a:pPr>
              <a:lnSpc>
                <a:spcPct val="150000"/>
              </a:lnSpc>
            </a:pPr>
            <a:r>
              <a:rPr lang="es-CL" sz="1800" dirty="0"/>
              <a:t>5.- ¿Qué les sucedió al grupo cuando ocurre el Golpe Militar?</a:t>
            </a:r>
          </a:p>
          <a:p>
            <a:pPr>
              <a:lnSpc>
                <a:spcPct val="150000"/>
              </a:lnSpc>
            </a:pPr>
            <a:r>
              <a:rPr lang="es-CL" sz="1800" dirty="0"/>
              <a:t>6.- ¿Qué sucedió con el grupo en junio de 2004?</a:t>
            </a:r>
          </a:p>
          <a:p>
            <a:pPr>
              <a:lnSpc>
                <a:spcPct val="150000"/>
              </a:lnSpc>
            </a:pPr>
            <a:r>
              <a:rPr lang="es-CL" sz="1800" dirty="0"/>
              <a:t>7.- Nombra 5 álbumes de Inti Illimani</a:t>
            </a:r>
          </a:p>
          <a:p>
            <a:endParaRPr lang="es-CL" dirty="0"/>
          </a:p>
        </p:txBody>
      </p:sp>
    </p:spTree>
    <p:extLst>
      <p:ext uri="{BB962C8B-B14F-4D97-AF65-F5344CB8AC3E}">
        <p14:creationId xmlns:p14="http://schemas.microsoft.com/office/powerpoint/2010/main" val="184373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1EF42A0-1DC1-45D1-943F-368D3CF81896}"/>
              </a:ext>
            </a:extLst>
          </p:cNvPr>
          <p:cNvPicPr>
            <a:picLocks noChangeAspect="1"/>
          </p:cNvPicPr>
          <p:nvPr/>
        </p:nvPicPr>
        <p:blipFill rotWithShape="1">
          <a:blip r:embed="rId2"/>
          <a:srcRect/>
          <a:stretch/>
        </p:blipFill>
        <p:spPr>
          <a:xfrm>
            <a:off x="20" y="10"/>
            <a:ext cx="12191980" cy="6857990"/>
          </a:xfrm>
          <a:prstGeom prst="rect">
            <a:avLst/>
          </a:prstGeom>
        </p:spPr>
      </p:pic>
      <p:sp>
        <p:nvSpPr>
          <p:cNvPr id="2" name="Título 1">
            <a:extLst>
              <a:ext uri="{FF2B5EF4-FFF2-40B4-BE49-F238E27FC236}">
                <a16:creationId xmlns:a16="http://schemas.microsoft.com/office/drawing/2014/main" id="{40FC111D-0B79-4DF2-B82C-5999411D79AD}"/>
              </a:ext>
            </a:extLst>
          </p:cNvPr>
          <p:cNvSpPr>
            <a:spLocks noGrp="1"/>
          </p:cNvSpPr>
          <p:nvPr>
            <p:ph type="title"/>
          </p:nvPr>
        </p:nvSpPr>
        <p:spPr>
          <a:xfrm>
            <a:off x="1307482" y="950976"/>
            <a:ext cx="9499092" cy="1263718"/>
          </a:xfrm>
        </p:spPr>
        <p:txBody>
          <a:bodyPr>
            <a:normAutofit/>
          </a:bodyPr>
          <a:lstStyle/>
          <a:p>
            <a:r>
              <a:rPr lang="es-CL" b="1" i="0" dirty="0">
                <a:solidFill>
                  <a:schemeClr val="tx1"/>
                </a:solidFill>
              </a:rPr>
              <a:t>Información</a:t>
            </a:r>
          </a:p>
        </p:txBody>
      </p:sp>
      <p:sp>
        <p:nvSpPr>
          <p:cNvPr id="3" name="Marcador de contenido 2">
            <a:extLst>
              <a:ext uri="{FF2B5EF4-FFF2-40B4-BE49-F238E27FC236}">
                <a16:creationId xmlns:a16="http://schemas.microsoft.com/office/drawing/2014/main" id="{7EC775BE-304A-4BEB-A4B4-53C7EEA79328}"/>
              </a:ext>
            </a:extLst>
          </p:cNvPr>
          <p:cNvSpPr>
            <a:spLocks noGrp="1"/>
          </p:cNvSpPr>
          <p:nvPr>
            <p:ph idx="1"/>
          </p:nvPr>
        </p:nvSpPr>
        <p:spPr>
          <a:xfrm>
            <a:off x="1383682" y="2367093"/>
            <a:ext cx="9346692" cy="3090732"/>
          </a:xfrm>
        </p:spPr>
        <p:txBody>
          <a:bodyPr>
            <a:normAutofit fontScale="92500" lnSpcReduction="10000"/>
          </a:bodyPr>
          <a:lstStyle/>
          <a:p>
            <a:r>
              <a:rPr lang="es-ES" sz="2800" b="1" dirty="0"/>
              <a:t>PLAZO DE ENTREGA: </a:t>
            </a:r>
          </a:p>
          <a:p>
            <a:r>
              <a:rPr lang="es-ES" sz="2800" b="1" dirty="0"/>
              <a:t>Viernes 11 de Septiembre</a:t>
            </a:r>
          </a:p>
          <a:p>
            <a:r>
              <a:rPr lang="es-ES" sz="2800" b="1" dirty="0"/>
              <a:t>CORREO: cconuecar@emmanuel.cl</a:t>
            </a:r>
          </a:p>
          <a:p>
            <a:r>
              <a:rPr lang="es-ES" sz="2800" b="1" dirty="0" err="1"/>
              <a:t>Whatsapp</a:t>
            </a:r>
            <a:r>
              <a:rPr lang="es-ES" sz="2800" b="1" dirty="0"/>
              <a:t>: +56978961502</a:t>
            </a:r>
          </a:p>
          <a:p>
            <a:r>
              <a:rPr lang="es-ES" sz="2800" b="1" dirty="0"/>
              <a:t>Buzón de Tareas</a:t>
            </a:r>
          </a:p>
          <a:p>
            <a:r>
              <a:rPr lang="es-ES" sz="2800" b="1" dirty="0"/>
              <a:t>Esta actividad puede ser realizada entre 2 estudiantes</a:t>
            </a:r>
          </a:p>
          <a:p>
            <a:endParaRPr lang="es-CL" dirty="0">
              <a:solidFill>
                <a:srgbClr val="FFFFFF"/>
              </a:solidFill>
            </a:endParaRPr>
          </a:p>
        </p:txBody>
      </p:sp>
    </p:spTree>
    <p:extLst>
      <p:ext uri="{BB962C8B-B14F-4D97-AF65-F5344CB8AC3E}">
        <p14:creationId xmlns:p14="http://schemas.microsoft.com/office/powerpoint/2010/main" val="152657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51580" y="804520"/>
            <a:ext cx="5550355" cy="1049235"/>
          </a:xfrm>
        </p:spPr>
        <p:txBody>
          <a:bodyPr>
            <a:normAutofit fontScale="90000"/>
          </a:bodyPr>
          <a:lstStyle/>
          <a:p>
            <a:r>
              <a:rPr lang="es-CL" dirty="0"/>
              <a:t>Canciones de la Nueva Trova</a:t>
            </a:r>
          </a:p>
        </p:txBody>
      </p:sp>
      <p:sp>
        <p:nvSpPr>
          <p:cNvPr id="3" name="2 Marcador de contenido"/>
          <p:cNvSpPr>
            <a:spLocks noGrp="1"/>
          </p:cNvSpPr>
          <p:nvPr>
            <p:ph idx="1"/>
          </p:nvPr>
        </p:nvSpPr>
        <p:spPr>
          <a:xfrm>
            <a:off x="1137255" y="2602867"/>
            <a:ext cx="5550355" cy="3450613"/>
          </a:xfrm>
        </p:spPr>
        <p:txBody>
          <a:bodyPr>
            <a:normAutofit/>
          </a:bodyPr>
          <a:lstStyle/>
          <a:p>
            <a:pPr>
              <a:lnSpc>
                <a:spcPct val="150000"/>
              </a:lnSpc>
            </a:pPr>
            <a:r>
              <a:rPr lang="es-CL" b="1" dirty="0"/>
              <a:t>Cuba</a:t>
            </a:r>
            <a:r>
              <a:rPr lang="es-CL" dirty="0"/>
              <a:t>: </a:t>
            </a:r>
            <a:r>
              <a:rPr lang="es-ES" dirty="0"/>
              <a:t>El movimiento Nueva Trova Cubana, surgido hacia fines del año 1967 y comienzos de 1968, fue uno de los más importantes dentro de la Nueva Canción Latinoamericana, en términos de difusión, calidad musical e influencia continental. </a:t>
            </a:r>
            <a:endParaRPr lang="es-CL" dirty="0"/>
          </a:p>
        </p:txBody>
      </p:sp>
      <p:pic>
        <p:nvPicPr>
          <p:cNvPr id="4" name="Imagen 3">
            <a:extLst>
              <a:ext uri="{FF2B5EF4-FFF2-40B4-BE49-F238E27FC236}">
                <a16:creationId xmlns:a16="http://schemas.microsoft.com/office/drawing/2014/main" id="{14936072-680D-4737-8D3D-B1B789C6C8F1}"/>
              </a:ext>
            </a:extLst>
          </p:cNvPr>
          <p:cNvPicPr>
            <a:picLocks noChangeAspect="1"/>
          </p:cNvPicPr>
          <p:nvPr/>
        </p:nvPicPr>
        <p:blipFill rotWithShape="1">
          <a:blip r:embed="rId2"/>
          <a:srcRect l="27600"/>
          <a:stretch/>
        </p:blipFill>
        <p:spPr>
          <a:xfrm>
            <a:off x="8116373" y="1116345"/>
            <a:ext cx="2799103" cy="3866172"/>
          </a:xfrm>
          <a:prstGeom prst="rect">
            <a:avLst/>
          </a:prstGeom>
        </p:spPr>
      </p:pic>
    </p:spTree>
    <p:extLst>
      <p:ext uri="{BB962C8B-B14F-4D97-AF65-F5344CB8AC3E}">
        <p14:creationId xmlns:p14="http://schemas.microsoft.com/office/powerpoint/2010/main" val="26721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Objetivos de la Nueva Trova</a:t>
            </a:r>
          </a:p>
        </p:txBody>
      </p:sp>
      <p:graphicFrame>
        <p:nvGraphicFramePr>
          <p:cNvPr id="4" name="3 Marcador de contenido"/>
          <p:cNvGraphicFramePr>
            <a:graphicFrameLocks noGrp="1"/>
          </p:cNvGraphicFramePr>
          <p:nvPr>
            <p:ph idx="1"/>
          </p:nvPr>
        </p:nvGraphicFramePr>
        <p:xfrm>
          <a:off x="2209800" y="1981201"/>
          <a:ext cx="78486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649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94110-8F33-4F33-A84F-611CD68D76BF}"/>
              </a:ext>
            </a:extLst>
          </p:cNvPr>
          <p:cNvSpPr>
            <a:spLocks noGrp="1"/>
          </p:cNvSpPr>
          <p:nvPr>
            <p:ph type="title"/>
          </p:nvPr>
        </p:nvSpPr>
        <p:spPr>
          <a:xfrm>
            <a:off x="1451580" y="804520"/>
            <a:ext cx="5550355" cy="1049235"/>
          </a:xfrm>
        </p:spPr>
        <p:txBody>
          <a:bodyPr>
            <a:normAutofit/>
          </a:bodyPr>
          <a:lstStyle/>
          <a:p>
            <a:r>
              <a:rPr lang="es-CL" dirty="0"/>
              <a:t>Nueva Canción Chilena</a:t>
            </a:r>
          </a:p>
        </p:txBody>
      </p:sp>
      <p:sp>
        <p:nvSpPr>
          <p:cNvPr id="3" name="Marcador de contenido 2">
            <a:extLst>
              <a:ext uri="{FF2B5EF4-FFF2-40B4-BE49-F238E27FC236}">
                <a16:creationId xmlns:a16="http://schemas.microsoft.com/office/drawing/2014/main" id="{B90E1FAA-1BC3-4CE0-9028-1B2AB490DB1B}"/>
              </a:ext>
            </a:extLst>
          </p:cNvPr>
          <p:cNvSpPr>
            <a:spLocks noGrp="1"/>
          </p:cNvSpPr>
          <p:nvPr>
            <p:ph idx="1"/>
          </p:nvPr>
        </p:nvSpPr>
        <p:spPr>
          <a:xfrm>
            <a:off x="1451580" y="2015732"/>
            <a:ext cx="5550355" cy="3450613"/>
          </a:xfrm>
        </p:spPr>
        <p:txBody>
          <a:bodyPr>
            <a:normAutofit/>
          </a:bodyPr>
          <a:lstStyle/>
          <a:p>
            <a:r>
              <a:rPr lang="es-ES"/>
              <a:t>La Nueva Canción Chilena se desarrolló desde la década de 1960, consolidándose a fines de esos años y proyectándose hacia los primeros años de la década siguiente.</a:t>
            </a:r>
          </a:p>
          <a:p>
            <a:r>
              <a:rPr lang="es-ES"/>
              <a:t>Basada en la recuperación de la música folclórica, sus cultores agregaron factores propios de la música continental, incorporando instrumentos y ritmos de toda el área hispanoamericana. </a:t>
            </a:r>
            <a:endParaRPr lang="es-CL"/>
          </a:p>
        </p:txBody>
      </p:sp>
      <p:pic>
        <p:nvPicPr>
          <p:cNvPr id="4" name="Imagen 3">
            <a:extLst>
              <a:ext uri="{FF2B5EF4-FFF2-40B4-BE49-F238E27FC236}">
                <a16:creationId xmlns:a16="http://schemas.microsoft.com/office/drawing/2014/main" id="{9C443D2E-9547-44E6-ADD7-DEFF004D0379}"/>
              </a:ext>
            </a:extLst>
          </p:cNvPr>
          <p:cNvPicPr>
            <a:picLocks noChangeAspect="1"/>
          </p:cNvPicPr>
          <p:nvPr/>
        </p:nvPicPr>
        <p:blipFill rotWithShape="1">
          <a:blip r:embed="rId2"/>
          <a:srcRect l="5096" r="22503" b="-2"/>
          <a:stretch/>
        </p:blipFill>
        <p:spPr>
          <a:xfrm>
            <a:off x="8116373" y="1116345"/>
            <a:ext cx="2799103" cy="3866172"/>
          </a:xfrm>
          <a:prstGeom prst="rect">
            <a:avLst/>
          </a:prstGeom>
        </p:spPr>
      </p:pic>
    </p:spTree>
    <p:extLst>
      <p:ext uri="{BB962C8B-B14F-4D97-AF65-F5344CB8AC3E}">
        <p14:creationId xmlns:p14="http://schemas.microsoft.com/office/powerpoint/2010/main" val="1069398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663F0-3F72-444C-A511-29C43612FEE1}"/>
              </a:ext>
            </a:extLst>
          </p:cNvPr>
          <p:cNvSpPr>
            <a:spLocks noGrp="1"/>
          </p:cNvSpPr>
          <p:nvPr>
            <p:ph type="title"/>
          </p:nvPr>
        </p:nvSpPr>
        <p:spPr/>
        <p:txBody>
          <a:bodyPr>
            <a:normAutofit/>
          </a:bodyPr>
          <a:lstStyle/>
          <a:p>
            <a:r>
              <a:rPr lang="es-CL" dirty="0"/>
              <a:t>Principales exponentes de la Nueva Trova</a:t>
            </a:r>
          </a:p>
        </p:txBody>
      </p:sp>
      <p:sp>
        <p:nvSpPr>
          <p:cNvPr id="3" name="Marcador de contenido 2">
            <a:extLst>
              <a:ext uri="{FF2B5EF4-FFF2-40B4-BE49-F238E27FC236}">
                <a16:creationId xmlns:a16="http://schemas.microsoft.com/office/drawing/2014/main" id="{EBDA1D30-C785-4629-96E5-DC13857AD1EC}"/>
              </a:ext>
            </a:extLst>
          </p:cNvPr>
          <p:cNvSpPr>
            <a:spLocks noGrp="1"/>
          </p:cNvSpPr>
          <p:nvPr>
            <p:ph idx="1"/>
          </p:nvPr>
        </p:nvSpPr>
        <p:spPr>
          <a:xfrm>
            <a:off x="1451579" y="2015732"/>
            <a:ext cx="9603275" cy="4037749"/>
          </a:xfrm>
        </p:spPr>
        <p:txBody>
          <a:bodyPr>
            <a:normAutofit/>
          </a:bodyPr>
          <a:lstStyle/>
          <a:p>
            <a:pPr>
              <a:lnSpc>
                <a:spcPct val="150000"/>
              </a:lnSpc>
            </a:pPr>
            <a:r>
              <a:rPr lang="es-CL" sz="2000" dirty="0">
                <a:hlinkClick r:id="rId2" tooltip="Violeta Parra">
                  <a:extLst>
                    <a:ext uri="{A12FA001-AC4F-418D-AE19-62706E023703}">
                      <ahyp:hlinkClr xmlns:ahyp="http://schemas.microsoft.com/office/drawing/2018/hyperlinkcolor" val="tx"/>
                    </a:ext>
                  </a:extLst>
                </a:hlinkClick>
              </a:rPr>
              <a:t>Violeta Parra</a:t>
            </a:r>
            <a:r>
              <a:rPr lang="es-CL" sz="2000" dirty="0"/>
              <a:t>    		</a:t>
            </a:r>
            <a:r>
              <a:rPr lang="es-CL" sz="2000" dirty="0">
                <a:hlinkClick r:id="rId3" tooltip="Víctor Jara">
                  <a:extLst>
                    <a:ext uri="{A12FA001-AC4F-418D-AE19-62706E023703}">
                      <ahyp:hlinkClr xmlns:ahyp="http://schemas.microsoft.com/office/drawing/2018/hyperlinkcolor" val="tx"/>
                    </a:ext>
                  </a:extLst>
                </a:hlinkClick>
              </a:rPr>
              <a:t>Víctor Jara</a:t>
            </a:r>
            <a:r>
              <a:rPr lang="es-CL" sz="2000" dirty="0"/>
              <a:t> 		</a:t>
            </a:r>
            <a:r>
              <a:rPr lang="es-CL" sz="2000" dirty="0">
                <a:hlinkClick r:id="rId4" tooltip="Inti-Illimani">
                  <a:extLst>
                    <a:ext uri="{A12FA001-AC4F-418D-AE19-62706E023703}">
                      <ahyp:hlinkClr xmlns:ahyp="http://schemas.microsoft.com/office/drawing/2018/hyperlinkcolor" val="tx"/>
                    </a:ext>
                  </a:extLst>
                </a:hlinkClick>
              </a:rPr>
              <a:t>Inti-Illimani</a:t>
            </a:r>
            <a:r>
              <a:rPr lang="es-CL" sz="2000" dirty="0"/>
              <a:t>	</a:t>
            </a:r>
            <a:r>
              <a:rPr lang="es-CL" sz="2000" dirty="0">
                <a:hlinkClick r:id="rId5" tooltip="Quilapayún">
                  <a:extLst>
                    <a:ext uri="{A12FA001-AC4F-418D-AE19-62706E023703}">
                      <ahyp:hlinkClr xmlns:ahyp="http://schemas.microsoft.com/office/drawing/2018/hyperlinkcolor" val="tx"/>
                    </a:ext>
                  </a:extLst>
                </a:hlinkClick>
              </a:rPr>
              <a:t>Quilapayún</a:t>
            </a:r>
            <a:endParaRPr lang="es-CL" sz="2000" dirty="0"/>
          </a:p>
          <a:p>
            <a:pPr>
              <a:lnSpc>
                <a:spcPct val="150000"/>
              </a:lnSpc>
            </a:pPr>
            <a:r>
              <a:rPr lang="es-CL" sz="2000" dirty="0">
                <a:hlinkClick r:id="rId6" tooltip="Grupo Congreso">
                  <a:extLst>
                    <a:ext uri="{A12FA001-AC4F-418D-AE19-62706E023703}">
                      <ahyp:hlinkClr xmlns:ahyp="http://schemas.microsoft.com/office/drawing/2018/hyperlinkcolor" val="tx"/>
                    </a:ext>
                  </a:extLst>
                </a:hlinkClick>
              </a:rPr>
              <a:t>Congreso</a:t>
            </a:r>
            <a:r>
              <a:rPr lang="es-CL" sz="2000" dirty="0"/>
              <a:t> 		</a:t>
            </a:r>
            <a:r>
              <a:rPr lang="es-CL" sz="2000" dirty="0">
                <a:hlinkClick r:id="rId7" tooltip="Los Jaivas">
                  <a:extLst>
                    <a:ext uri="{A12FA001-AC4F-418D-AE19-62706E023703}">
                      <ahyp:hlinkClr xmlns:ahyp="http://schemas.microsoft.com/office/drawing/2018/hyperlinkcolor" val="tx"/>
                    </a:ext>
                  </a:extLst>
                </a:hlinkClick>
              </a:rPr>
              <a:t>Los Jaivas</a:t>
            </a:r>
            <a:r>
              <a:rPr lang="es-CL" sz="2000" dirty="0"/>
              <a:t> 		</a:t>
            </a:r>
            <a:r>
              <a:rPr lang="es-CL" sz="2000" dirty="0">
                <a:hlinkClick r:id="rId8" tooltip="Illapu">
                  <a:extLst>
                    <a:ext uri="{A12FA001-AC4F-418D-AE19-62706E023703}">
                      <ahyp:hlinkClr xmlns:ahyp="http://schemas.microsoft.com/office/drawing/2018/hyperlinkcolor" val="tx"/>
                    </a:ext>
                  </a:extLst>
                </a:hlinkClick>
              </a:rPr>
              <a:t>Illapu</a:t>
            </a:r>
            <a:r>
              <a:rPr lang="es-CL" sz="2000" dirty="0"/>
              <a:t> 		</a:t>
            </a:r>
            <a:r>
              <a:rPr lang="es-CL" sz="2000" dirty="0">
                <a:hlinkClick r:id="rId9" tooltip="Barroco Andino (banda)">
                  <a:extLst>
                    <a:ext uri="{A12FA001-AC4F-418D-AE19-62706E023703}">
                      <ahyp:hlinkClr xmlns:ahyp="http://schemas.microsoft.com/office/drawing/2018/hyperlinkcolor" val="tx"/>
                    </a:ext>
                  </a:extLst>
                </a:hlinkClick>
              </a:rPr>
              <a:t>Barroco Andino</a:t>
            </a:r>
            <a:endParaRPr lang="es-CL" sz="2000" dirty="0"/>
          </a:p>
          <a:p>
            <a:pPr>
              <a:lnSpc>
                <a:spcPct val="150000"/>
              </a:lnSpc>
            </a:pPr>
            <a:r>
              <a:rPr lang="es-CL" sz="2000" dirty="0">
                <a:hlinkClick r:id="rId10" tooltip="Patricio Manns">
                  <a:extLst>
                    <a:ext uri="{A12FA001-AC4F-418D-AE19-62706E023703}">
                      <ahyp:hlinkClr xmlns:ahyp="http://schemas.microsoft.com/office/drawing/2018/hyperlinkcolor" val="tx"/>
                    </a:ext>
                  </a:extLst>
                </a:hlinkClick>
              </a:rPr>
              <a:t>Patricio Manns</a:t>
            </a:r>
            <a:r>
              <a:rPr lang="es-CL" sz="2000" dirty="0"/>
              <a:t> 		</a:t>
            </a:r>
            <a:r>
              <a:rPr lang="es-CL" sz="2000" dirty="0">
                <a:hlinkClick r:id="rId11" tooltip="Luis Advis">
                  <a:extLst>
                    <a:ext uri="{A12FA001-AC4F-418D-AE19-62706E023703}">
                      <ahyp:hlinkClr xmlns:ahyp="http://schemas.microsoft.com/office/drawing/2018/hyperlinkcolor" val="tx"/>
                    </a:ext>
                  </a:extLst>
                </a:hlinkClick>
              </a:rPr>
              <a:t>Luis </a:t>
            </a:r>
            <a:r>
              <a:rPr lang="es-CL" sz="2000" dirty="0" err="1">
                <a:hlinkClick r:id="rId11" tooltip="Luis Advis">
                  <a:extLst>
                    <a:ext uri="{A12FA001-AC4F-418D-AE19-62706E023703}">
                      <ahyp:hlinkClr xmlns:ahyp="http://schemas.microsoft.com/office/drawing/2018/hyperlinkcolor" val="tx"/>
                    </a:ext>
                  </a:extLst>
                </a:hlinkClick>
              </a:rPr>
              <a:t>Advis</a:t>
            </a:r>
            <a:r>
              <a:rPr lang="es-CL" sz="2000" dirty="0"/>
              <a:t>    		</a:t>
            </a:r>
            <a:r>
              <a:rPr lang="pt-BR" sz="2000" dirty="0">
                <a:hlinkClick r:id="rId12" tooltip="Héctor Pavez">
                  <a:extLst>
                    <a:ext uri="{A12FA001-AC4F-418D-AE19-62706E023703}">
                      <ahyp:hlinkClr xmlns:ahyp="http://schemas.microsoft.com/office/drawing/2018/hyperlinkcolor" val="tx"/>
                    </a:ext>
                  </a:extLst>
                </a:hlinkClick>
              </a:rPr>
              <a:t>Héctor </a:t>
            </a:r>
            <a:r>
              <a:rPr lang="pt-BR" sz="2000" dirty="0" err="1">
                <a:hlinkClick r:id="rId12" tooltip="Héctor Pavez">
                  <a:extLst>
                    <a:ext uri="{A12FA001-AC4F-418D-AE19-62706E023703}">
                      <ahyp:hlinkClr xmlns:ahyp="http://schemas.microsoft.com/office/drawing/2018/hyperlinkcolor" val="tx"/>
                    </a:ext>
                  </a:extLst>
                </a:hlinkClick>
              </a:rPr>
              <a:t>Pavez</a:t>
            </a:r>
            <a:r>
              <a:rPr lang="pt-BR" sz="2000" dirty="0"/>
              <a:t>  	</a:t>
            </a:r>
            <a:r>
              <a:rPr lang="pt-BR" sz="2000" dirty="0" err="1">
                <a:hlinkClick r:id="rId13" tooltip="Horacio Salinas">
                  <a:extLst>
                    <a:ext uri="{A12FA001-AC4F-418D-AE19-62706E023703}">
                      <ahyp:hlinkClr xmlns:ahyp="http://schemas.microsoft.com/office/drawing/2018/hyperlinkcolor" val="tx"/>
                    </a:ext>
                  </a:extLst>
                </a:hlinkClick>
              </a:rPr>
              <a:t>Horacio</a:t>
            </a:r>
            <a:r>
              <a:rPr lang="pt-BR" sz="2000" dirty="0">
                <a:hlinkClick r:id="rId13" tooltip="Horacio Salinas">
                  <a:extLst>
                    <a:ext uri="{A12FA001-AC4F-418D-AE19-62706E023703}">
                      <ahyp:hlinkClr xmlns:ahyp="http://schemas.microsoft.com/office/drawing/2018/hyperlinkcolor" val="tx"/>
                    </a:ext>
                  </a:extLst>
                </a:hlinkClick>
              </a:rPr>
              <a:t> Salinas</a:t>
            </a:r>
            <a:endParaRPr lang="pt-BR" sz="2000" dirty="0"/>
          </a:p>
          <a:p>
            <a:pPr>
              <a:lnSpc>
                <a:spcPct val="150000"/>
              </a:lnSpc>
            </a:pPr>
            <a:r>
              <a:rPr lang="pt-BR" sz="2000" dirty="0">
                <a:hlinkClick r:id="rId14" tooltip="Pedro Yáñez">
                  <a:extLst>
                    <a:ext uri="{A12FA001-AC4F-418D-AE19-62706E023703}">
                      <ahyp:hlinkClr xmlns:ahyp="http://schemas.microsoft.com/office/drawing/2018/hyperlinkcolor" val="tx"/>
                    </a:ext>
                  </a:extLst>
                </a:hlinkClick>
              </a:rPr>
              <a:t>Pedro </a:t>
            </a:r>
            <a:r>
              <a:rPr lang="pt-BR" sz="2000" dirty="0" err="1">
                <a:hlinkClick r:id="rId14" tooltip="Pedro Yáñez">
                  <a:extLst>
                    <a:ext uri="{A12FA001-AC4F-418D-AE19-62706E023703}">
                      <ahyp:hlinkClr xmlns:ahyp="http://schemas.microsoft.com/office/drawing/2018/hyperlinkcolor" val="tx"/>
                    </a:ext>
                  </a:extLst>
                </a:hlinkClick>
              </a:rPr>
              <a:t>Yáñez</a:t>
            </a:r>
            <a:r>
              <a:rPr lang="pt-BR" sz="2000" dirty="0"/>
              <a:t>     		</a:t>
            </a:r>
            <a:r>
              <a:rPr lang="pt-BR" sz="2000" dirty="0" err="1">
                <a:hlinkClick r:id="rId15" tooltip="Quelentaro">
                  <a:extLst>
                    <a:ext uri="{A12FA001-AC4F-418D-AE19-62706E023703}">
                      <ahyp:hlinkClr xmlns:ahyp="http://schemas.microsoft.com/office/drawing/2018/hyperlinkcolor" val="tx"/>
                    </a:ext>
                  </a:extLst>
                </a:hlinkClick>
              </a:rPr>
              <a:t>Quelentaro</a:t>
            </a:r>
            <a:r>
              <a:rPr lang="pt-BR" sz="2000" dirty="0"/>
              <a:t> 		</a:t>
            </a:r>
            <a:r>
              <a:rPr lang="pt-BR" sz="2000" dirty="0">
                <a:hlinkClick r:id="rId16" tooltip="Rolando Alarcón">
                  <a:extLst>
                    <a:ext uri="{A12FA001-AC4F-418D-AE19-62706E023703}">
                      <ahyp:hlinkClr xmlns:ahyp="http://schemas.microsoft.com/office/drawing/2018/hyperlinkcolor" val="tx"/>
                    </a:ext>
                  </a:extLst>
                </a:hlinkClick>
              </a:rPr>
              <a:t>Rolando </a:t>
            </a:r>
            <a:r>
              <a:rPr lang="pt-BR" sz="2000" dirty="0" err="1">
                <a:hlinkClick r:id="rId16" tooltip="Rolando Alarcón">
                  <a:extLst>
                    <a:ext uri="{A12FA001-AC4F-418D-AE19-62706E023703}">
                      <ahyp:hlinkClr xmlns:ahyp="http://schemas.microsoft.com/office/drawing/2018/hyperlinkcolor" val="tx"/>
                    </a:ext>
                  </a:extLst>
                </a:hlinkClick>
              </a:rPr>
              <a:t>Alarcón</a:t>
            </a:r>
            <a:r>
              <a:rPr lang="pt-BR" sz="2000" dirty="0"/>
              <a:t> 	</a:t>
            </a:r>
          </a:p>
          <a:p>
            <a:pPr>
              <a:lnSpc>
                <a:spcPct val="150000"/>
              </a:lnSpc>
            </a:pPr>
            <a:r>
              <a:rPr lang="pt-BR" sz="2000" dirty="0">
                <a:hlinkClick r:id="rId17" tooltip="Tito Fernández (cantautor)">
                  <a:extLst>
                    <a:ext uri="{A12FA001-AC4F-418D-AE19-62706E023703}">
                      <ahyp:hlinkClr xmlns:ahyp="http://schemas.microsoft.com/office/drawing/2018/hyperlinkcolor" val="tx"/>
                    </a:ext>
                  </a:extLst>
                </a:hlinkClick>
              </a:rPr>
              <a:t>Tito Fernández</a:t>
            </a:r>
            <a:r>
              <a:rPr lang="pt-BR" sz="2000" dirty="0"/>
              <a:t> 		</a:t>
            </a:r>
            <a:r>
              <a:rPr lang="pt-BR" sz="2000" dirty="0" err="1">
                <a:hlinkClick r:id="rId18" tooltip="Payo Grondona">
                  <a:extLst>
                    <a:ext uri="{A12FA001-AC4F-418D-AE19-62706E023703}">
                      <ahyp:hlinkClr xmlns:ahyp="http://schemas.microsoft.com/office/drawing/2018/hyperlinkcolor" val="tx"/>
                    </a:ext>
                  </a:extLst>
                </a:hlinkClick>
              </a:rPr>
              <a:t>Payo</a:t>
            </a:r>
            <a:r>
              <a:rPr lang="pt-BR" sz="2000" dirty="0">
                <a:hlinkClick r:id="rId18" tooltip="Payo Grondona">
                  <a:extLst>
                    <a:ext uri="{A12FA001-AC4F-418D-AE19-62706E023703}">
                      <ahyp:hlinkClr xmlns:ahyp="http://schemas.microsoft.com/office/drawing/2018/hyperlinkcolor" val="tx"/>
                    </a:ext>
                  </a:extLst>
                </a:hlinkClick>
              </a:rPr>
              <a:t> </a:t>
            </a:r>
            <a:r>
              <a:rPr lang="pt-BR" sz="2000" dirty="0" err="1">
                <a:hlinkClick r:id="rId18" tooltip="Payo Grondona">
                  <a:extLst>
                    <a:ext uri="{A12FA001-AC4F-418D-AE19-62706E023703}">
                      <ahyp:hlinkClr xmlns:ahyp="http://schemas.microsoft.com/office/drawing/2018/hyperlinkcolor" val="tx"/>
                    </a:ext>
                  </a:extLst>
                </a:hlinkClick>
              </a:rPr>
              <a:t>Grondona</a:t>
            </a:r>
            <a:r>
              <a:rPr lang="pt-BR" sz="2000" dirty="0"/>
              <a:t> 		</a:t>
            </a:r>
            <a:r>
              <a:rPr lang="pt-BR" sz="2000" dirty="0" err="1">
                <a:hlinkClick r:id="rId19" tooltip="Ángel Parra">
                  <a:extLst>
                    <a:ext uri="{A12FA001-AC4F-418D-AE19-62706E023703}">
                      <ahyp:hlinkClr xmlns:ahyp="http://schemas.microsoft.com/office/drawing/2018/hyperlinkcolor" val="tx"/>
                    </a:ext>
                  </a:extLst>
                </a:hlinkClick>
              </a:rPr>
              <a:t>Ángel</a:t>
            </a:r>
            <a:r>
              <a:rPr lang="pt-BR" sz="2000" dirty="0">
                <a:hlinkClick r:id="rId19" tooltip="Ángel Parra">
                  <a:extLst>
                    <a:ext uri="{A12FA001-AC4F-418D-AE19-62706E023703}">
                      <ahyp:hlinkClr xmlns:ahyp="http://schemas.microsoft.com/office/drawing/2018/hyperlinkcolor" val="tx"/>
                    </a:ext>
                  </a:extLst>
                </a:hlinkClick>
              </a:rPr>
              <a:t> Parra</a:t>
            </a:r>
            <a:r>
              <a:rPr lang="pt-BR" sz="2000" dirty="0"/>
              <a:t> 	</a:t>
            </a:r>
          </a:p>
          <a:p>
            <a:pPr>
              <a:lnSpc>
                <a:spcPct val="150000"/>
              </a:lnSpc>
            </a:pPr>
            <a:r>
              <a:rPr lang="es-CL" sz="2000" dirty="0">
                <a:hlinkClick r:id="rId20" tooltip="Isabel Parra">
                  <a:extLst>
                    <a:ext uri="{A12FA001-AC4F-418D-AE19-62706E023703}">
                      <ahyp:hlinkClr xmlns:ahyp="http://schemas.microsoft.com/office/drawing/2018/hyperlinkcolor" val="tx"/>
                    </a:ext>
                  </a:extLst>
                </a:hlinkClick>
              </a:rPr>
              <a:t>Isabel Parra</a:t>
            </a:r>
            <a:r>
              <a:rPr lang="es-CL" sz="2000" dirty="0"/>
              <a:t>		</a:t>
            </a:r>
            <a:r>
              <a:rPr lang="es-CL" sz="2000" dirty="0">
                <a:hlinkClick r:id="rId21" tooltip="Tiemponuevo">
                  <a:extLst>
                    <a:ext uri="{A12FA001-AC4F-418D-AE19-62706E023703}">
                      <ahyp:hlinkClr xmlns:ahyp="http://schemas.microsoft.com/office/drawing/2018/hyperlinkcolor" val="tx"/>
                    </a:ext>
                  </a:extLst>
                </a:hlinkClick>
              </a:rPr>
              <a:t>Tiempo Nuevo</a:t>
            </a:r>
            <a:r>
              <a:rPr lang="es-CL" sz="2000" dirty="0"/>
              <a:t> 		</a:t>
            </a:r>
            <a:r>
              <a:rPr lang="es-CL" sz="2000" dirty="0" err="1">
                <a:hlinkClick r:id="rId22" tooltip="Wirakocha (aún no redactado)">
                  <a:extLst>
                    <a:ext uri="{A12FA001-AC4F-418D-AE19-62706E023703}">
                      <ahyp:hlinkClr xmlns:ahyp="http://schemas.microsoft.com/office/drawing/2018/hyperlinkcolor" val="tx"/>
                    </a:ext>
                  </a:extLst>
                </a:hlinkClick>
              </a:rPr>
              <a:t>Wirakocha</a:t>
            </a:r>
            <a:r>
              <a:rPr lang="es-CL" sz="2000" dirty="0"/>
              <a:t> 	</a:t>
            </a:r>
            <a:r>
              <a:rPr lang="es-CL" sz="2000" dirty="0" err="1">
                <a:hlinkClick r:id="rId23" tooltip="Conjunto folclórico Cuncumén">
                  <a:extLst>
                    <a:ext uri="{A12FA001-AC4F-418D-AE19-62706E023703}">
                      <ahyp:hlinkClr xmlns:ahyp="http://schemas.microsoft.com/office/drawing/2018/hyperlinkcolor" val="tx"/>
                    </a:ext>
                  </a:extLst>
                </a:hlinkClick>
              </a:rPr>
              <a:t>Cuncumén</a:t>
            </a:r>
            <a:r>
              <a:rPr lang="es-CL" sz="2000" dirty="0"/>
              <a:t>  </a:t>
            </a:r>
            <a:endParaRPr lang="es-CL" dirty="0"/>
          </a:p>
          <a:p>
            <a:pPr>
              <a:lnSpc>
                <a:spcPct val="150000"/>
              </a:lnSpc>
            </a:pPr>
            <a:r>
              <a:rPr lang="es-CL" sz="2000" dirty="0">
                <a:hlinkClick r:id="rId24">
                  <a:extLst>
                    <a:ext uri="{A12FA001-AC4F-418D-AE19-62706E023703}">
                      <ahyp:hlinkClr xmlns:ahyp="http://schemas.microsoft.com/office/drawing/2018/hyperlinkcolor" val="tx"/>
                    </a:ext>
                  </a:extLst>
                </a:hlinkClick>
              </a:rPr>
              <a:t>Trío </a:t>
            </a:r>
            <a:r>
              <a:rPr lang="es-CL" sz="2000" dirty="0" err="1">
                <a:hlinkClick r:id="rId24">
                  <a:extLst>
                    <a:ext uri="{A12FA001-AC4F-418D-AE19-62706E023703}">
                      <ahyp:hlinkClr xmlns:ahyp="http://schemas.microsoft.com/office/drawing/2018/hyperlinkcolor" val="tx"/>
                    </a:ext>
                  </a:extLst>
                </a:hlinkClick>
              </a:rPr>
              <a:t>Lonqui</a:t>
            </a:r>
            <a:endParaRPr lang="es-CL" sz="2000" dirty="0"/>
          </a:p>
          <a:p>
            <a:pPr>
              <a:lnSpc>
                <a:spcPct val="150000"/>
              </a:lnSpc>
            </a:pPr>
            <a:endParaRPr lang="pt-BR" sz="2000" dirty="0"/>
          </a:p>
          <a:p>
            <a:endParaRPr lang="es-CL" dirty="0"/>
          </a:p>
        </p:txBody>
      </p:sp>
    </p:spTree>
    <p:extLst>
      <p:ext uri="{BB962C8B-B14F-4D97-AF65-F5344CB8AC3E}">
        <p14:creationId xmlns:p14="http://schemas.microsoft.com/office/powerpoint/2010/main" val="1003414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098B2CE-0BF0-454D-88B0-51F47850E791}"/>
              </a:ext>
            </a:extLst>
          </p:cNvPr>
          <p:cNvSpPr>
            <a:spLocks noGrp="1"/>
          </p:cNvSpPr>
          <p:nvPr>
            <p:ph idx="1"/>
          </p:nvPr>
        </p:nvSpPr>
        <p:spPr>
          <a:xfrm>
            <a:off x="1019176" y="1400176"/>
            <a:ext cx="5982760" cy="4772024"/>
          </a:xfrm>
        </p:spPr>
        <p:txBody>
          <a:bodyPr>
            <a:normAutofit/>
          </a:bodyPr>
          <a:lstStyle/>
          <a:p>
            <a:pPr>
              <a:lnSpc>
                <a:spcPct val="150000"/>
              </a:lnSpc>
            </a:pPr>
            <a:r>
              <a:rPr lang="es-ES" sz="2000" dirty="0"/>
              <a:t>La Nueva Canción incorporó un fuerte compromiso con el proceso de cambios sociales que vivía Chile en los años sesenta y setenta. De hecho, muchos de sus exponentes asumieron un compromiso efectivo con el gobierno de la Unidad Popular del Presidente Salvador Allende, transformándose en un movimiento musical con una clara militancia política.</a:t>
            </a:r>
            <a:endParaRPr lang="es-CL" sz="2000" dirty="0"/>
          </a:p>
        </p:txBody>
      </p:sp>
      <p:pic>
        <p:nvPicPr>
          <p:cNvPr id="4" name="Imagen 3" descr="Imagen que contiene señal&#10;&#10;Descripción generada automáticamente">
            <a:extLst>
              <a:ext uri="{FF2B5EF4-FFF2-40B4-BE49-F238E27FC236}">
                <a16:creationId xmlns:a16="http://schemas.microsoft.com/office/drawing/2014/main" id="{0B865F84-F061-431F-93B0-6E19C7BD65ED}"/>
              </a:ext>
            </a:extLst>
          </p:cNvPr>
          <p:cNvPicPr>
            <a:picLocks noChangeAspect="1"/>
          </p:cNvPicPr>
          <p:nvPr/>
        </p:nvPicPr>
        <p:blipFill rotWithShape="1">
          <a:blip r:embed="rId2"/>
          <a:srcRect l="1141" r="2321" b="-4"/>
          <a:stretch/>
        </p:blipFill>
        <p:spPr>
          <a:xfrm>
            <a:off x="8116373" y="1116345"/>
            <a:ext cx="2799103" cy="3866172"/>
          </a:xfrm>
          <a:prstGeom prst="rect">
            <a:avLst/>
          </a:prstGeom>
        </p:spPr>
      </p:pic>
    </p:spTree>
    <p:extLst>
      <p:ext uri="{BB962C8B-B14F-4D97-AF65-F5344CB8AC3E}">
        <p14:creationId xmlns:p14="http://schemas.microsoft.com/office/powerpoint/2010/main" val="212631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9069F-5D08-41F2-A611-CB8D7599C1C4}"/>
              </a:ext>
            </a:extLst>
          </p:cNvPr>
          <p:cNvSpPr>
            <a:spLocks noGrp="1"/>
          </p:cNvSpPr>
          <p:nvPr>
            <p:ph type="title"/>
          </p:nvPr>
        </p:nvSpPr>
        <p:spPr/>
        <p:txBody>
          <a:bodyPr/>
          <a:lstStyle/>
          <a:p>
            <a:r>
              <a:rPr lang="es-CL" dirty="0"/>
              <a:t>Historia de Inti Illimani</a:t>
            </a:r>
          </a:p>
        </p:txBody>
      </p:sp>
      <p:sp>
        <p:nvSpPr>
          <p:cNvPr id="3" name="Marcador de contenido 2">
            <a:extLst>
              <a:ext uri="{FF2B5EF4-FFF2-40B4-BE49-F238E27FC236}">
                <a16:creationId xmlns:a16="http://schemas.microsoft.com/office/drawing/2014/main" id="{45535F91-5298-4FE4-9480-E99DE2A86B1F}"/>
              </a:ext>
            </a:extLst>
          </p:cNvPr>
          <p:cNvSpPr>
            <a:spLocks noGrp="1"/>
          </p:cNvSpPr>
          <p:nvPr>
            <p:ph idx="1"/>
          </p:nvPr>
        </p:nvSpPr>
        <p:spPr>
          <a:xfrm>
            <a:off x="1066800" y="2570226"/>
            <a:ext cx="10058400" cy="3011424"/>
          </a:xfrm>
        </p:spPr>
        <p:txBody>
          <a:bodyPr>
            <a:normAutofit/>
          </a:bodyPr>
          <a:lstStyle/>
          <a:p>
            <a:r>
              <a:rPr lang="es-ES" sz="2400" b="1" i="0" dirty="0">
                <a:solidFill>
                  <a:srgbClr val="202122"/>
                </a:solidFill>
                <a:effectLst/>
              </a:rPr>
              <a:t>Inti-Illimani</a:t>
            </a:r>
            <a:r>
              <a:rPr lang="es-ES" sz="2400" dirty="0">
                <a:solidFill>
                  <a:srgbClr val="202122"/>
                </a:solidFill>
              </a:rPr>
              <a:t>: </a:t>
            </a:r>
            <a:r>
              <a:rPr lang="es-ES" sz="2400" b="0" i="0" dirty="0">
                <a:solidFill>
                  <a:srgbClr val="202122"/>
                </a:solidFill>
                <a:effectLst/>
              </a:rPr>
              <a:t>nombre compuesto del término quechua “inti” “sol”, y la palabra  </a:t>
            </a:r>
            <a:r>
              <a:rPr lang="es-ES" sz="2400" b="0" i="0" dirty="0" err="1">
                <a:solidFill>
                  <a:srgbClr val="202122"/>
                </a:solidFill>
                <a:effectLst/>
              </a:rPr>
              <a:t>aymara</a:t>
            </a:r>
            <a:r>
              <a:rPr lang="es-ES" sz="2400" b="0" i="0" dirty="0">
                <a:solidFill>
                  <a:srgbClr val="202122"/>
                </a:solidFill>
                <a:effectLst/>
              </a:rPr>
              <a:t> “illimani” “águila dorada”, nombre de la montaña cercana a La Paz, Bolivia. </a:t>
            </a:r>
          </a:p>
          <a:p>
            <a:r>
              <a:rPr lang="es-ES" sz="2400" dirty="0">
                <a:solidFill>
                  <a:srgbClr val="202122"/>
                </a:solidFill>
              </a:rPr>
              <a:t>E</a:t>
            </a:r>
            <a:r>
              <a:rPr lang="es-ES" sz="2400" b="0" i="0" dirty="0">
                <a:solidFill>
                  <a:srgbClr val="202122"/>
                </a:solidFill>
                <a:effectLst/>
              </a:rPr>
              <a:t>s un conjunto musical chileno formado en 1967. Junto con </a:t>
            </a:r>
            <a:r>
              <a:rPr lang="es-ES" sz="2400" b="0" i="0" dirty="0" err="1">
                <a:solidFill>
                  <a:srgbClr val="202122"/>
                </a:solidFill>
                <a:effectLst/>
              </a:rPr>
              <a:t>Quilapayún</a:t>
            </a:r>
            <a:r>
              <a:rPr lang="es-ES" sz="2400" b="0" i="0" dirty="0">
                <a:solidFill>
                  <a:srgbClr val="202122"/>
                </a:solidFill>
                <a:effectLst/>
              </a:rPr>
              <a:t>, es uno de los grupos más conocidos internacionalmente pertenecientes al movimiento musical llamado Nueva Canción Chilena.</a:t>
            </a:r>
            <a:endParaRPr lang="es-CL" sz="2400" dirty="0"/>
          </a:p>
        </p:txBody>
      </p:sp>
    </p:spTree>
    <p:extLst>
      <p:ext uri="{BB962C8B-B14F-4D97-AF65-F5344CB8AC3E}">
        <p14:creationId xmlns:p14="http://schemas.microsoft.com/office/powerpoint/2010/main" val="2443890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4" name="Marcador de contenido 3" descr="Grupo de personas sentadas posando para una foto&#10;&#10;Descripción generada automáticamente">
            <a:extLst>
              <a:ext uri="{FF2B5EF4-FFF2-40B4-BE49-F238E27FC236}">
                <a16:creationId xmlns:a16="http://schemas.microsoft.com/office/drawing/2014/main" id="{60EB5220-7D3E-47FD-9E80-08232B0B1858}"/>
              </a:ext>
            </a:extLst>
          </p:cNvPr>
          <p:cNvPicPr>
            <a:picLocks noGrp="1" noChangeAspect="1"/>
          </p:cNvPicPr>
          <p:nvPr>
            <p:ph idx="1"/>
          </p:nvPr>
        </p:nvPicPr>
        <p:blipFill rotWithShape="1">
          <a:blip r:embed="rId2"/>
          <a:srcRect t="237" b="17945"/>
          <a:stretch/>
        </p:blipFill>
        <p:spPr>
          <a:xfrm>
            <a:off x="20" y="10"/>
            <a:ext cx="12191980" cy="6857990"/>
          </a:xfrm>
          <a:prstGeom prst="rect">
            <a:avLst/>
          </a:prstGeom>
        </p:spPr>
      </p:pic>
    </p:spTree>
    <p:extLst>
      <p:ext uri="{BB962C8B-B14F-4D97-AF65-F5344CB8AC3E}">
        <p14:creationId xmlns:p14="http://schemas.microsoft.com/office/powerpoint/2010/main" val="167408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BD0C7A-977C-4332-B7C5-B85B2C51A458}"/>
              </a:ext>
            </a:extLst>
          </p:cNvPr>
          <p:cNvSpPr>
            <a:spLocks noGrp="1"/>
          </p:cNvSpPr>
          <p:nvPr>
            <p:ph idx="1"/>
          </p:nvPr>
        </p:nvSpPr>
        <p:spPr>
          <a:xfrm>
            <a:off x="1066800" y="1428750"/>
            <a:ext cx="10058400" cy="4523994"/>
          </a:xfrm>
        </p:spPr>
        <p:txBody>
          <a:bodyPr/>
          <a:lstStyle/>
          <a:p>
            <a:pPr>
              <a:lnSpc>
                <a:spcPct val="150000"/>
              </a:lnSpc>
            </a:pPr>
            <a:r>
              <a:rPr lang="es-ES" b="0" i="0" dirty="0">
                <a:solidFill>
                  <a:srgbClr val="202122"/>
                </a:solidFill>
                <a:effectLst/>
                <a:latin typeface="Arial" panose="020B0604020202020204" pitchFamily="34" charset="0"/>
              </a:rPr>
              <a:t>Inti-Illimani fue fundado en por un grupo de estudiantes de la Universidad Técnica del Estado, actualmente denominada Universidad de Santiago de Chile. </a:t>
            </a:r>
          </a:p>
          <a:p>
            <a:pPr>
              <a:lnSpc>
                <a:spcPct val="150000"/>
              </a:lnSpc>
            </a:pPr>
            <a:r>
              <a:rPr lang="es-ES" b="0" i="0" dirty="0">
                <a:solidFill>
                  <a:srgbClr val="202122"/>
                </a:solidFill>
                <a:effectLst/>
                <a:latin typeface="Arial" panose="020B0604020202020204" pitchFamily="34" charset="0"/>
              </a:rPr>
              <a:t>En 1973, mientras estaban de gira por Europa, el General en Jefe del Ejército Augusto Pinochet da un golpe de </a:t>
            </a:r>
            <a:r>
              <a:rPr lang="es-ES" dirty="0">
                <a:solidFill>
                  <a:srgbClr val="202122"/>
                </a:solidFill>
                <a:latin typeface="Arial" panose="020B0604020202020204" pitchFamily="34" charset="0"/>
              </a:rPr>
              <a:t>Estado </a:t>
            </a:r>
            <a:r>
              <a:rPr lang="es-ES" b="0" i="0" dirty="0">
                <a:solidFill>
                  <a:srgbClr val="202122"/>
                </a:solidFill>
                <a:effectLst/>
                <a:latin typeface="Arial" panose="020B0604020202020204" pitchFamily="34" charset="0"/>
              </a:rPr>
              <a:t>contra el gobierno socialista del presidente Salvador Allende, dando así comienzo a una dictadura militar.</a:t>
            </a:r>
          </a:p>
          <a:p>
            <a:pPr>
              <a:lnSpc>
                <a:spcPct val="150000"/>
              </a:lnSpc>
            </a:pPr>
            <a:r>
              <a:rPr lang="es-ES" b="0" i="0" dirty="0">
                <a:solidFill>
                  <a:srgbClr val="202122"/>
                </a:solidFill>
                <a:effectLst/>
                <a:latin typeface="Arial" panose="020B0604020202020204" pitchFamily="34" charset="0"/>
              </a:rPr>
              <a:t>Desde ese momento, impedidos sus miembros de ingresar a su país, el lugar de exilio y residencia permanente del conjunto fue Italia, desde donde apoyaron las campañas de solidaridad internacional por la recuperación de la democracia en Chile. En septiembre de 1988, al derogarse la prohibición de ingreso al país que pesaba sobre sus integrantes, regresaron a Chile, donde residen de manera permanente hasta el día de hoy.</a:t>
            </a:r>
            <a:endParaRPr lang="es-CL" dirty="0"/>
          </a:p>
        </p:txBody>
      </p:sp>
    </p:spTree>
    <p:extLst>
      <p:ext uri="{BB962C8B-B14F-4D97-AF65-F5344CB8AC3E}">
        <p14:creationId xmlns:p14="http://schemas.microsoft.com/office/powerpoint/2010/main" val="30972300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_2SEEDS">
      <a:dk1>
        <a:srgbClr val="000000"/>
      </a:dk1>
      <a:lt1>
        <a:srgbClr val="FFFFFF"/>
      </a:lt1>
      <a:dk2>
        <a:srgbClr val="413224"/>
      </a:dk2>
      <a:lt2>
        <a:srgbClr val="E2E4E8"/>
      </a:lt2>
      <a:accent1>
        <a:srgbClr val="BE9D6E"/>
      </a:accent1>
      <a:accent2>
        <a:srgbClr val="CB968B"/>
      </a:accent2>
      <a:accent3>
        <a:srgbClr val="A4A472"/>
      </a:accent3>
      <a:accent4>
        <a:srgbClr val="6CA9BA"/>
      </a:accent4>
      <a:accent5>
        <a:srgbClr val="8AA2CB"/>
      </a:accent5>
      <a:accent6>
        <a:srgbClr val="7A77C2"/>
      </a:accent6>
      <a:hlink>
        <a:srgbClr val="6582AC"/>
      </a:hlink>
      <a:folHlink>
        <a:srgbClr val="7F7F7F"/>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39</TotalTime>
  <Words>1183</Words>
  <Application>Microsoft Office PowerPoint</Application>
  <PresentationFormat>Panorámica</PresentationFormat>
  <Paragraphs>85</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Garamond</vt:lpstr>
      <vt:lpstr>Goudy Old Style</vt:lpstr>
      <vt:lpstr>SavonVTI</vt:lpstr>
      <vt:lpstr>Clases de Música NM3</vt:lpstr>
      <vt:lpstr>Canciones de la Nueva Trova</vt:lpstr>
      <vt:lpstr>Objetivos de la Nueva Trova</vt:lpstr>
      <vt:lpstr>Nueva Canción Chilena</vt:lpstr>
      <vt:lpstr>Principales exponentes de la Nueva Trova</vt:lpstr>
      <vt:lpstr>Presentación de PowerPoint</vt:lpstr>
      <vt:lpstr>Historia de Inti Illimani</vt:lpstr>
      <vt:lpstr>Presentación de PowerPoint</vt:lpstr>
      <vt:lpstr>Presentación de PowerPoint</vt:lpstr>
      <vt:lpstr>Presentación de PowerPoint</vt:lpstr>
      <vt:lpstr>Presentación de PowerPoint</vt:lpstr>
      <vt:lpstr>Presentación de PowerPoint</vt:lpstr>
      <vt:lpstr>Álbumes del Grupo</vt:lpstr>
      <vt:lpstr>Audiciones</vt:lpstr>
      <vt:lpstr>Actividad Musical</vt:lpstr>
      <vt:lpstr>Información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Clases de Música NM3</dc:title>
  <dc:creator>Claudia Coñuecar</dc:creator>
  <cp:lastModifiedBy>Claudia Coñuecar</cp:lastModifiedBy>
  <cp:revision>3</cp:revision>
  <dcterms:created xsi:type="dcterms:W3CDTF">2020-08-29T01:14:49Z</dcterms:created>
  <dcterms:modified xsi:type="dcterms:W3CDTF">2020-08-29T15:16:52Z</dcterms:modified>
</cp:coreProperties>
</file>