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5" r:id="rId8"/>
    <p:sldId id="264" r:id="rId9"/>
    <p:sldId id="266" r:id="rId10"/>
    <p:sldId id="262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3B8A9F-30B8-4CB3-A924-73A61D20A481}" v="22" dt="2020-08-29T00:41:25.6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033B8A9F-30B8-4CB3-A924-73A61D20A481}"/>
    <pc:docChg chg="undo custSel mod addSld delSld modSld">
      <pc:chgData name="Claudia Coñuecar" userId="40a48c7a74c5fee3" providerId="LiveId" clId="{033B8A9F-30B8-4CB3-A924-73A61D20A481}" dt="2020-08-29T15:09:31.996" v="729" actId="20577"/>
      <pc:docMkLst>
        <pc:docMk/>
      </pc:docMkLst>
      <pc:sldChg chg="addSp delSp modSp mod modClrScheme chgLayout">
        <pc:chgData name="Claudia Coñuecar" userId="40a48c7a74c5fee3" providerId="LiveId" clId="{033B8A9F-30B8-4CB3-A924-73A61D20A481}" dt="2020-08-29T15:09:31.996" v="729" actId="20577"/>
        <pc:sldMkLst>
          <pc:docMk/>
          <pc:sldMk cId="2442454726" sldId="259"/>
        </pc:sldMkLst>
        <pc:spChg chg="del mod ord">
          <ac:chgData name="Claudia Coñuecar" userId="40a48c7a74c5fee3" providerId="LiveId" clId="{033B8A9F-30B8-4CB3-A924-73A61D20A481}" dt="2020-08-28T14:17:51.409" v="0" actId="700"/>
          <ac:spMkLst>
            <pc:docMk/>
            <pc:sldMk cId="2442454726" sldId="259"/>
            <ac:spMk id="2" creationId="{AAE471BC-87A7-4826-8ABA-D0B41EAE1173}"/>
          </ac:spMkLst>
        </pc:spChg>
        <pc:spChg chg="del mod ord">
          <ac:chgData name="Claudia Coñuecar" userId="40a48c7a74c5fee3" providerId="LiveId" clId="{033B8A9F-30B8-4CB3-A924-73A61D20A481}" dt="2020-08-28T14:17:51.409" v="0" actId="700"/>
          <ac:spMkLst>
            <pc:docMk/>
            <pc:sldMk cId="2442454726" sldId="259"/>
            <ac:spMk id="3" creationId="{46E48FFE-A844-4E0F-839D-3CC67EA9B042}"/>
          </ac:spMkLst>
        </pc:spChg>
        <pc:spChg chg="add del mod ord">
          <ac:chgData name="Claudia Coñuecar" userId="40a48c7a74c5fee3" providerId="LiveId" clId="{033B8A9F-30B8-4CB3-A924-73A61D20A481}" dt="2020-08-28T14:17:58.761" v="1" actId="700"/>
          <ac:spMkLst>
            <pc:docMk/>
            <pc:sldMk cId="2442454726" sldId="259"/>
            <ac:spMk id="4" creationId="{0A6B6E3B-C67C-4B39-A193-647659B16BD5}"/>
          </ac:spMkLst>
        </pc:spChg>
        <pc:spChg chg="add del mod ord">
          <ac:chgData name="Claudia Coñuecar" userId="40a48c7a74c5fee3" providerId="LiveId" clId="{033B8A9F-30B8-4CB3-A924-73A61D20A481}" dt="2020-08-28T14:17:58.761" v="1" actId="700"/>
          <ac:spMkLst>
            <pc:docMk/>
            <pc:sldMk cId="2442454726" sldId="259"/>
            <ac:spMk id="5" creationId="{768BF4C8-764B-4513-8024-F39EC0E4EAE7}"/>
          </ac:spMkLst>
        </pc:spChg>
        <pc:spChg chg="add del mod ord">
          <ac:chgData name="Claudia Coñuecar" userId="40a48c7a74c5fee3" providerId="LiveId" clId="{033B8A9F-30B8-4CB3-A924-73A61D20A481}" dt="2020-08-28T14:18:09.386" v="2" actId="700"/>
          <ac:spMkLst>
            <pc:docMk/>
            <pc:sldMk cId="2442454726" sldId="259"/>
            <ac:spMk id="6" creationId="{B3D587C6-F288-45FF-9F3A-23A4F40F5C45}"/>
          </ac:spMkLst>
        </pc:spChg>
        <pc:spChg chg="add del mod ord">
          <ac:chgData name="Claudia Coñuecar" userId="40a48c7a74c5fee3" providerId="LiveId" clId="{033B8A9F-30B8-4CB3-A924-73A61D20A481}" dt="2020-08-28T14:18:09.386" v="2" actId="700"/>
          <ac:spMkLst>
            <pc:docMk/>
            <pc:sldMk cId="2442454726" sldId="259"/>
            <ac:spMk id="7" creationId="{D55055C2-9469-46C6-A388-2CC19648A4D0}"/>
          </ac:spMkLst>
        </pc:spChg>
        <pc:spChg chg="add del mod ord">
          <ac:chgData name="Claudia Coñuecar" userId="40a48c7a74c5fee3" providerId="LiveId" clId="{033B8A9F-30B8-4CB3-A924-73A61D20A481}" dt="2020-08-28T14:18:09.386" v="2" actId="700"/>
          <ac:spMkLst>
            <pc:docMk/>
            <pc:sldMk cId="2442454726" sldId="259"/>
            <ac:spMk id="8" creationId="{AE987EF3-09DC-4D5E-B6E4-0D9A7A980065}"/>
          </ac:spMkLst>
        </pc:spChg>
        <pc:spChg chg="add del mod ord">
          <ac:chgData name="Claudia Coñuecar" userId="40a48c7a74c5fee3" providerId="LiveId" clId="{033B8A9F-30B8-4CB3-A924-73A61D20A481}" dt="2020-08-28T14:18:15.040" v="3" actId="700"/>
          <ac:spMkLst>
            <pc:docMk/>
            <pc:sldMk cId="2442454726" sldId="259"/>
            <ac:spMk id="9" creationId="{50356E30-10B9-492C-9FD4-8DFF3716DDC3}"/>
          </ac:spMkLst>
        </pc:spChg>
        <pc:spChg chg="add mod ord">
          <ac:chgData name="Claudia Coñuecar" userId="40a48c7a74c5fee3" providerId="LiveId" clId="{033B8A9F-30B8-4CB3-A924-73A61D20A481}" dt="2020-08-29T15:09:31.996" v="729" actId="20577"/>
          <ac:spMkLst>
            <pc:docMk/>
            <pc:sldMk cId="2442454726" sldId="259"/>
            <ac:spMk id="10" creationId="{90F7687A-8866-4B84-AF8B-A60BD5358D8E}"/>
          </ac:spMkLst>
        </pc:spChg>
        <pc:spChg chg="add mod ord">
          <ac:chgData name="Claudia Coñuecar" userId="40a48c7a74c5fee3" providerId="LiveId" clId="{033B8A9F-30B8-4CB3-A924-73A61D20A481}" dt="2020-08-29T00:42:24.824" v="548" actId="1076"/>
          <ac:spMkLst>
            <pc:docMk/>
            <pc:sldMk cId="2442454726" sldId="259"/>
            <ac:spMk id="11" creationId="{D6FBA076-CD64-4C5D-A79D-54DB7408D834}"/>
          </ac:spMkLst>
        </pc:spChg>
      </pc:sldChg>
      <pc:sldChg chg="addSp delSp modSp new mod modClrScheme chgLayout">
        <pc:chgData name="Claudia Coñuecar" userId="40a48c7a74c5fee3" providerId="LiveId" clId="{033B8A9F-30B8-4CB3-A924-73A61D20A481}" dt="2020-08-28T14:27:24.775" v="104" actId="14100"/>
        <pc:sldMkLst>
          <pc:docMk/>
          <pc:sldMk cId="123705619" sldId="260"/>
        </pc:sldMkLst>
        <pc:spChg chg="del">
          <ac:chgData name="Claudia Coñuecar" userId="40a48c7a74c5fee3" providerId="LiveId" clId="{033B8A9F-30B8-4CB3-A924-73A61D20A481}" dt="2020-08-28T14:21:31.708" v="30" actId="700"/>
          <ac:spMkLst>
            <pc:docMk/>
            <pc:sldMk cId="123705619" sldId="260"/>
            <ac:spMk id="2" creationId="{2ADBFC02-02E8-4305-A225-CB559CEA060F}"/>
          </ac:spMkLst>
        </pc:spChg>
        <pc:spChg chg="del">
          <ac:chgData name="Claudia Coñuecar" userId="40a48c7a74c5fee3" providerId="LiveId" clId="{033B8A9F-30B8-4CB3-A924-73A61D20A481}" dt="2020-08-28T14:21:31.708" v="30" actId="700"/>
          <ac:spMkLst>
            <pc:docMk/>
            <pc:sldMk cId="123705619" sldId="260"/>
            <ac:spMk id="3" creationId="{42339B92-F044-4DF2-BF46-F4F4F3264794}"/>
          </ac:spMkLst>
        </pc:spChg>
        <pc:spChg chg="add mod">
          <ac:chgData name="Claudia Coñuecar" userId="40a48c7a74c5fee3" providerId="LiveId" clId="{033B8A9F-30B8-4CB3-A924-73A61D20A481}" dt="2020-08-28T14:27:20.162" v="102" actId="14100"/>
          <ac:spMkLst>
            <pc:docMk/>
            <pc:sldMk cId="123705619" sldId="260"/>
            <ac:spMk id="4" creationId="{D00C0AC2-1E5A-4805-9EBF-DF4D090F33B0}"/>
          </ac:spMkLst>
        </pc:spChg>
        <pc:picChg chg="add mod">
          <ac:chgData name="Claudia Coñuecar" userId="40a48c7a74c5fee3" providerId="LiveId" clId="{033B8A9F-30B8-4CB3-A924-73A61D20A481}" dt="2020-08-28T14:27:24.775" v="104" actId="14100"/>
          <ac:picMkLst>
            <pc:docMk/>
            <pc:sldMk cId="123705619" sldId="260"/>
            <ac:picMk id="5" creationId="{F97ED040-CEAF-41BB-8F0C-FDD7996BA847}"/>
          </ac:picMkLst>
        </pc:picChg>
      </pc:sldChg>
      <pc:sldChg chg="addSp delSp modSp new mod">
        <pc:chgData name="Claudia Coñuecar" userId="40a48c7a74c5fee3" providerId="LiveId" clId="{033B8A9F-30B8-4CB3-A924-73A61D20A481}" dt="2020-08-29T00:41:52.564" v="547" actId="1076"/>
        <pc:sldMkLst>
          <pc:docMk/>
          <pc:sldMk cId="4017790000" sldId="261"/>
        </pc:sldMkLst>
        <pc:picChg chg="add del mod">
          <ac:chgData name="Claudia Coñuecar" userId="40a48c7a74c5fee3" providerId="LiveId" clId="{033B8A9F-30B8-4CB3-A924-73A61D20A481}" dt="2020-08-29T00:40:35.349" v="535" actId="21"/>
          <ac:picMkLst>
            <pc:docMk/>
            <pc:sldMk cId="4017790000" sldId="261"/>
            <ac:picMk id="2" creationId="{A401A819-B5B1-4F93-AC74-6329E1F871F9}"/>
          </ac:picMkLst>
        </pc:picChg>
        <pc:picChg chg="add mod">
          <ac:chgData name="Claudia Coñuecar" userId="40a48c7a74c5fee3" providerId="LiveId" clId="{033B8A9F-30B8-4CB3-A924-73A61D20A481}" dt="2020-08-29T00:41:52.564" v="547" actId="1076"/>
          <ac:picMkLst>
            <pc:docMk/>
            <pc:sldMk cId="4017790000" sldId="261"/>
            <ac:picMk id="3" creationId="{3B80889F-7D1B-41CD-886F-0B6335C34D4B}"/>
          </ac:picMkLst>
        </pc:picChg>
      </pc:sldChg>
      <pc:sldChg chg="addSp delSp modSp mod">
        <pc:chgData name="Claudia Coñuecar" userId="40a48c7a74c5fee3" providerId="LiveId" clId="{033B8A9F-30B8-4CB3-A924-73A61D20A481}" dt="2020-08-28T14:24:54.855" v="88" actId="14100"/>
        <pc:sldMkLst>
          <pc:docMk/>
          <pc:sldMk cId="737375161" sldId="262"/>
        </pc:sldMkLst>
        <pc:spChg chg="del mod">
          <ac:chgData name="Claudia Coñuecar" userId="40a48c7a74c5fee3" providerId="LiveId" clId="{033B8A9F-30B8-4CB3-A924-73A61D20A481}" dt="2020-08-28T14:23:53.464" v="44" actId="21"/>
          <ac:spMkLst>
            <pc:docMk/>
            <pc:sldMk cId="737375161" sldId="262"/>
            <ac:spMk id="2" creationId="{AFC0E83A-E4C3-452A-95D8-6E4D776573DA}"/>
          </ac:spMkLst>
        </pc:spChg>
        <pc:spChg chg="mod">
          <ac:chgData name="Claudia Coñuecar" userId="40a48c7a74c5fee3" providerId="LiveId" clId="{033B8A9F-30B8-4CB3-A924-73A61D20A481}" dt="2020-08-28T14:24:22.692" v="73" actId="20577"/>
          <ac:spMkLst>
            <pc:docMk/>
            <pc:sldMk cId="737375161" sldId="262"/>
            <ac:spMk id="3" creationId="{5E12D9BB-2A86-4728-B6D3-AED9D68B152A}"/>
          </ac:spMkLst>
        </pc:spChg>
        <pc:spChg chg="add mod">
          <ac:chgData name="Claudia Coñuecar" userId="40a48c7a74c5fee3" providerId="LiveId" clId="{033B8A9F-30B8-4CB3-A924-73A61D20A481}" dt="2020-08-28T14:24:54.855" v="88" actId="14100"/>
          <ac:spMkLst>
            <pc:docMk/>
            <pc:sldMk cId="737375161" sldId="262"/>
            <ac:spMk id="5" creationId="{103ADC33-B9A6-4246-9A04-B6D5735C43B5}"/>
          </ac:spMkLst>
        </pc:spChg>
      </pc:sldChg>
      <pc:sldChg chg="addSp delSp modSp new mod">
        <pc:chgData name="Claudia Coñuecar" userId="40a48c7a74c5fee3" providerId="LiveId" clId="{033B8A9F-30B8-4CB3-A924-73A61D20A481}" dt="2020-08-29T15:03:45.742" v="549" actId="113"/>
        <pc:sldMkLst>
          <pc:docMk/>
          <pc:sldMk cId="874232247" sldId="263"/>
        </pc:sldMkLst>
        <pc:spChg chg="add mod">
          <ac:chgData name="Claudia Coñuecar" userId="40a48c7a74c5fee3" providerId="LiveId" clId="{033B8A9F-30B8-4CB3-A924-73A61D20A481}" dt="2020-08-29T15:03:45.742" v="549" actId="113"/>
          <ac:spMkLst>
            <pc:docMk/>
            <pc:sldMk cId="874232247" sldId="263"/>
            <ac:spMk id="2" creationId="{1D1CBC8A-9B97-44E6-8EC6-B93DFE56CF0A}"/>
          </ac:spMkLst>
        </pc:spChg>
        <pc:spChg chg="add del mod">
          <ac:chgData name="Claudia Coñuecar" userId="40a48c7a74c5fee3" providerId="LiveId" clId="{033B8A9F-30B8-4CB3-A924-73A61D20A481}" dt="2020-08-28T14:45:27.877" v="114"/>
          <ac:spMkLst>
            <pc:docMk/>
            <pc:sldMk cId="874232247" sldId="263"/>
            <ac:spMk id="3" creationId="{335E71DF-E92D-49AA-971E-CB0D17EB9669}"/>
          </ac:spMkLst>
        </pc:spChg>
        <pc:picChg chg="add mod">
          <ac:chgData name="Claudia Coñuecar" userId="40a48c7a74c5fee3" providerId="LiveId" clId="{033B8A9F-30B8-4CB3-A924-73A61D20A481}" dt="2020-08-28T14:52:13.816" v="146"/>
          <ac:picMkLst>
            <pc:docMk/>
            <pc:sldMk cId="874232247" sldId="263"/>
            <ac:picMk id="4" creationId="{5AF7C6BC-46E3-48AF-865E-2070D0D43237}"/>
          </ac:picMkLst>
        </pc:picChg>
      </pc:sldChg>
      <pc:sldChg chg="addSp delSp modSp new mod modClrScheme chgLayout">
        <pc:chgData name="Claudia Coñuecar" userId="40a48c7a74c5fee3" providerId="LiveId" clId="{033B8A9F-30B8-4CB3-A924-73A61D20A481}" dt="2020-08-28T15:37:10.112" v="405" actId="14100"/>
        <pc:sldMkLst>
          <pc:docMk/>
          <pc:sldMk cId="1589198819" sldId="264"/>
        </pc:sldMkLst>
        <pc:spChg chg="add mod">
          <ac:chgData name="Claudia Coñuecar" userId="40a48c7a74c5fee3" providerId="LiveId" clId="{033B8A9F-30B8-4CB3-A924-73A61D20A481}" dt="2020-08-28T15:17:27.705" v="291" actId="27636"/>
          <ac:spMkLst>
            <pc:docMk/>
            <pc:sldMk cId="1589198819" sldId="264"/>
            <ac:spMk id="2" creationId="{91F5040C-0E5B-4B2B-AC82-98EFCDCDCB1C}"/>
          </ac:spMkLst>
        </pc:spChg>
        <pc:spChg chg="add mod">
          <ac:chgData name="Claudia Coñuecar" userId="40a48c7a74c5fee3" providerId="LiveId" clId="{033B8A9F-30B8-4CB3-A924-73A61D20A481}" dt="2020-08-28T15:31:45.291" v="342" actId="6549"/>
          <ac:spMkLst>
            <pc:docMk/>
            <pc:sldMk cId="1589198819" sldId="264"/>
            <ac:spMk id="3" creationId="{884925E8-8227-41DB-B86F-A8EF51AF5901}"/>
          </ac:spMkLst>
        </pc:spChg>
        <pc:spChg chg="add del mod">
          <ac:chgData name="Claudia Coñuecar" userId="40a48c7a74c5fee3" providerId="LiveId" clId="{033B8A9F-30B8-4CB3-A924-73A61D20A481}" dt="2020-08-28T15:36:55.527" v="398" actId="21"/>
          <ac:spMkLst>
            <pc:docMk/>
            <pc:sldMk cId="1589198819" sldId="264"/>
            <ac:spMk id="4" creationId="{F460FB97-DBE7-4038-828A-1045433BB5E6}"/>
          </ac:spMkLst>
        </pc:spChg>
        <pc:picChg chg="add mod">
          <ac:chgData name="Claudia Coñuecar" userId="40a48c7a74c5fee3" providerId="LiveId" clId="{033B8A9F-30B8-4CB3-A924-73A61D20A481}" dt="2020-08-28T15:37:10.112" v="405" actId="14100"/>
          <ac:picMkLst>
            <pc:docMk/>
            <pc:sldMk cId="1589198819" sldId="264"/>
            <ac:picMk id="5" creationId="{EA64DA7A-E08A-4095-90F5-7EDA14B19A14}"/>
          </ac:picMkLst>
        </pc:picChg>
      </pc:sldChg>
      <pc:sldChg chg="addSp delSp modSp new mod setBg modClrScheme chgLayout">
        <pc:chgData name="Claudia Coñuecar" userId="40a48c7a74c5fee3" providerId="LiveId" clId="{033B8A9F-30B8-4CB3-A924-73A61D20A481}" dt="2020-08-28T15:34:33.331" v="395" actId="1076"/>
        <pc:sldMkLst>
          <pc:docMk/>
          <pc:sldMk cId="4015528414" sldId="265"/>
        </pc:sldMkLst>
        <pc:spChg chg="add del mod">
          <ac:chgData name="Claudia Coñuecar" userId="40a48c7a74c5fee3" providerId="LiveId" clId="{033B8A9F-30B8-4CB3-A924-73A61D20A481}" dt="2020-08-28T15:33:17.477" v="383" actId="21"/>
          <ac:spMkLst>
            <pc:docMk/>
            <pc:sldMk cId="4015528414" sldId="265"/>
            <ac:spMk id="2" creationId="{3DF5536E-325C-41DE-98FF-8AD68F06CAD4}"/>
          </ac:spMkLst>
        </pc:spChg>
        <pc:spChg chg="add mod ord">
          <ac:chgData name="Claudia Coñuecar" userId="40a48c7a74c5fee3" providerId="LiveId" clId="{033B8A9F-30B8-4CB3-A924-73A61D20A481}" dt="2020-08-28T15:34:33.331" v="395" actId="1076"/>
          <ac:spMkLst>
            <pc:docMk/>
            <pc:sldMk cId="4015528414" sldId="265"/>
            <ac:spMk id="3" creationId="{038E3B92-1947-4A79-BF23-42F0E3C98D9A}"/>
          </ac:spMkLst>
        </pc:spChg>
        <pc:spChg chg="add">
          <ac:chgData name="Claudia Coñuecar" userId="40a48c7a74c5fee3" providerId="LiveId" clId="{033B8A9F-30B8-4CB3-A924-73A61D20A481}" dt="2020-08-28T15:34:19.376" v="392" actId="26606"/>
          <ac:spMkLst>
            <pc:docMk/>
            <pc:sldMk cId="4015528414" sldId="265"/>
            <ac:spMk id="11" creationId="{EA164D6B-6878-4B9F-A2D0-985D39B17B46}"/>
          </ac:spMkLst>
        </pc:spChg>
        <pc:spChg chg="add">
          <ac:chgData name="Claudia Coñuecar" userId="40a48c7a74c5fee3" providerId="LiveId" clId="{033B8A9F-30B8-4CB3-A924-73A61D20A481}" dt="2020-08-28T15:34:19.376" v="392" actId="26606"/>
          <ac:spMkLst>
            <pc:docMk/>
            <pc:sldMk cId="4015528414" sldId="265"/>
            <ac:spMk id="13" creationId="{362F176A-9349-4CD7-8042-59C0200C8CE9}"/>
          </ac:spMkLst>
        </pc:spChg>
        <pc:spChg chg="add">
          <ac:chgData name="Claudia Coñuecar" userId="40a48c7a74c5fee3" providerId="LiveId" clId="{033B8A9F-30B8-4CB3-A924-73A61D20A481}" dt="2020-08-28T15:34:19.376" v="392" actId="26606"/>
          <ac:spMkLst>
            <pc:docMk/>
            <pc:sldMk cId="4015528414" sldId="265"/>
            <ac:spMk id="15" creationId="{4E9A171F-91A7-42F8-B25C-E38B244E757C}"/>
          </ac:spMkLst>
        </pc:spChg>
        <pc:spChg chg="add">
          <ac:chgData name="Claudia Coñuecar" userId="40a48c7a74c5fee3" providerId="LiveId" clId="{033B8A9F-30B8-4CB3-A924-73A61D20A481}" dt="2020-08-28T15:34:19.376" v="392" actId="26606"/>
          <ac:spMkLst>
            <pc:docMk/>
            <pc:sldMk cId="4015528414" sldId="265"/>
            <ac:spMk id="17" creationId="{064738AB-B6BE-4867-889A-52CE4AC8DBD0}"/>
          </ac:spMkLst>
        </pc:spChg>
        <pc:spChg chg="add">
          <ac:chgData name="Claudia Coñuecar" userId="40a48c7a74c5fee3" providerId="LiveId" clId="{033B8A9F-30B8-4CB3-A924-73A61D20A481}" dt="2020-08-28T15:34:19.376" v="392" actId="26606"/>
          <ac:spMkLst>
            <pc:docMk/>
            <pc:sldMk cId="4015528414" sldId="265"/>
            <ac:spMk id="19" creationId="{57851D67-7085-40E2-B146-F91433A28E08}"/>
          </ac:spMkLst>
        </pc:spChg>
        <pc:spChg chg="add">
          <ac:chgData name="Claudia Coñuecar" userId="40a48c7a74c5fee3" providerId="LiveId" clId="{033B8A9F-30B8-4CB3-A924-73A61D20A481}" dt="2020-08-28T15:34:19.376" v="392" actId="26606"/>
          <ac:spMkLst>
            <pc:docMk/>
            <pc:sldMk cId="4015528414" sldId="265"/>
            <ac:spMk id="21" creationId="{9C969C2C-E7E3-4052-87D4-61E733EC1BBD}"/>
          </ac:spMkLst>
        </pc:spChg>
        <pc:spChg chg="add">
          <ac:chgData name="Claudia Coñuecar" userId="40a48c7a74c5fee3" providerId="LiveId" clId="{033B8A9F-30B8-4CB3-A924-73A61D20A481}" dt="2020-08-28T15:34:19.376" v="392" actId="26606"/>
          <ac:spMkLst>
            <pc:docMk/>
            <pc:sldMk cId="4015528414" sldId="265"/>
            <ac:spMk id="23" creationId="{2C9E843B-168A-434F-8361-E0EFACAC3600}"/>
          </ac:spMkLst>
        </pc:spChg>
        <pc:spChg chg="add">
          <ac:chgData name="Claudia Coñuecar" userId="40a48c7a74c5fee3" providerId="LiveId" clId="{033B8A9F-30B8-4CB3-A924-73A61D20A481}" dt="2020-08-28T15:34:19.376" v="392" actId="26606"/>
          <ac:spMkLst>
            <pc:docMk/>
            <pc:sldMk cId="4015528414" sldId="265"/>
            <ac:spMk id="25" creationId="{3B5E7C6C-B1FA-4754-B40B-ABE18CE2A81A}"/>
          </ac:spMkLst>
        </pc:spChg>
        <pc:spChg chg="add">
          <ac:chgData name="Claudia Coñuecar" userId="40a48c7a74c5fee3" providerId="LiveId" clId="{033B8A9F-30B8-4CB3-A924-73A61D20A481}" dt="2020-08-28T15:34:19.376" v="392" actId="26606"/>
          <ac:spMkLst>
            <pc:docMk/>
            <pc:sldMk cId="4015528414" sldId="265"/>
            <ac:spMk id="27" creationId="{7C60369F-A41B-4D6E-8990-30E2715C5730}"/>
          </ac:spMkLst>
        </pc:spChg>
        <pc:picChg chg="add mod">
          <ac:chgData name="Claudia Coñuecar" userId="40a48c7a74c5fee3" providerId="LiveId" clId="{033B8A9F-30B8-4CB3-A924-73A61D20A481}" dt="2020-08-28T15:34:19.376" v="392" actId="26606"/>
          <ac:picMkLst>
            <pc:docMk/>
            <pc:sldMk cId="4015528414" sldId="265"/>
            <ac:picMk id="4" creationId="{52935AFF-585B-4B75-93AD-4437DFBD5514}"/>
          </ac:picMkLst>
        </pc:picChg>
        <pc:picChg chg="add mod">
          <ac:chgData name="Claudia Coñuecar" userId="40a48c7a74c5fee3" providerId="LiveId" clId="{033B8A9F-30B8-4CB3-A924-73A61D20A481}" dt="2020-08-28T15:34:19.376" v="392" actId="26606"/>
          <ac:picMkLst>
            <pc:docMk/>
            <pc:sldMk cId="4015528414" sldId="265"/>
            <ac:picMk id="5" creationId="{22555AF0-2AA6-4FDB-9A15-80E0ACB115EF}"/>
          </ac:picMkLst>
        </pc:picChg>
        <pc:picChg chg="add mod ord">
          <ac:chgData name="Claudia Coñuecar" userId="40a48c7a74c5fee3" providerId="LiveId" clId="{033B8A9F-30B8-4CB3-A924-73A61D20A481}" dt="2020-08-28T15:34:19.376" v="392" actId="26606"/>
          <ac:picMkLst>
            <pc:docMk/>
            <pc:sldMk cId="4015528414" sldId="265"/>
            <ac:picMk id="6" creationId="{660E4F93-7358-46B2-93B1-AFC7D0AF3052}"/>
          </ac:picMkLst>
        </pc:picChg>
      </pc:sldChg>
      <pc:sldChg chg="addSp delSp modSp new mod">
        <pc:chgData name="Claudia Coñuecar" userId="40a48c7a74c5fee3" providerId="LiveId" clId="{033B8A9F-30B8-4CB3-A924-73A61D20A481}" dt="2020-08-28T15:42:26.070" v="534" actId="14100"/>
        <pc:sldMkLst>
          <pc:docMk/>
          <pc:sldMk cId="2378245612" sldId="266"/>
        </pc:sldMkLst>
        <pc:spChg chg="del">
          <ac:chgData name="Claudia Coñuecar" userId="40a48c7a74c5fee3" providerId="LiveId" clId="{033B8A9F-30B8-4CB3-A924-73A61D20A481}" dt="2020-08-28T15:42:05.655" v="529" actId="21"/>
          <ac:spMkLst>
            <pc:docMk/>
            <pc:sldMk cId="2378245612" sldId="266"/>
            <ac:spMk id="2" creationId="{FF0B863E-25A8-414E-9F04-DA540490D2F1}"/>
          </ac:spMkLst>
        </pc:spChg>
        <pc:spChg chg="mod">
          <ac:chgData name="Claudia Coñuecar" userId="40a48c7a74c5fee3" providerId="LiveId" clId="{033B8A9F-30B8-4CB3-A924-73A61D20A481}" dt="2020-08-28T15:41:33.601" v="525" actId="6549"/>
          <ac:spMkLst>
            <pc:docMk/>
            <pc:sldMk cId="2378245612" sldId="266"/>
            <ac:spMk id="3" creationId="{0B226687-546A-42CC-BFE3-6EE399B7BB49}"/>
          </ac:spMkLst>
        </pc:spChg>
        <pc:spChg chg="del">
          <ac:chgData name="Claudia Coñuecar" userId="40a48c7a74c5fee3" providerId="LiveId" clId="{033B8A9F-30B8-4CB3-A924-73A61D20A481}" dt="2020-08-28T15:42:11.122" v="531" actId="21"/>
          <ac:spMkLst>
            <pc:docMk/>
            <pc:sldMk cId="2378245612" sldId="266"/>
            <ac:spMk id="4" creationId="{CDC26727-2F11-4D84-A047-732C646787D1}"/>
          </ac:spMkLst>
        </pc:spChg>
        <pc:picChg chg="add mod">
          <ac:chgData name="Claudia Coñuecar" userId="40a48c7a74c5fee3" providerId="LiveId" clId="{033B8A9F-30B8-4CB3-A924-73A61D20A481}" dt="2020-08-28T15:42:07.120" v="530" actId="1076"/>
          <ac:picMkLst>
            <pc:docMk/>
            <pc:sldMk cId="2378245612" sldId="266"/>
            <ac:picMk id="5" creationId="{FA8FA094-46B3-4C97-894E-386D8AB95C60}"/>
          </ac:picMkLst>
        </pc:picChg>
        <pc:picChg chg="add mod">
          <ac:chgData name="Claudia Coñuecar" userId="40a48c7a74c5fee3" providerId="LiveId" clId="{033B8A9F-30B8-4CB3-A924-73A61D20A481}" dt="2020-08-28T15:42:26.070" v="534" actId="14100"/>
          <ac:picMkLst>
            <pc:docMk/>
            <pc:sldMk cId="2378245612" sldId="266"/>
            <ac:picMk id="6" creationId="{5D381836-A4CA-4BFE-A022-BC46BEE46C23}"/>
          </ac:picMkLst>
        </pc:picChg>
      </pc:sldChg>
      <pc:sldChg chg="addSp delSp new del mod">
        <pc:chgData name="Claudia Coñuecar" userId="40a48c7a74c5fee3" providerId="LiveId" clId="{033B8A9F-30B8-4CB3-A924-73A61D20A481}" dt="2020-08-28T15:41:23.606" v="523" actId="2696"/>
        <pc:sldMkLst>
          <pc:docMk/>
          <pc:sldMk cId="3697918724" sldId="267"/>
        </pc:sldMkLst>
        <pc:picChg chg="add del">
          <ac:chgData name="Claudia Coñuecar" userId="40a48c7a74c5fee3" providerId="LiveId" clId="{033B8A9F-30B8-4CB3-A924-73A61D20A481}" dt="2020-08-28T15:40:51.057" v="522" actId="21"/>
          <ac:picMkLst>
            <pc:docMk/>
            <pc:sldMk cId="3697918724" sldId="267"/>
            <ac:picMk id="5" creationId="{6086DB08-C8EF-42C4-A4F1-66D65A531AA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8/29/2020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66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8/29/2020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56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8/29/2020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984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8/29/2020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87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8/29/2020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13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8/29/2020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085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8/29/2020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79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8/29/2020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9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8/29/2020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56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8/29/2020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36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8/29/2020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06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8/29/2020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cconuecar@emmanuel.c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N8sV0CPXr8" TargetMode="External"/><Relationship Id="rId2" Type="http://schemas.openxmlformats.org/officeDocument/2006/relationships/hyperlink" Target="https://youtu.be/dvPMXuU35QI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55" y="-4078"/>
            <a:ext cx="4641096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AB08DA-8248-40AC-8492-5352C86030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" r="-1" b="-1"/>
          <a:stretch/>
        </p:blipFill>
        <p:spPr>
          <a:xfrm>
            <a:off x="20" y="1074544"/>
            <a:ext cx="7562606" cy="506986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8" y="1095508"/>
            <a:ext cx="46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10F8C5E-0445-4E15-A140-FA1A3D3D5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3503" y="1709530"/>
            <a:ext cx="3754671" cy="2528515"/>
          </a:xfrm>
        </p:spPr>
        <p:txBody>
          <a:bodyPr anchor="b">
            <a:normAutofit/>
          </a:bodyPr>
          <a:lstStyle/>
          <a:p>
            <a:r>
              <a:rPr lang="es-CL" sz="3600" dirty="0">
                <a:solidFill>
                  <a:schemeClr val="tx1"/>
                </a:solidFill>
              </a:rPr>
              <a:t>Clases de Música</a:t>
            </a:r>
            <a:br>
              <a:rPr lang="es-CL" sz="3600" dirty="0">
                <a:solidFill>
                  <a:schemeClr val="tx1"/>
                </a:solidFill>
              </a:rPr>
            </a:br>
            <a:r>
              <a:rPr lang="es-CL" sz="3600" dirty="0">
                <a:solidFill>
                  <a:schemeClr val="tx1"/>
                </a:solidFill>
              </a:rPr>
              <a:t>nm1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857677-2691-4D01-8734-A2D57AA8A6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6914" y="4852066"/>
            <a:ext cx="3806919" cy="1127383"/>
          </a:xfrm>
        </p:spPr>
        <p:txBody>
          <a:bodyPr anchor="t">
            <a:normAutofit/>
          </a:bodyPr>
          <a:lstStyle/>
          <a:p>
            <a:pPr algn="r"/>
            <a:r>
              <a:rPr lang="es-CL" sz="1400" dirty="0">
                <a:solidFill>
                  <a:schemeClr val="tx1"/>
                </a:solidFill>
              </a:rPr>
              <a:t>Profesora</a:t>
            </a:r>
          </a:p>
          <a:p>
            <a:pPr algn="r"/>
            <a:r>
              <a:rPr lang="es-CL" sz="1400" dirty="0">
                <a:solidFill>
                  <a:schemeClr val="tx1"/>
                </a:solidFill>
              </a:rPr>
              <a:t>Claudia Coñuecar vejar</a:t>
            </a:r>
          </a:p>
          <a:p>
            <a:endParaRPr lang="es-CL" sz="2000" dirty="0">
              <a:solidFill>
                <a:schemeClr val="tx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8" y="6167615"/>
            <a:ext cx="46034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A2DB095-A90B-4F7A-932E-2D60B0579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972" y="2926820"/>
            <a:ext cx="1152244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11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12D9BB-2A86-4728-B6D3-AED9D68B1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847850"/>
            <a:ext cx="4105275" cy="401002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s-ES" sz="3200" dirty="0">
                <a:latin typeface="French Script MT" panose="03020402040607040605" pitchFamily="66" charset="0"/>
              </a:rPr>
              <a:t>Plazo de entrega: </a:t>
            </a:r>
          </a:p>
          <a:p>
            <a:pPr>
              <a:lnSpc>
                <a:spcPct val="150000"/>
              </a:lnSpc>
            </a:pPr>
            <a:r>
              <a:rPr lang="es-ES" sz="3200" dirty="0">
                <a:latin typeface="French Script MT" panose="03020402040607040605" pitchFamily="66" charset="0"/>
              </a:rPr>
              <a:t>Viernes 11 de Septiembre</a:t>
            </a:r>
          </a:p>
          <a:p>
            <a:pPr>
              <a:lnSpc>
                <a:spcPct val="150000"/>
              </a:lnSpc>
            </a:pPr>
            <a:r>
              <a:rPr lang="es-ES" sz="3200" dirty="0">
                <a:latin typeface="French Script MT" panose="03020402040607040605" pitchFamily="66" charset="0"/>
              </a:rPr>
              <a:t>Correo: </a:t>
            </a:r>
            <a:r>
              <a:rPr lang="es-ES" sz="3200" dirty="0">
                <a:latin typeface="French Script MT" panose="03020402040607040605" pitchFamily="66" charset="0"/>
                <a:hlinkClick r:id="rId2"/>
              </a:rPr>
              <a:t>cconuecar@emmanuel.cl</a:t>
            </a:r>
            <a:endParaRPr lang="es-ES" sz="3200" dirty="0">
              <a:latin typeface="French Script MT" panose="03020402040607040605" pitchFamily="66" charset="0"/>
            </a:endParaRPr>
          </a:p>
          <a:p>
            <a:pPr>
              <a:lnSpc>
                <a:spcPct val="150000"/>
              </a:lnSpc>
            </a:pPr>
            <a:r>
              <a:rPr lang="es-ES" sz="3200" dirty="0" err="1">
                <a:latin typeface="French Script MT" panose="03020402040607040605" pitchFamily="66" charset="0"/>
              </a:rPr>
              <a:t>Whatsapp</a:t>
            </a:r>
            <a:r>
              <a:rPr lang="es-ES" sz="3200" dirty="0">
                <a:latin typeface="French Script MT" panose="03020402040607040605" pitchFamily="66" charset="0"/>
              </a:rPr>
              <a:t>: +56978961502</a:t>
            </a:r>
          </a:p>
          <a:p>
            <a:pPr>
              <a:lnSpc>
                <a:spcPct val="150000"/>
              </a:lnSpc>
            </a:pPr>
            <a:r>
              <a:rPr lang="es-ES" sz="3200" dirty="0">
                <a:latin typeface="French Script MT" panose="03020402040607040605" pitchFamily="66" charset="0"/>
              </a:rPr>
              <a:t>Buzón de tareas en la página </a:t>
            </a:r>
          </a:p>
          <a:p>
            <a:pPr>
              <a:lnSpc>
                <a:spcPct val="150000"/>
              </a:lnSpc>
            </a:pPr>
            <a:r>
              <a:rPr lang="es-ES" sz="3200" dirty="0">
                <a:latin typeface="French Script MT" panose="03020402040607040605" pitchFamily="66" charset="0"/>
              </a:rPr>
              <a:t>del colegio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12A0796-3A82-4A8A-A0A1-6F8270515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1265" y="2171700"/>
            <a:ext cx="3714750" cy="24765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03ADC33-B9A6-4246-9A04-B6D5735C43B5}"/>
              </a:ext>
            </a:extLst>
          </p:cNvPr>
          <p:cNvSpPr txBox="1"/>
          <p:nvPr/>
        </p:nvSpPr>
        <p:spPr>
          <a:xfrm>
            <a:off x="1133474" y="895349"/>
            <a:ext cx="2009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latin typeface="Algerian" panose="04020705040A02060702" pitchFamily="82" charset="0"/>
              </a:rPr>
              <a:t>Información</a:t>
            </a:r>
          </a:p>
        </p:txBody>
      </p:sp>
    </p:spTree>
    <p:extLst>
      <p:ext uri="{BB962C8B-B14F-4D97-AF65-F5344CB8AC3E}">
        <p14:creationId xmlns:p14="http://schemas.microsoft.com/office/powerpoint/2010/main" val="73737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1120E9-A824-4001-910D-21618C99D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Historia de la Música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D1E6C4-8010-448A-A71A-A5AD0A346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0646" y="754645"/>
            <a:ext cx="6172412" cy="519749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CL" sz="2400" dirty="0"/>
              <a:t>Edad Media</a:t>
            </a:r>
          </a:p>
          <a:p>
            <a:pPr>
              <a:lnSpc>
                <a:spcPct val="90000"/>
              </a:lnSpc>
            </a:pPr>
            <a:r>
              <a:rPr lang="es-CL" sz="2400" dirty="0"/>
              <a:t>Renacimiento</a:t>
            </a:r>
          </a:p>
          <a:p>
            <a:pPr>
              <a:lnSpc>
                <a:spcPct val="90000"/>
              </a:lnSpc>
            </a:pPr>
            <a:r>
              <a:rPr lang="es-CL" sz="2400" dirty="0"/>
              <a:t>Barroco</a:t>
            </a:r>
          </a:p>
          <a:p>
            <a:pPr>
              <a:lnSpc>
                <a:spcPct val="90000"/>
              </a:lnSpc>
            </a:pPr>
            <a:r>
              <a:rPr lang="es-CL" sz="2400" dirty="0"/>
              <a:t>Clasicismo</a:t>
            </a:r>
          </a:p>
          <a:p>
            <a:pPr>
              <a:lnSpc>
                <a:spcPct val="90000"/>
              </a:lnSpc>
            </a:pPr>
            <a:r>
              <a:rPr lang="es-CL" sz="2400" dirty="0"/>
              <a:t>Romanticismo</a:t>
            </a:r>
          </a:p>
          <a:p>
            <a:pPr>
              <a:lnSpc>
                <a:spcPct val="90000"/>
              </a:lnSpc>
            </a:pPr>
            <a:r>
              <a:rPr lang="es-CL" sz="2400" dirty="0"/>
              <a:t>Impresionismo Francés</a:t>
            </a:r>
          </a:p>
          <a:p>
            <a:pPr>
              <a:lnSpc>
                <a:spcPct val="90000"/>
              </a:lnSpc>
            </a:pPr>
            <a:r>
              <a:rPr lang="es-CL" sz="2400" dirty="0"/>
              <a:t>Música Contemporánea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096FFD-B005-471A-9A47-8351C908F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323" y="487524"/>
            <a:ext cx="3200677" cy="1798476"/>
          </a:xfrm>
          <a:prstGeom prst="rect">
            <a:avLst/>
          </a:prstGeom>
        </p:spPr>
      </p:pic>
      <p:sp>
        <p:nvSpPr>
          <p:cNvPr id="6" name="Flecha: a la derecha con muesca 5">
            <a:extLst>
              <a:ext uri="{FF2B5EF4-FFF2-40B4-BE49-F238E27FC236}">
                <a16:creationId xmlns:a16="http://schemas.microsoft.com/office/drawing/2014/main" id="{12EF0F06-F2F9-4326-BB41-E1AE5A814242}"/>
              </a:ext>
            </a:extLst>
          </p:cNvPr>
          <p:cNvSpPr/>
          <p:nvPr/>
        </p:nvSpPr>
        <p:spPr>
          <a:xfrm>
            <a:off x="3838409" y="2638425"/>
            <a:ext cx="1428916" cy="9144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4FF6730-50A1-4BC0-8F50-20D31AFABBF1}"/>
              </a:ext>
            </a:extLst>
          </p:cNvPr>
          <p:cNvSpPr/>
          <p:nvPr/>
        </p:nvSpPr>
        <p:spPr>
          <a:xfrm>
            <a:off x="5390646" y="5119985"/>
            <a:ext cx="33101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Épocas </a:t>
            </a:r>
          </a:p>
        </p:txBody>
      </p:sp>
    </p:spTree>
    <p:extLst>
      <p:ext uri="{BB962C8B-B14F-4D97-AF65-F5344CB8AC3E}">
        <p14:creationId xmlns:p14="http://schemas.microsoft.com/office/powerpoint/2010/main" val="2853230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90F7687A-8866-4B84-AF8B-A60BD5358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400" b="0" dirty="0">
                <a:solidFill>
                  <a:srgbClr val="534741"/>
                </a:solidFill>
                <a:latin typeface="Verdana" panose="020B0604030504040204" pitchFamily="34" charset="0"/>
              </a:rPr>
              <a:t>El</a:t>
            </a:r>
            <a:r>
              <a:rPr lang="es-ES" sz="2400" b="0" i="0" dirty="0">
                <a:solidFill>
                  <a:srgbClr val="534741"/>
                </a:solidFill>
                <a:effectLst/>
                <a:latin typeface="Verdana" panose="020B0604030504040204" pitchFamily="34" charset="0"/>
              </a:rPr>
              <a:t> Clasicismo es el periodo que se enmarca entre el Barroco y el Romanticismo. Desde el año 1750 con la muerte de Bach y el año 1827, con la muerte de Beethoven. El Clasicismo es la época del progreso, de las ideas humanas afincadas en la razón. La razón vence </a:t>
            </a:r>
            <a:r>
              <a:rPr lang="es-ES" sz="2400" b="0" i="0">
                <a:solidFill>
                  <a:srgbClr val="534741"/>
                </a:solidFill>
                <a:effectLst/>
                <a:latin typeface="Verdana" panose="020B0604030504040204" pitchFamily="34" charset="0"/>
              </a:rPr>
              <a:t>la ignorancia y</a:t>
            </a:r>
            <a:r>
              <a:rPr lang="es-ES" sz="2400" b="0">
                <a:solidFill>
                  <a:srgbClr val="534741"/>
                </a:solidFill>
                <a:latin typeface="Verdana" panose="020B0604030504040204" pitchFamily="34" charset="0"/>
              </a:rPr>
              <a:t> </a:t>
            </a:r>
            <a:r>
              <a:rPr lang="es-ES" sz="2400" b="0" dirty="0">
                <a:solidFill>
                  <a:srgbClr val="534741"/>
                </a:solidFill>
                <a:latin typeface="Verdana" panose="020B0604030504040204" pitchFamily="34" charset="0"/>
              </a:rPr>
              <a:t>la superstición de las ideas presenten en las épocas ya pasadas.</a:t>
            </a:r>
            <a:endParaRPr lang="es-CL" sz="2400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D6FBA076-CD64-4C5D-A79D-54DB7408D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2612" y="4666593"/>
            <a:ext cx="6559018" cy="1570245"/>
          </a:xfrm>
        </p:spPr>
        <p:txBody>
          <a:bodyPr>
            <a:normAutofit/>
          </a:bodyPr>
          <a:lstStyle/>
          <a:p>
            <a:r>
              <a:rPr lang="es-CL" sz="3600" dirty="0"/>
              <a:t>Clasicismo</a:t>
            </a:r>
          </a:p>
        </p:txBody>
      </p:sp>
    </p:spTree>
    <p:extLst>
      <p:ext uri="{BB962C8B-B14F-4D97-AF65-F5344CB8AC3E}">
        <p14:creationId xmlns:p14="http://schemas.microsoft.com/office/powerpoint/2010/main" val="2442454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00C0AC2-1E5A-4805-9EBF-DF4D090F33B0}"/>
              </a:ext>
            </a:extLst>
          </p:cNvPr>
          <p:cNvSpPr txBox="1"/>
          <p:nvPr/>
        </p:nvSpPr>
        <p:spPr>
          <a:xfrm>
            <a:off x="390526" y="1495425"/>
            <a:ext cx="39242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0" i="0" dirty="0">
                <a:solidFill>
                  <a:srgbClr val="534741"/>
                </a:solidFill>
                <a:effectLst/>
                <a:latin typeface="Verdana" panose="020B0604030504040204" pitchFamily="34" charset="0"/>
              </a:rPr>
              <a:t>La música deja de verse encerrada en iglesias y palacios </a:t>
            </a:r>
          </a:p>
          <a:p>
            <a:pPr algn="ctr"/>
            <a:r>
              <a:rPr lang="es-ES" b="0" i="0" dirty="0">
                <a:solidFill>
                  <a:srgbClr val="534741"/>
                </a:solidFill>
                <a:effectLst/>
                <a:latin typeface="Verdana" panose="020B0604030504040204" pitchFamily="34" charset="0"/>
              </a:rPr>
              <a:t>y se puede disfrutar en las casas de los burgueses o </a:t>
            </a:r>
          </a:p>
          <a:p>
            <a:pPr algn="ctr"/>
            <a:r>
              <a:rPr lang="es-ES" b="0" i="0" dirty="0">
                <a:solidFill>
                  <a:srgbClr val="534741"/>
                </a:solidFill>
                <a:effectLst/>
                <a:latin typeface="Verdana" panose="020B0604030504040204" pitchFamily="34" charset="0"/>
              </a:rPr>
              <a:t>en espectáculos públicos.</a:t>
            </a:r>
          </a:p>
          <a:p>
            <a:pPr algn="ctr"/>
            <a:endParaRPr lang="es-ES" dirty="0">
              <a:solidFill>
                <a:srgbClr val="534741"/>
              </a:solidFill>
              <a:latin typeface="Verdana" panose="020B0604030504040204" pitchFamily="34" charset="0"/>
            </a:endParaRPr>
          </a:p>
          <a:p>
            <a:pPr algn="ctr"/>
            <a:r>
              <a:rPr lang="es-ES" b="0" i="0" dirty="0">
                <a:solidFill>
                  <a:srgbClr val="534741"/>
                </a:solidFill>
                <a:effectLst/>
                <a:latin typeface="Verdana" panose="020B0604030504040204" pitchFamily="34" charset="0"/>
              </a:rPr>
              <a:t>La música del Clasicismo es la música del equilibro, busca el orden y la claridad, que demuestra en sus melodías y armonías simples y sencillas, muy fáciles de comprender para el público. 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97ED040-CEAF-41BB-8F0C-FDD7996BA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419" y="1133475"/>
            <a:ext cx="5761768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5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B80889F-7D1B-41CD-886F-0B6335C34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60" y="300902"/>
            <a:ext cx="10622865" cy="644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90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D1CBC8A-9B97-44E6-8EC6-B93DFE56CF0A}"/>
              </a:ext>
            </a:extLst>
          </p:cNvPr>
          <p:cNvSpPr txBox="1"/>
          <p:nvPr/>
        </p:nvSpPr>
        <p:spPr>
          <a:xfrm>
            <a:off x="190500" y="455838"/>
            <a:ext cx="4362450" cy="54591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0" i="0" dirty="0">
                <a:solidFill>
                  <a:srgbClr val="534741"/>
                </a:solidFill>
                <a:effectLst/>
                <a:latin typeface="Verdana" panose="020B0604030504040204" pitchFamily="34" charset="0"/>
              </a:rPr>
              <a:t>El instrumento más importante del período del Clasicismo es el Piano. El clavecín no podía hacer sonidos </a:t>
            </a:r>
            <a:r>
              <a:rPr lang="es-ES" b="1" i="0" dirty="0">
                <a:solidFill>
                  <a:srgbClr val="534741"/>
                </a:solidFill>
                <a:effectLst/>
                <a:latin typeface="Verdana" panose="020B0604030504040204" pitchFamily="34" charset="0"/>
              </a:rPr>
              <a:t>más fuertes o más suaves</a:t>
            </a:r>
            <a:r>
              <a:rPr lang="es-ES" b="0" i="0" dirty="0">
                <a:solidFill>
                  <a:srgbClr val="534741"/>
                </a:solidFill>
                <a:effectLst/>
                <a:latin typeface="Verdana" panose="020B0604030504040204" pitchFamily="34" charset="0"/>
              </a:rPr>
              <a:t>, siempre emitía los sonidos con la misma intensidad. </a:t>
            </a:r>
          </a:p>
          <a:p>
            <a:pPr algn="ctr">
              <a:lnSpc>
                <a:spcPct val="150000"/>
              </a:lnSpc>
            </a:pPr>
            <a:r>
              <a:rPr lang="es-ES" b="0" i="0" dirty="0">
                <a:solidFill>
                  <a:srgbClr val="534741"/>
                </a:solidFill>
                <a:effectLst/>
                <a:latin typeface="Verdana" panose="020B0604030504040204" pitchFamily="34" charset="0"/>
              </a:rPr>
              <a:t>Los términos musicales para suave y fuerte son piano y </a:t>
            </a:r>
            <a:r>
              <a:rPr lang="es-ES" b="0" i="0" dirty="0" err="1">
                <a:solidFill>
                  <a:srgbClr val="534741"/>
                </a:solidFill>
                <a:effectLst/>
                <a:latin typeface="Verdana" panose="020B0604030504040204" pitchFamily="34" charset="0"/>
              </a:rPr>
              <a:t>forte</a:t>
            </a:r>
            <a:r>
              <a:rPr lang="es-ES" b="0" i="0" dirty="0">
                <a:solidFill>
                  <a:srgbClr val="534741"/>
                </a:solidFill>
                <a:effectLst/>
                <a:latin typeface="Verdana" panose="020B0604030504040204" pitchFamily="34" charset="0"/>
              </a:rPr>
              <a:t>, por eso el piano se llamó así, </a:t>
            </a:r>
            <a:r>
              <a:rPr lang="es-ES" b="1" i="0" dirty="0">
                <a:solidFill>
                  <a:srgbClr val="534741"/>
                </a:solidFill>
                <a:effectLst/>
                <a:latin typeface="Verdana" panose="020B0604030504040204" pitchFamily="34" charset="0"/>
              </a:rPr>
              <a:t>“pianoforte”, </a:t>
            </a:r>
            <a:r>
              <a:rPr lang="es-ES" b="0" i="0" dirty="0">
                <a:solidFill>
                  <a:srgbClr val="534741"/>
                </a:solidFill>
                <a:effectLst/>
                <a:latin typeface="Verdana" panose="020B0604030504040204" pitchFamily="34" charset="0"/>
              </a:rPr>
              <a:t>aunque con el paso del tiempo el nombre se acortó hasta ser conocido simplemente como piano.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F7C6BC-46E3-48AF-865E-2070D0D4323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19806" y="1295399"/>
            <a:ext cx="5648294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32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55" y="-4078"/>
            <a:ext cx="4641096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60E4F93-7358-46B2-93B1-AFC7D0AF30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005" b="3"/>
          <a:stretch/>
        </p:blipFill>
        <p:spPr>
          <a:xfrm>
            <a:off x="-6105" y="1057524"/>
            <a:ext cx="3746499" cy="250890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2935AFF-585B-4B75-93AD-4437DFBD55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298" r="-3" b="34296"/>
          <a:stretch/>
        </p:blipFill>
        <p:spPr>
          <a:xfrm>
            <a:off x="-3054" y="3566431"/>
            <a:ext cx="3743448" cy="257797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2555AF0-2AA6-4FDB-9A15-80E0ACB115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09" r="4009" b="3"/>
          <a:stretch/>
        </p:blipFill>
        <p:spPr>
          <a:xfrm>
            <a:off x="3791211" y="1074544"/>
            <a:ext cx="3781063" cy="506986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2626" y="1095508"/>
            <a:ext cx="4629374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38E3B92-1947-4A79-BF23-42F0E3C98D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92773" y="1361440"/>
            <a:ext cx="3751260" cy="3287050"/>
          </a:xfrm>
        </p:spPr>
        <p:txBody>
          <a:bodyPr anchor="t">
            <a:noAutofit/>
          </a:bodyPr>
          <a:lstStyle/>
          <a:p>
            <a:pPr>
              <a:lnSpc>
                <a:spcPct val="140000"/>
              </a:lnSpc>
            </a:pPr>
            <a:r>
              <a:rPr lang="es-ES" sz="20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Los tres grandes músicos del Clasicismo son Joseph Haydn, Wolfgang A. Mozart y Ludwig van Beethoven, que trabajaron en Viena, la ciudad más importante en contexto musical.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3455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9E843B-168A-434F-8361-E0EFACAC3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26316" y="3558549"/>
            <a:ext cx="5065776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5E7C6C-B1FA-4754-B40B-ABE18CE2A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77470"/>
            <a:ext cx="3739896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28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F5040C-0E5B-4B2B-AC82-98EFCDCDC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Audiciones del Clasicismo</a:t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4925E8-8227-41DB-B86F-A8EF51AF5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1.- Ludwig Van Beethoven Sinfonía </a:t>
            </a:r>
            <a:r>
              <a:rPr lang="es-CL" dirty="0" err="1"/>
              <a:t>N°</a:t>
            </a:r>
            <a:r>
              <a:rPr lang="es-CL" dirty="0"/>
              <a:t> 9 en Re menor opus 125. 2° Movimiento Scherzo</a:t>
            </a:r>
          </a:p>
          <a:p>
            <a:r>
              <a:rPr lang="es-CL" dirty="0">
                <a:hlinkClick r:id="rId2"/>
              </a:rPr>
              <a:t>https://youtu.be/dvPMXuU35QI</a:t>
            </a:r>
            <a:endParaRPr lang="es-CL" dirty="0"/>
          </a:p>
          <a:p>
            <a:r>
              <a:rPr lang="es-CL" dirty="0"/>
              <a:t>2.- Joseph Haydn </a:t>
            </a:r>
          </a:p>
          <a:p>
            <a:r>
              <a:rPr lang="en-US" i="0" dirty="0">
                <a:effectLst/>
                <a:latin typeface="Roboto"/>
              </a:rPr>
              <a:t>Symphony No. 101 “The Clock”</a:t>
            </a:r>
          </a:p>
          <a:p>
            <a:r>
              <a:rPr lang="es-CL" dirty="0">
                <a:hlinkClick r:id="rId3"/>
              </a:rPr>
              <a:t>https://youtu.be/jN8sV0CPXr8</a:t>
            </a:r>
            <a:endParaRPr lang="es-CL" dirty="0"/>
          </a:p>
          <a:p>
            <a:r>
              <a:rPr lang="es-CL" dirty="0"/>
              <a:t>3.- Wolfgang Amadeus Mozart</a:t>
            </a:r>
          </a:p>
          <a:p>
            <a:r>
              <a:rPr lang="es-CL" b="0" i="0" dirty="0">
                <a:effectLst/>
                <a:latin typeface="Roboto"/>
              </a:rPr>
              <a:t>Fragmento 1°Movimiento Sinfonía N°25</a:t>
            </a:r>
          </a:p>
          <a:p>
            <a:r>
              <a:rPr lang="es-CL" dirty="0"/>
              <a:t>https://youtu.be/KODre37W0WE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64DA7A-E08A-4095-90F5-7EDA14B19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3480" y="3295649"/>
            <a:ext cx="333182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98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A8FA094-46B3-4C97-894E-386D8AB95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7681" y="640078"/>
            <a:ext cx="3246733" cy="23241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226687-546A-42CC-BFE3-6EE399B7B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Actividad Musical</a:t>
            </a:r>
          </a:p>
          <a:p>
            <a:r>
              <a:rPr lang="es-CL" b="0" dirty="0"/>
              <a:t>Busca en internet una biografía resumida </a:t>
            </a:r>
            <a:r>
              <a:rPr lang="es-CL" b="0" dirty="0">
                <a:solidFill>
                  <a:schemeClr val="tx1"/>
                </a:solidFill>
              </a:rPr>
              <a:t>de </a:t>
            </a:r>
            <a:r>
              <a:rPr lang="es-CL" dirty="0">
                <a:solidFill>
                  <a:schemeClr val="tx1"/>
                </a:solidFill>
              </a:rPr>
              <a:t>uno (sólo 1)</a:t>
            </a:r>
            <a:r>
              <a:rPr lang="es-CL" b="0" dirty="0">
                <a:solidFill>
                  <a:schemeClr val="tx1"/>
                </a:solidFill>
              </a:rPr>
              <a:t> de </a:t>
            </a:r>
            <a:r>
              <a:rPr lang="es-ES" b="0" dirty="0">
                <a:solidFill>
                  <a:schemeClr val="tx1"/>
                </a:solidFill>
              </a:rPr>
              <a:t>l</a:t>
            </a:r>
            <a:r>
              <a:rPr lang="es-ES" sz="2000" b="0" i="0" dirty="0">
                <a:solidFill>
                  <a:schemeClr val="tx1"/>
                </a:solidFill>
                <a:effectLst/>
              </a:rPr>
              <a:t>os tres grandes músicos del Clasicismo:</a:t>
            </a:r>
          </a:p>
          <a:p>
            <a:r>
              <a:rPr lang="es-ES" b="0" dirty="0">
                <a:solidFill>
                  <a:schemeClr val="tx1"/>
                </a:solidFill>
              </a:rPr>
              <a:t>1. </a:t>
            </a:r>
            <a:r>
              <a:rPr lang="es-ES" sz="2000" b="0" i="0" dirty="0">
                <a:solidFill>
                  <a:schemeClr val="tx1"/>
                </a:solidFill>
                <a:effectLst/>
              </a:rPr>
              <a:t>Joseph Haydn</a:t>
            </a:r>
          </a:p>
          <a:p>
            <a:r>
              <a:rPr lang="es-ES" b="0" dirty="0">
                <a:solidFill>
                  <a:schemeClr val="tx1"/>
                </a:solidFill>
              </a:rPr>
              <a:t>2. </a:t>
            </a:r>
            <a:r>
              <a:rPr lang="es-ES" sz="2000" b="0" i="0" dirty="0">
                <a:solidFill>
                  <a:schemeClr val="tx1"/>
                </a:solidFill>
                <a:effectLst/>
              </a:rPr>
              <a:t>Wolfgang A. Mozart </a:t>
            </a:r>
          </a:p>
          <a:p>
            <a:r>
              <a:rPr lang="es-ES" b="0" dirty="0">
                <a:solidFill>
                  <a:schemeClr val="tx1"/>
                </a:solidFill>
              </a:rPr>
              <a:t>3. </a:t>
            </a:r>
            <a:r>
              <a:rPr lang="es-ES" sz="2000" b="0" i="0" dirty="0">
                <a:solidFill>
                  <a:schemeClr val="tx1"/>
                </a:solidFill>
                <a:effectLst/>
              </a:rPr>
              <a:t>Ludwig van Beethoven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D381836-A4CA-4BFE-A022-BC46BEE46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5117" y="3909061"/>
            <a:ext cx="3186345" cy="218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45612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AnalogousFromDarkSeedLeftStep">
      <a:dk1>
        <a:srgbClr val="000000"/>
      </a:dk1>
      <a:lt1>
        <a:srgbClr val="FFFFFF"/>
      </a:lt1>
      <a:dk2>
        <a:srgbClr val="412C24"/>
      </a:dk2>
      <a:lt2>
        <a:srgbClr val="E5E2E8"/>
      </a:lt2>
      <a:accent1>
        <a:srgbClr val="66B420"/>
      </a:accent1>
      <a:accent2>
        <a:srgbClr val="99A912"/>
      </a:accent2>
      <a:accent3>
        <a:srgbClr val="CD9824"/>
      </a:accent3>
      <a:accent4>
        <a:srgbClr val="D54B17"/>
      </a:accent4>
      <a:accent5>
        <a:srgbClr val="E72944"/>
      </a:accent5>
      <a:accent6>
        <a:srgbClr val="D51782"/>
      </a:accent6>
      <a:hlink>
        <a:srgbClr val="C65956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395</Words>
  <Application>Microsoft Office PowerPoint</Application>
  <PresentationFormat>Panorámica</PresentationFormat>
  <Paragraphs>43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Meiryo</vt:lpstr>
      <vt:lpstr>Algerian</vt:lpstr>
      <vt:lpstr>Corbel</vt:lpstr>
      <vt:lpstr>French Script MT</vt:lpstr>
      <vt:lpstr>Roboto</vt:lpstr>
      <vt:lpstr>Verdana</vt:lpstr>
      <vt:lpstr>ShojiVTI</vt:lpstr>
      <vt:lpstr>Clases de Música nm1</vt:lpstr>
      <vt:lpstr>Historia de la Música</vt:lpstr>
      <vt:lpstr>El Clasicismo es el periodo que se enmarca entre el Barroco y el Romanticismo. Desde el año 1750 con la muerte de Bach y el año 1827, con la muerte de Beethoven. El Clasicismo es la época del progreso, de las ideas humanas afincadas en la razón. La razón vence la ignorancia y la superstición de las ideas presenten en las épocas ya pasadas.</vt:lpstr>
      <vt:lpstr>Presentación de PowerPoint</vt:lpstr>
      <vt:lpstr>Presentación de PowerPoint</vt:lpstr>
      <vt:lpstr>Presentación de PowerPoint</vt:lpstr>
      <vt:lpstr>Presentación de PowerPoint</vt:lpstr>
      <vt:lpstr>Audiciones del Clasicismo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Clases de Música nm1</dc:title>
  <dc:creator>Claudia Coñuecar</dc:creator>
  <cp:lastModifiedBy>Claudia Coñuecar</cp:lastModifiedBy>
  <cp:revision>1</cp:revision>
  <dcterms:created xsi:type="dcterms:W3CDTF">2020-08-28T15:34:19Z</dcterms:created>
  <dcterms:modified xsi:type="dcterms:W3CDTF">2020-08-29T15:09:58Z</dcterms:modified>
</cp:coreProperties>
</file>