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58" r:id="rId3"/>
    <p:sldId id="259" r:id="rId4"/>
    <p:sldId id="260" r:id="rId5"/>
    <p:sldId id="262" r:id="rId6"/>
    <p:sldId id="268" r:id="rId7"/>
    <p:sldId id="269" r:id="rId8"/>
    <p:sldId id="270" r:id="rId9"/>
    <p:sldId id="272" r:id="rId10"/>
    <p:sldId id="271" r:id="rId11"/>
    <p:sldId id="267" r:id="rId12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C924FE-266A-4ABE-AF96-F8956E64F310}" v="13" dt="2020-08-28T23:28:43.5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dia Coñuecar" userId="40a48c7a74c5fee3" providerId="LiveId" clId="{C3C924FE-266A-4ABE-AF96-F8956E64F310}"/>
    <pc:docChg chg="custSel mod addSld delSld modSld">
      <pc:chgData name="Claudia Coñuecar" userId="40a48c7a74c5fee3" providerId="LiveId" clId="{C3C924FE-266A-4ABE-AF96-F8956E64F310}" dt="2020-08-28T23:28:43.545" v="56" actId="14100"/>
      <pc:docMkLst>
        <pc:docMk/>
      </pc:docMkLst>
      <pc:sldChg chg="delSp modSp del mod delDesignElem">
        <pc:chgData name="Claudia Coñuecar" userId="40a48c7a74c5fee3" providerId="LiveId" clId="{C3C924FE-266A-4ABE-AF96-F8956E64F310}" dt="2020-08-28T23:27:06.484" v="25" actId="2696"/>
        <pc:sldMkLst>
          <pc:docMk/>
          <pc:sldMk cId="2133055339" sldId="256"/>
        </pc:sldMkLst>
        <pc:spChg chg="mod">
          <ac:chgData name="Claudia Coñuecar" userId="40a48c7a74c5fee3" providerId="LiveId" clId="{C3C924FE-266A-4ABE-AF96-F8956E64F310}" dt="2020-08-28T23:25:53.926" v="14" actId="14100"/>
          <ac:spMkLst>
            <pc:docMk/>
            <pc:sldMk cId="2133055339" sldId="256"/>
            <ac:spMk id="2" creationId="{26F324FE-6D88-4D45-8626-2A25B5310550}"/>
          </ac:spMkLst>
        </pc:spChg>
        <pc:spChg chg="del">
          <ac:chgData name="Claudia Coñuecar" userId="40a48c7a74c5fee3" providerId="LiveId" clId="{C3C924FE-266A-4ABE-AF96-F8956E64F310}" dt="2020-08-28T23:23:53.561" v="2"/>
          <ac:spMkLst>
            <pc:docMk/>
            <pc:sldMk cId="2133055339" sldId="256"/>
            <ac:spMk id="9" creationId="{007891EC-4501-44ED-A8C8-B11B6DB767AB}"/>
          </ac:spMkLst>
        </pc:spChg>
        <pc:cxnChg chg="del">
          <ac:chgData name="Claudia Coñuecar" userId="40a48c7a74c5fee3" providerId="LiveId" clId="{C3C924FE-266A-4ABE-AF96-F8956E64F310}" dt="2020-08-28T23:23:53.561" v="2"/>
          <ac:cxnSpMkLst>
            <pc:docMk/>
            <pc:sldMk cId="2133055339" sldId="256"/>
            <ac:cxnSpMk id="11" creationId="{34E5597F-CE67-4085-9548-E6A8036DA3BB}"/>
          </ac:cxnSpMkLst>
        </pc:cxnChg>
      </pc:sldChg>
      <pc:sldChg chg="addSp delSp modSp mod delDesignElem">
        <pc:chgData name="Claudia Coñuecar" userId="40a48c7a74c5fee3" providerId="LiveId" clId="{C3C924FE-266A-4ABE-AF96-F8956E64F310}" dt="2020-08-28T23:28:43.545" v="56" actId="14100"/>
        <pc:sldMkLst>
          <pc:docMk/>
          <pc:sldMk cId="1651404814" sldId="258"/>
        </pc:sldMkLst>
        <pc:spChg chg="del">
          <ac:chgData name="Claudia Coñuecar" userId="40a48c7a74c5fee3" providerId="LiveId" clId="{C3C924FE-266A-4ABE-AF96-F8956E64F310}" dt="2020-08-28T23:28:22.450" v="49" actId="21"/>
          <ac:spMkLst>
            <pc:docMk/>
            <pc:sldMk cId="1651404814" sldId="258"/>
            <ac:spMk id="2" creationId="{00000000-0000-0000-0000-000000000000}"/>
          </ac:spMkLst>
        </pc:spChg>
        <pc:spChg chg="add del mod">
          <ac:chgData name="Claudia Coñuecar" userId="40a48c7a74c5fee3" providerId="LiveId" clId="{C3C924FE-266A-4ABE-AF96-F8956E64F310}" dt="2020-08-28T23:28:35.558" v="53" actId="21"/>
          <ac:spMkLst>
            <pc:docMk/>
            <pc:sldMk cId="1651404814" sldId="258"/>
            <ac:spMk id="4" creationId="{0B5BDC9F-5D4E-47E5-AF2E-E39406BF592A}"/>
          </ac:spMkLst>
        </pc:spChg>
        <pc:spChg chg="del">
          <ac:chgData name="Claudia Coñuecar" userId="40a48c7a74c5fee3" providerId="LiveId" clId="{C3C924FE-266A-4ABE-AF96-F8956E64F310}" dt="2020-08-28T23:23:53.561" v="2"/>
          <ac:spMkLst>
            <pc:docMk/>
            <pc:sldMk cId="1651404814" sldId="258"/>
            <ac:spMk id="71" creationId="{DA381740-063A-41A4-836D-85D14980EEF0}"/>
          </ac:spMkLst>
        </pc:spChg>
        <pc:spChg chg="del">
          <ac:chgData name="Claudia Coñuecar" userId="40a48c7a74c5fee3" providerId="LiveId" clId="{C3C924FE-266A-4ABE-AF96-F8956E64F310}" dt="2020-08-28T23:23:53.561" v="2"/>
          <ac:spMkLst>
            <pc:docMk/>
            <pc:sldMk cId="1651404814" sldId="258"/>
            <ac:spMk id="73" creationId="{007891EC-4501-44ED-A8C8-B11B6DB767AB}"/>
          </ac:spMkLst>
        </pc:spChg>
        <pc:picChg chg="add del mod">
          <ac:chgData name="Claudia Coñuecar" userId="40a48c7a74c5fee3" providerId="LiveId" clId="{C3C924FE-266A-4ABE-AF96-F8956E64F310}" dt="2020-08-28T23:28:43.545" v="56" actId="14100"/>
          <ac:picMkLst>
            <pc:docMk/>
            <pc:sldMk cId="1651404814" sldId="258"/>
            <ac:picMk id="2050" creationId="{00000000-0000-0000-0000-000000000000}"/>
          </ac:picMkLst>
        </pc:picChg>
        <pc:cxnChg chg="del">
          <ac:chgData name="Claudia Coñuecar" userId="40a48c7a74c5fee3" providerId="LiveId" clId="{C3C924FE-266A-4ABE-AF96-F8956E64F310}" dt="2020-08-28T23:23:53.561" v="2"/>
          <ac:cxnSpMkLst>
            <pc:docMk/>
            <pc:sldMk cId="1651404814" sldId="258"/>
            <ac:cxnSpMk id="75" creationId="{34E5597F-CE67-4085-9548-E6A8036DA3BB}"/>
          </ac:cxnSpMkLst>
        </pc:cxnChg>
      </pc:sldChg>
      <pc:sldChg chg="modSp">
        <pc:chgData name="Claudia Coñuecar" userId="40a48c7a74c5fee3" providerId="LiveId" clId="{C3C924FE-266A-4ABE-AF96-F8956E64F310}" dt="2020-08-28T23:25:04.740" v="7"/>
        <pc:sldMkLst>
          <pc:docMk/>
          <pc:sldMk cId="2480509286" sldId="267"/>
        </pc:sldMkLst>
        <pc:spChg chg="mod">
          <ac:chgData name="Claudia Coñuecar" userId="40a48c7a74c5fee3" providerId="LiveId" clId="{C3C924FE-266A-4ABE-AF96-F8956E64F310}" dt="2020-08-28T23:25:04.740" v="7"/>
          <ac:spMkLst>
            <pc:docMk/>
            <pc:sldMk cId="2480509286" sldId="267"/>
            <ac:spMk id="2" creationId="{E5AEC256-FE34-472E-9E5D-1E14E9EA80FA}"/>
          </ac:spMkLst>
        </pc:spChg>
        <pc:spChg chg="mod">
          <ac:chgData name="Claudia Coñuecar" userId="40a48c7a74c5fee3" providerId="LiveId" clId="{C3C924FE-266A-4ABE-AF96-F8956E64F310}" dt="2020-08-28T23:25:04.740" v="7"/>
          <ac:spMkLst>
            <pc:docMk/>
            <pc:sldMk cId="2480509286" sldId="267"/>
            <ac:spMk id="3" creationId="{3B8129A6-6270-4653-9FF3-432EEF53A03B}"/>
          </ac:spMkLst>
        </pc:spChg>
      </pc:sldChg>
      <pc:sldChg chg="modSp">
        <pc:chgData name="Claudia Coñuecar" userId="40a48c7a74c5fee3" providerId="LiveId" clId="{C3C924FE-266A-4ABE-AF96-F8956E64F310}" dt="2020-08-28T23:25:04.740" v="7"/>
        <pc:sldMkLst>
          <pc:docMk/>
          <pc:sldMk cId="297448269" sldId="268"/>
        </pc:sldMkLst>
        <pc:spChg chg="mod">
          <ac:chgData name="Claudia Coñuecar" userId="40a48c7a74c5fee3" providerId="LiveId" clId="{C3C924FE-266A-4ABE-AF96-F8956E64F310}" dt="2020-08-28T23:25:04.740" v="7"/>
          <ac:spMkLst>
            <pc:docMk/>
            <pc:sldMk cId="297448269" sldId="268"/>
            <ac:spMk id="2" creationId="{69764D51-2483-4485-9F03-834EB7A77576}"/>
          </ac:spMkLst>
        </pc:spChg>
      </pc:sldChg>
      <pc:sldChg chg="modSp">
        <pc:chgData name="Claudia Coñuecar" userId="40a48c7a74c5fee3" providerId="LiveId" clId="{C3C924FE-266A-4ABE-AF96-F8956E64F310}" dt="2020-08-28T23:25:04.740" v="7"/>
        <pc:sldMkLst>
          <pc:docMk/>
          <pc:sldMk cId="107447567" sldId="269"/>
        </pc:sldMkLst>
        <pc:spChg chg="mod">
          <ac:chgData name="Claudia Coñuecar" userId="40a48c7a74c5fee3" providerId="LiveId" clId="{C3C924FE-266A-4ABE-AF96-F8956E64F310}" dt="2020-08-28T23:25:04.740" v="7"/>
          <ac:spMkLst>
            <pc:docMk/>
            <pc:sldMk cId="107447567" sldId="269"/>
            <ac:spMk id="2" creationId="{8E839CA0-A8CD-45AC-96B7-63713F70FA16}"/>
          </ac:spMkLst>
        </pc:spChg>
      </pc:sldChg>
      <pc:sldChg chg="modSp">
        <pc:chgData name="Claudia Coñuecar" userId="40a48c7a74c5fee3" providerId="LiveId" clId="{C3C924FE-266A-4ABE-AF96-F8956E64F310}" dt="2020-08-28T23:25:04.740" v="7"/>
        <pc:sldMkLst>
          <pc:docMk/>
          <pc:sldMk cId="2658922535" sldId="270"/>
        </pc:sldMkLst>
        <pc:spChg chg="mod">
          <ac:chgData name="Claudia Coñuecar" userId="40a48c7a74c5fee3" providerId="LiveId" clId="{C3C924FE-266A-4ABE-AF96-F8956E64F310}" dt="2020-08-28T23:25:04.740" v="7"/>
          <ac:spMkLst>
            <pc:docMk/>
            <pc:sldMk cId="2658922535" sldId="270"/>
            <ac:spMk id="2" creationId="{9E1AB097-D67D-440B-8135-06D06FF49BDF}"/>
          </ac:spMkLst>
        </pc:spChg>
      </pc:sldChg>
      <pc:sldChg chg="modSp">
        <pc:chgData name="Claudia Coñuecar" userId="40a48c7a74c5fee3" providerId="LiveId" clId="{C3C924FE-266A-4ABE-AF96-F8956E64F310}" dt="2020-08-28T23:25:04.740" v="7"/>
        <pc:sldMkLst>
          <pc:docMk/>
          <pc:sldMk cId="847825120" sldId="271"/>
        </pc:sldMkLst>
        <pc:spChg chg="mod">
          <ac:chgData name="Claudia Coñuecar" userId="40a48c7a74c5fee3" providerId="LiveId" clId="{C3C924FE-266A-4ABE-AF96-F8956E64F310}" dt="2020-08-28T23:25:04.740" v="7"/>
          <ac:spMkLst>
            <pc:docMk/>
            <pc:sldMk cId="847825120" sldId="271"/>
            <ac:spMk id="2" creationId="{E2E53EAE-F56F-45CD-8E07-32968F58CF79}"/>
          </ac:spMkLst>
        </pc:spChg>
        <pc:spChg chg="mod">
          <ac:chgData name="Claudia Coñuecar" userId="40a48c7a74c5fee3" providerId="LiveId" clId="{C3C924FE-266A-4ABE-AF96-F8956E64F310}" dt="2020-08-28T23:25:04.740" v="7"/>
          <ac:spMkLst>
            <pc:docMk/>
            <pc:sldMk cId="847825120" sldId="271"/>
            <ac:spMk id="3" creationId="{8D2C673F-A05D-4D7A-802D-945899B43EC3}"/>
          </ac:spMkLst>
        </pc:spChg>
      </pc:sldChg>
      <pc:sldChg chg="modSp">
        <pc:chgData name="Claudia Coñuecar" userId="40a48c7a74c5fee3" providerId="LiveId" clId="{C3C924FE-266A-4ABE-AF96-F8956E64F310}" dt="2020-08-28T23:25:04.740" v="7"/>
        <pc:sldMkLst>
          <pc:docMk/>
          <pc:sldMk cId="2922305120" sldId="272"/>
        </pc:sldMkLst>
        <pc:spChg chg="mod">
          <ac:chgData name="Claudia Coñuecar" userId="40a48c7a74c5fee3" providerId="LiveId" clId="{C3C924FE-266A-4ABE-AF96-F8956E64F310}" dt="2020-08-28T23:25:04.740" v="7"/>
          <ac:spMkLst>
            <pc:docMk/>
            <pc:sldMk cId="2922305120" sldId="272"/>
            <ac:spMk id="2" creationId="{5C12A2F4-A578-4F5D-8DFE-E73748625856}"/>
          </ac:spMkLst>
        </pc:spChg>
      </pc:sldChg>
      <pc:sldChg chg="addSp delSp modSp new mod setBg modAnim">
        <pc:chgData name="Claudia Coñuecar" userId="40a48c7a74c5fee3" providerId="LiveId" clId="{C3C924FE-266A-4ABE-AF96-F8956E64F310}" dt="2020-08-28T23:28:06.166" v="48" actId="1076"/>
        <pc:sldMkLst>
          <pc:docMk/>
          <pc:sldMk cId="2235524372" sldId="273"/>
        </pc:sldMkLst>
        <pc:spChg chg="del">
          <ac:chgData name="Claudia Coñuecar" userId="40a48c7a74c5fee3" providerId="LiveId" clId="{C3C924FE-266A-4ABE-AF96-F8956E64F310}" dt="2020-08-28T23:24:48.892" v="5" actId="21"/>
          <ac:spMkLst>
            <pc:docMk/>
            <pc:sldMk cId="2235524372" sldId="273"/>
            <ac:spMk id="2" creationId="{29823D61-FE0B-4C39-AB7D-8FEA42AF6389}"/>
          </ac:spMkLst>
        </pc:spChg>
        <pc:spChg chg="del">
          <ac:chgData name="Claudia Coñuecar" userId="40a48c7a74c5fee3" providerId="LiveId" clId="{C3C924FE-266A-4ABE-AF96-F8956E64F310}" dt="2020-08-28T23:24:52.170" v="6" actId="21"/>
          <ac:spMkLst>
            <pc:docMk/>
            <pc:sldMk cId="2235524372" sldId="273"/>
            <ac:spMk id="3" creationId="{3851F447-B9AB-460B-B6D2-106FDA22E334}"/>
          </ac:spMkLst>
        </pc:spChg>
        <pc:spChg chg="add mod">
          <ac:chgData name="Claudia Coñuecar" userId="40a48c7a74c5fee3" providerId="LiveId" clId="{C3C924FE-266A-4ABE-AF96-F8956E64F310}" dt="2020-08-28T23:28:06.166" v="48" actId="1076"/>
          <ac:spMkLst>
            <pc:docMk/>
            <pc:sldMk cId="2235524372" sldId="273"/>
            <ac:spMk id="7" creationId="{D7A7CA4C-706D-4D85-B7A0-C5B0E76E1AC5}"/>
          </ac:spMkLst>
        </pc:spChg>
        <pc:spChg chg="add">
          <ac:chgData name="Claudia Coñuecar" userId="40a48c7a74c5fee3" providerId="LiveId" clId="{C3C924FE-266A-4ABE-AF96-F8956E64F310}" dt="2020-08-28T23:25:09.445" v="8" actId="26606"/>
          <ac:spMkLst>
            <pc:docMk/>
            <pc:sldMk cId="2235524372" sldId="273"/>
            <ac:spMk id="9" creationId="{2D2B266D-3625-4584-A5C3-7D3F672CFF30}"/>
          </ac:spMkLst>
        </pc:spChg>
        <pc:spChg chg="add mod">
          <ac:chgData name="Claudia Coñuecar" userId="40a48c7a74c5fee3" providerId="LiveId" clId="{C3C924FE-266A-4ABE-AF96-F8956E64F310}" dt="2020-08-28T23:26:25.339" v="16" actId="1076"/>
          <ac:spMkLst>
            <pc:docMk/>
            <pc:sldMk cId="2235524372" sldId="273"/>
            <ac:spMk id="10" creationId="{D85A40D9-0EC3-4DCB-8DD6-ABA83A7801A4}"/>
          </ac:spMkLst>
        </pc:spChg>
        <pc:picChg chg="add mod">
          <ac:chgData name="Claudia Coñuecar" userId="40a48c7a74c5fee3" providerId="LiveId" clId="{C3C924FE-266A-4ABE-AF96-F8956E64F310}" dt="2020-08-28T23:25:09.445" v="8" actId="26606"/>
          <ac:picMkLst>
            <pc:docMk/>
            <pc:sldMk cId="2235524372" sldId="273"/>
            <ac:picMk id="4" creationId="{0AE5A492-4B18-490E-B1E8-A327446AFB37}"/>
          </ac:picMkLst>
        </pc:picChg>
        <pc:picChg chg="add del mod">
          <ac:chgData name="Claudia Coñuecar" userId="40a48c7a74c5fee3" providerId="LiveId" clId="{C3C924FE-266A-4ABE-AF96-F8956E64F310}" dt="2020-08-28T23:25:39.162" v="11"/>
          <ac:picMkLst>
            <pc:docMk/>
            <pc:sldMk cId="2235524372" sldId="273"/>
            <ac:picMk id="8" creationId="{9152ED8E-5BED-442E-BF53-17F75E30AD54}"/>
          </ac:picMkLst>
        </pc:picChg>
        <pc:picChg chg="add mod">
          <ac:chgData name="Claudia Coñuecar" userId="40a48c7a74c5fee3" providerId="LiveId" clId="{C3C924FE-266A-4ABE-AF96-F8956E64F310}" dt="2020-08-28T23:27:02.700" v="24" actId="14100"/>
          <ac:picMkLst>
            <pc:docMk/>
            <pc:sldMk cId="2235524372" sldId="273"/>
            <ac:picMk id="11" creationId="{93BB03CD-C729-4106-99C2-D27A6BEE5EF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84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004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610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437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64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331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477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737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161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298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278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8/28/2020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037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mailto:cconuecar@emmanuel.c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AE5A492-4B18-490E-B1E8-A327446AFB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28" r="3684"/>
          <a:stretch/>
        </p:blipFill>
        <p:spPr>
          <a:xfrm>
            <a:off x="180279" y="161490"/>
            <a:ext cx="11827082" cy="6534092"/>
          </a:xfrm>
          <a:custGeom>
            <a:avLst/>
            <a:gdLst/>
            <a:ahLst/>
            <a:cxnLst/>
            <a:rect l="l" t="t" r="r" b="b"/>
            <a:pathLst>
              <a:path w="11827082" h="6534092">
                <a:moveTo>
                  <a:pt x="6610089" y="5"/>
                </a:moveTo>
                <a:cubicBezTo>
                  <a:pt x="6763993" y="-277"/>
                  <a:pt x="6862741" y="14300"/>
                  <a:pt x="6956523" y="21390"/>
                </a:cubicBezTo>
                <a:cubicBezTo>
                  <a:pt x="7271939" y="-12207"/>
                  <a:pt x="7581352" y="149"/>
                  <a:pt x="7768349" y="21390"/>
                </a:cubicBezTo>
                <a:lnTo>
                  <a:pt x="7831642" y="23688"/>
                </a:lnTo>
                <a:lnTo>
                  <a:pt x="7886307" y="21390"/>
                </a:lnTo>
                <a:cubicBezTo>
                  <a:pt x="7951978" y="17798"/>
                  <a:pt x="8007622" y="16567"/>
                  <a:pt x="8057445" y="16600"/>
                </a:cubicBezTo>
                <a:lnTo>
                  <a:pt x="8096254" y="17396"/>
                </a:lnTo>
                <a:lnTo>
                  <a:pt x="8199591" y="12947"/>
                </a:lnTo>
                <a:cubicBezTo>
                  <a:pt x="8247971" y="12558"/>
                  <a:pt x="8296272" y="14617"/>
                  <a:pt x="8344260" y="21390"/>
                </a:cubicBezTo>
                <a:lnTo>
                  <a:pt x="8355505" y="22738"/>
                </a:lnTo>
                <a:lnTo>
                  <a:pt x="8462217" y="21390"/>
                </a:lnTo>
                <a:cubicBezTo>
                  <a:pt x="8567700" y="16869"/>
                  <a:pt x="8666620" y="17239"/>
                  <a:pt x="8761697" y="18554"/>
                </a:cubicBezTo>
                <a:lnTo>
                  <a:pt x="8808871" y="19038"/>
                </a:lnTo>
                <a:lnTo>
                  <a:pt x="8941246" y="13930"/>
                </a:lnTo>
                <a:cubicBezTo>
                  <a:pt x="9040199" y="10800"/>
                  <a:pt x="9149474" y="10157"/>
                  <a:pt x="9260166" y="21390"/>
                </a:cubicBezTo>
                <a:lnTo>
                  <a:pt x="9339613" y="26448"/>
                </a:lnTo>
                <a:lnTo>
                  <a:pt x="9432845" y="28493"/>
                </a:lnTo>
                <a:cubicBezTo>
                  <a:pt x="9587011" y="31230"/>
                  <a:pt x="9744909" y="31599"/>
                  <a:pt x="9849954" y="21390"/>
                </a:cubicBezTo>
                <a:cubicBezTo>
                  <a:pt x="10060044" y="972"/>
                  <a:pt x="10204432" y="2657"/>
                  <a:pt x="10425865" y="21390"/>
                </a:cubicBezTo>
                <a:lnTo>
                  <a:pt x="10477895" y="25158"/>
                </a:lnTo>
                <a:lnTo>
                  <a:pt x="10566351" y="27751"/>
                </a:lnTo>
                <a:cubicBezTo>
                  <a:pt x="10727031" y="32755"/>
                  <a:pt x="10877889" y="35639"/>
                  <a:pt x="11001775" y="21390"/>
                </a:cubicBezTo>
                <a:cubicBezTo>
                  <a:pt x="11249546" y="-7108"/>
                  <a:pt x="11434553" y="12510"/>
                  <a:pt x="11813601" y="21390"/>
                </a:cubicBezTo>
                <a:cubicBezTo>
                  <a:pt x="11817928" y="208271"/>
                  <a:pt x="11818867" y="336567"/>
                  <a:pt x="11813601" y="475847"/>
                </a:cubicBezTo>
                <a:cubicBezTo>
                  <a:pt x="11808335" y="615127"/>
                  <a:pt x="11845853" y="1008651"/>
                  <a:pt x="11813601" y="1254916"/>
                </a:cubicBezTo>
                <a:cubicBezTo>
                  <a:pt x="11809570" y="1285699"/>
                  <a:pt x="11806768" y="1314174"/>
                  <a:pt x="11804923" y="1340777"/>
                </a:cubicBezTo>
                <a:lnTo>
                  <a:pt x="11803652" y="1373115"/>
                </a:lnTo>
                <a:lnTo>
                  <a:pt x="11804560" y="1395572"/>
                </a:lnTo>
                <a:cubicBezTo>
                  <a:pt x="11806656" y="1431340"/>
                  <a:pt x="11809600" y="1470662"/>
                  <a:pt x="11813601" y="1514605"/>
                </a:cubicBezTo>
                <a:cubicBezTo>
                  <a:pt x="11829606" y="1690380"/>
                  <a:pt x="11822955" y="1813845"/>
                  <a:pt x="11815628" y="1920902"/>
                </a:cubicBezTo>
                <a:lnTo>
                  <a:pt x="11811346" y="1995660"/>
                </a:lnTo>
                <a:lnTo>
                  <a:pt x="11813868" y="2104640"/>
                </a:lnTo>
                <a:lnTo>
                  <a:pt x="11817197" y="2264365"/>
                </a:lnTo>
                <a:lnTo>
                  <a:pt x="11821465" y="2306631"/>
                </a:lnTo>
                <a:cubicBezTo>
                  <a:pt x="11835170" y="2477814"/>
                  <a:pt x="11818400" y="2578773"/>
                  <a:pt x="11813601" y="2683208"/>
                </a:cubicBezTo>
                <a:cubicBezTo>
                  <a:pt x="11809487" y="2772725"/>
                  <a:pt x="11816027" y="2930030"/>
                  <a:pt x="11816192" y="3070653"/>
                </a:cubicBezTo>
                <a:lnTo>
                  <a:pt x="11813610" y="3202145"/>
                </a:lnTo>
                <a:lnTo>
                  <a:pt x="11813601" y="3267510"/>
                </a:lnTo>
                <a:cubicBezTo>
                  <a:pt x="11811419" y="3587194"/>
                  <a:pt x="11813535" y="3497122"/>
                  <a:pt x="11813601" y="3721967"/>
                </a:cubicBezTo>
                <a:cubicBezTo>
                  <a:pt x="11813617" y="3778178"/>
                  <a:pt x="11814293" y="3835214"/>
                  <a:pt x="11815131" y="3894088"/>
                </a:cubicBezTo>
                <a:lnTo>
                  <a:pt x="11816203" y="3972593"/>
                </a:lnTo>
                <a:lnTo>
                  <a:pt x="11816265" y="3973919"/>
                </a:lnTo>
                <a:cubicBezTo>
                  <a:pt x="11819902" y="4062998"/>
                  <a:pt x="11819694" y="4122248"/>
                  <a:pt x="11818174" y="4171327"/>
                </a:cubicBezTo>
                <a:lnTo>
                  <a:pt x="11817878" y="4178488"/>
                </a:lnTo>
                <a:lnTo>
                  <a:pt x="11818118" y="4277530"/>
                </a:lnTo>
                <a:cubicBezTo>
                  <a:pt x="11817612" y="4347824"/>
                  <a:pt x="11816272" y="4421987"/>
                  <a:pt x="11813601" y="4501036"/>
                </a:cubicBezTo>
                <a:cubicBezTo>
                  <a:pt x="11824398" y="4779554"/>
                  <a:pt x="11834923" y="4895505"/>
                  <a:pt x="11813601" y="5020415"/>
                </a:cubicBezTo>
                <a:cubicBezTo>
                  <a:pt x="11808270" y="5051643"/>
                  <a:pt x="11804885" y="5094410"/>
                  <a:pt x="11802984" y="5145366"/>
                </a:cubicBezTo>
                <a:lnTo>
                  <a:pt x="11802805" y="5153576"/>
                </a:lnTo>
                <a:lnTo>
                  <a:pt x="11813601" y="5280104"/>
                </a:lnTo>
                <a:cubicBezTo>
                  <a:pt x="11848339" y="5545832"/>
                  <a:pt x="11803810" y="5568088"/>
                  <a:pt x="11813601" y="5734561"/>
                </a:cubicBezTo>
                <a:cubicBezTo>
                  <a:pt x="11814825" y="5755370"/>
                  <a:pt x="11815354" y="5777180"/>
                  <a:pt x="11815391" y="5800160"/>
                </a:cubicBezTo>
                <a:lnTo>
                  <a:pt x="11814403" y="5861994"/>
                </a:lnTo>
                <a:lnTo>
                  <a:pt x="11814897" y="5940552"/>
                </a:lnTo>
                <a:cubicBezTo>
                  <a:pt x="11813455" y="6007961"/>
                  <a:pt x="11810716" y="6074118"/>
                  <a:pt x="11808410" y="6139030"/>
                </a:cubicBezTo>
                <a:lnTo>
                  <a:pt x="11805249" y="6294204"/>
                </a:lnTo>
                <a:lnTo>
                  <a:pt x="11806853" y="6377232"/>
                </a:lnTo>
                <a:lnTo>
                  <a:pt x="11813601" y="6513630"/>
                </a:lnTo>
                <a:cubicBezTo>
                  <a:pt x="11755932" y="6520071"/>
                  <a:pt x="11702085" y="6522123"/>
                  <a:pt x="11651008" y="6521869"/>
                </a:cubicBezTo>
                <a:lnTo>
                  <a:pt x="11606878" y="6520178"/>
                </a:lnTo>
                <a:lnTo>
                  <a:pt x="11480359" y="6526470"/>
                </a:lnTo>
                <a:cubicBezTo>
                  <a:pt x="11411497" y="6529079"/>
                  <a:pt x="11340067" y="6529281"/>
                  <a:pt x="11235913" y="6522672"/>
                </a:cubicBezTo>
                <a:lnTo>
                  <a:pt x="11167376" y="6517338"/>
                </a:lnTo>
                <a:lnTo>
                  <a:pt x="11118099" y="6519937"/>
                </a:lnTo>
                <a:cubicBezTo>
                  <a:pt x="11008080" y="6519923"/>
                  <a:pt x="10918905" y="6505169"/>
                  <a:pt x="10779737" y="6513630"/>
                </a:cubicBezTo>
                <a:lnTo>
                  <a:pt x="10756340" y="6513513"/>
                </a:lnTo>
                <a:lnTo>
                  <a:pt x="10748952" y="6514346"/>
                </a:lnTo>
                <a:cubicBezTo>
                  <a:pt x="10725838" y="6516206"/>
                  <a:pt x="10699773" y="6516641"/>
                  <a:pt x="10661780" y="6513630"/>
                </a:cubicBezTo>
                <a:lnTo>
                  <a:pt x="10643067" y="6512943"/>
                </a:lnTo>
                <a:lnTo>
                  <a:pt x="10627638" y="6512866"/>
                </a:lnTo>
                <a:lnTo>
                  <a:pt x="10598539" y="6511309"/>
                </a:lnTo>
                <a:lnTo>
                  <a:pt x="10590670" y="6511020"/>
                </a:lnTo>
                <a:cubicBezTo>
                  <a:pt x="10422654" y="6509230"/>
                  <a:pt x="10114537" y="6525711"/>
                  <a:pt x="9930443" y="6519069"/>
                </a:cubicBezTo>
                <a:lnTo>
                  <a:pt x="9908887" y="6517613"/>
                </a:lnTo>
                <a:lnTo>
                  <a:pt x="9697150" y="6531900"/>
                </a:lnTo>
                <a:cubicBezTo>
                  <a:pt x="9438634" y="6540253"/>
                  <a:pt x="9217380" y="6522684"/>
                  <a:pt x="9038128" y="6513630"/>
                </a:cubicBezTo>
                <a:lnTo>
                  <a:pt x="8901719" y="6509665"/>
                </a:lnTo>
                <a:lnTo>
                  <a:pt x="8766922" y="6512046"/>
                </a:lnTo>
                <a:cubicBezTo>
                  <a:pt x="8694433" y="6513288"/>
                  <a:pt x="8629372" y="6514112"/>
                  <a:pt x="8580175" y="6513630"/>
                </a:cubicBezTo>
                <a:lnTo>
                  <a:pt x="8571277" y="6513524"/>
                </a:lnTo>
                <a:lnTo>
                  <a:pt x="8462217" y="6513630"/>
                </a:lnTo>
                <a:cubicBezTo>
                  <a:pt x="8225188" y="6509968"/>
                  <a:pt x="7780127" y="6525503"/>
                  <a:pt x="7532434" y="6513630"/>
                </a:cubicBezTo>
                <a:lnTo>
                  <a:pt x="7448622" y="6511320"/>
                </a:lnTo>
                <a:lnTo>
                  <a:pt x="7428354" y="6513630"/>
                </a:lnTo>
                <a:cubicBezTo>
                  <a:pt x="7293248" y="6538560"/>
                  <a:pt x="7186080" y="6533261"/>
                  <a:pt x="7078782" y="6523679"/>
                </a:cubicBezTo>
                <a:lnTo>
                  <a:pt x="6973169" y="6513887"/>
                </a:lnTo>
                <a:lnTo>
                  <a:pt x="6954249" y="6514033"/>
                </a:lnTo>
                <a:cubicBezTo>
                  <a:pt x="6918701" y="6514123"/>
                  <a:pt x="6880374" y="6514018"/>
                  <a:pt x="6838566" y="6513630"/>
                </a:cubicBezTo>
                <a:lnTo>
                  <a:pt x="6790865" y="6514652"/>
                </a:lnTo>
                <a:lnTo>
                  <a:pt x="6717520" y="6518204"/>
                </a:lnTo>
                <a:lnTo>
                  <a:pt x="6690736" y="6516798"/>
                </a:lnTo>
                <a:lnTo>
                  <a:pt x="6604647" y="6518643"/>
                </a:lnTo>
                <a:cubicBezTo>
                  <a:pt x="6383546" y="6528740"/>
                  <a:pt x="6188571" y="6547337"/>
                  <a:pt x="5908782" y="6513630"/>
                </a:cubicBezTo>
                <a:lnTo>
                  <a:pt x="5827432" y="6506155"/>
                </a:lnTo>
                <a:lnTo>
                  <a:pt x="5818169" y="6505897"/>
                </a:lnTo>
                <a:cubicBezTo>
                  <a:pt x="5656134" y="6501940"/>
                  <a:pt x="5476891" y="6500561"/>
                  <a:pt x="5360626" y="6513630"/>
                </a:cubicBezTo>
                <a:cubicBezTo>
                  <a:pt x="5244362" y="6526700"/>
                  <a:pt x="5155294" y="6523407"/>
                  <a:pt x="5082581" y="6518492"/>
                </a:cubicBezTo>
                <a:lnTo>
                  <a:pt x="5011539" y="6513612"/>
                </a:lnTo>
                <a:lnTo>
                  <a:pt x="4978999" y="6513630"/>
                </a:lnTo>
                <a:lnTo>
                  <a:pt x="4947560" y="6512597"/>
                </a:lnTo>
                <a:lnTo>
                  <a:pt x="4902673" y="6513630"/>
                </a:lnTo>
                <a:cubicBezTo>
                  <a:pt x="4851834" y="6520217"/>
                  <a:pt x="4795188" y="6523001"/>
                  <a:pt x="4737076" y="6522747"/>
                </a:cubicBezTo>
                <a:lnTo>
                  <a:pt x="4649328" y="6518160"/>
                </a:lnTo>
                <a:lnTo>
                  <a:pt x="4624935" y="6519597"/>
                </a:lnTo>
                <a:cubicBezTo>
                  <a:pt x="4598495" y="6519851"/>
                  <a:pt x="4566987" y="6518389"/>
                  <a:pt x="4521046" y="6513630"/>
                </a:cubicBezTo>
                <a:lnTo>
                  <a:pt x="4456833" y="6510131"/>
                </a:lnTo>
                <a:lnTo>
                  <a:pt x="4343538" y="6512337"/>
                </a:lnTo>
                <a:cubicBezTo>
                  <a:pt x="4260681" y="6514690"/>
                  <a:pt x="4174545" y="6517475"/>
                  <a:pt x="4104725" y="6513630"/>
                </a:cubicBezTo>
                <a:cubicBezTo>
                  <a:pt x="3965085" y="6505941"/>
                  <a:pt x="3802107" y="6535988"/>
                  <a:pt x="3528815" y="6513630"/>
                </a:cubicBezTo>
                <a:lnTo>
                  <a:pt x="3407613" y="6504978"/>
                </a:lnTo>
                <a:lnTo>
                  <a:pt x="3251268" y="6513630"/>
                </a:lnTo>
                <a:cubicBezTo>
                  <a:pt x="3103602" y="6529652"/>
                  <a:pt x="3004932" y="6519904"/>
                  <a:pt x="2867035" y="6513929"/>
                </a:cubicBezTo>
                <a:lnTo>
                  <a:pt x="2840124" y="6513045"/>
                </a:lnTo>
                <a:lnTo>
                  <a:pt x="2834946" y="6513630"/>
                </a:lnTo>
                <a:cubicBezTo>
                  <a:pt x="2691933" y="6538293"/>
                  <a:pt x="2614008" y="6529004"/>
                  <a:pt x="2502859" y="6520536"/>
                </a:cubicBezTo>
                <a:lnTo>
                  <a:pt x="2442001" y="6517197"/>
                </a:lnTo>
                <a:lnTo>
                  <a:pt x="2438245" y="6517313"/>
                </a:lnTo>
                <a:cubicBezTo>
                  <a:pt x="2401807" y="6517985"/>
                  <a:pt x="2368299" y="6518156"/>
                  <a:pt x="2336678" y="6517988"/>
                </a:cubicBezTo>
                <a:lnTo>
                  <a:pt x="2185932" y="6514754"/>
                </a:lnTo>
                <a:lnTo>
                  <a:pt x="1960620" y="6520062"/>
                </a:lnTo>
                <a:cubicBezTo>
                  <a:pt x="1876521" y="6521810"/>
                  <a:pt x="1788378" y="6523022"/>
                  <a:pt x="1701155" y="6522387"/>
                </a:cubicBezTo>
                <a:lnTo>
                  <a:pt x="1589271" y="6518529"/>
                </a:lnTo>
                <a:lnTo>
                  <a:pt x="1539168" y="6519829"/>
                </a:lnTo>
                <a:cubicBezTo>
                  <a:pt x="1395291" y="6522782"/>
                  <a:pt x="1407110" y="6517174"/>
                  <a:pt x="1287620" y="6513630"/>
                </a:cubicBezTo>
                <a:cubicBezTo>
                  <a:pt x="1168131" y="6510087"/>
                  <a:pt x="1041230" y="6513238"/>
                  <a:pt x="932033" y="6514000"/>
                </a:cubicBezTo>
                <a:lnTo>
                  <a:pt x="918750" y="6513952"/>
                </a:lnTo>
                <a:lnTo>
                  <a:pt x="858917" y="6514806"/>
                </a:lnTo>
                <a:cubicBezTo>
                  <a:pt x="826932" y="6514879"/>
                  <a:pt x="792070" y="6514545"/>
                  <a:pt x="753341" y="6513630"/>
                </a:cubicBezTo>
                <a:cubicBezTo>
                  <a:pt x="443511" y="6506311"/>
                  <a:pt x="354936" y="6524642"/>
                  <a:pt x="17841" y="6513630"/>
                </a:cubicBezTo>
                <a:cubicBezTo>
                  <a:pt x="-956" y="6342673"/>
                  <a:pt x="-10467" y="6012653"/>
                  <a:pt x="17841" y="5799484"/>
                </a:cubicBezTo>
                <a:lnTo>
                  <a:pt x="19845" y="5756408"/>
                </a:lnTo>
                <a:lnTo>
                  <a:pt x="17841" y="5734561"/>
                </a:lnTo>
                <a:cubicBezTo>
                  <a:pt x="13149" y="5695472"/>
                  <a:pt x="12578" y="5648752"/>
                  <a:pt x="13918" y="5598323"/>
                </a:cubicBezTo>
                <a:lnTo>
                  <a:pt x="18180" y="5508699"/>
                </a:lnTo>
                <a:lnTo>
                  <a:pt x="16493" y="5477760"/>
                </a:lnTo>
                <a:cubicBezTo>
                  <a:pt x="8966" y="5369709"/>
                  <a:pt x="1889" y="5260695"/>
                  <a:pt x="17841" y="5150260"/>
                </a:cubicBezTo>
                <a:cubicBezTo>
                  <a:pt x="-3463" y="5038150"/>
                  <a:pt x="-2139" y="4857473"/>
                  <a:pt x="6850" y="4650409"/>
                </a:cubicBezTo>
                <a:lnTo>
                  <a:pt x="14633" y="4498670"/>
                </a:lnTo>
                <a:lnTo>
                  <a:pt x="14494" y="4495758"/>
                </a:lnTo>
                <a:cubicBezTo>
                  <a:pt x="12245" y="4421472"/>
                  <a:pt x="13025" y="4335511"/>
                  <a:pt x="14442" y="4243130"/>
                </a:cubicBezTo>
                <a:lnTo>
                  <a:pt x="16801" y="4091152"/>
                </a:lnTo>
                <a:lnTo>
                  <a:pt x="13537" y="4018512"/>
                </a:lnTo>
                <a:lnTo>
                  <a:pt x="17696" y="3920163"/>
                </a:lnTo>
                <a:lnTo>
                  <a:pt x="17841" y="3851812"/>
                </a:lnTo>
                <a:cubicBezTo>
                  <a:pt x="15571" y="3651484"/>
                  <a:pt x="26219" y="3546077"/>
                  <a:pt x="24551" y="3386181"/>
                </a:cubicBezTo>
                <a:lnTo>
                  <a:pt x="24397" y="3379573"/>
                </a:lnTo>
                <a:lnTo>
                  <a:pt x="22173" y="3327681"/>
                </a:lnTo>
                <a:cubicBezTo>
                  <a:pt x="20895" y="3304536"/>
                  <a:pt x="19446" y="3284181"/>
                  <a:pt x="17841" y="3267510"/>
                </a:cubicBezTo>
                <a:cubicBezTo>
                  <a:pt x="8213" y="3167488"/>
                  <a:pt x="-3113" y="2984082"/>
                  <a:pt x="3931" y="2799801"/>
                </a:cubicBezTo>
                <a:lnTo>
                  <a:pt x="4125" y="2797274"/>
                </a:lnTo>
                <a:lnTo>
                  <a:pt x="3717" y="2776150"/>
                </a:lnTo>
                <a:cubicBezTo>
                  <a:pt x="3237" y="2640023"/>
                  <a:pt x="7465" y="2516197"/>
                  <a:pt x="17841" y="2423520"/>
                </a:cubicBezTo>
                <a:cubicBezTo>
                  <a:pt x="20435" y="2400350"/>
                  <a:pt x="22069" y="2375698"/>
                  <a:pt x="22982" y="2349684"/>
                </a:cubicBezTo>
                <a:lnTo>
                  <a:pt x="23157" y="2331991"/>
                </a:lnTo>
                <a:lnTo>
                  <a:pt x="21648" y="2290240"/>
                </a:lnTo>
                <a:cubicBezTo>
                  <a:pt x="18695" y="2240502"/>
                  <a:pt x="15426" y="2193755"/>
                  <a:pt x="14054" y="2150784"/>
                </a:cubicBezTo>
                <a:lnTo>
                  <a:pt x="17291" y="2050968"/>
                </a:lnTo>
                <a:lnTo>
                  <a:pt x="12351" y="1872365"/>
                </a:lnTo>
                <a:cubicBezTo>
                  <a:pt x="11665" y="1799113"/>
                  <a:pt x="12859" y="1722821"/>
                  <a:pt x="17841" y="1644450"/>
                </a:cubicBezTo>
                <a:lnTo>
                  <a:pt x="21169" y="1569934"/>
                </a:lnTo>
                <a:lnTo>
                  <a:pt x="20488" y="1547698"/>
                </a:lnTo>
                <a:cubicBezTo>
                  <a:pt x="19568" y="1516527"/>
                  <a:pt x="18663" y="1483900"/>
                  <a:pt x="17841" y="1449683"/>
                </a:cubicBezTo>
                <a:cubicBezTo>
                  <a:pt x="11271" y="1175953"/>
                  <a:pt x="1415" y="1152151"/>
                  <a:pt x="17841" y="995226"/>
                </a:cubicBezTo>
                <a:lnTo>
                  <a:pt x="19885" y="968921"/>
                </a:lnTo>
                <a:lnTo>
                  <a:pt x="17841" y="930304"/>
                </a:lnTo>
                <a:cubicBezTo>
                  <a:pt x="7442" y="768208"/>
                  <a:pt x="7865" y="285783"/>
                  <a:pt x="17841" y="21390"/>
                </a:cubicBezTo>
                <a:cubicBezTo>
                  <a:pt x="147136" y="10433"/>
                  <a:pt x="296588" y="9602"/>
                  <a:pt x="440468" y="11925"/>
                </a:cubicBezTo>
                <a:lnTo>
                  <a:pt x="473966" y="12726"/>
                </a:lnTo>
                <a:lnTo>
                  <a:pt x="478805" y="12539"/>
                </a:lnTo>
                <a:lnTo>
                  <a:pt x="484496" y="12977"/>
                </a:lnTo>
                <a:lnTo>
                  <a:pt x="648894" y="16905"/>
                </a:lnTo>
                <a:cubicBezTo>
                  <a:pt x="714833" y="18773"/>
                  <a:pt x="776163" y="20559"/>
                  <a:pt x="829667" y="21390"/>
                </a:cubicBezTo>
                <a:lnTo>
                  <a:pt x="916694" y="22693"/>
                </a:lnTo>
                <a:lnTo>
                  <a:pt x="933747" y="21390"/>
                </a:lnTo>
                <a:cubicBezTo>
                  <a:pt x="1086511" y="12604"/>
                  <a:pt x="1591110" y="15003"/>
                  <a:pt x="1863531" y="21390"/>
                </a:cubicBezTo>
                <a:lnTo>
                  <a:pt x="1920387" y="22646"/>
                </a:lnTo>
                <a:lnTo>
                  <a:pt x="2054705" y="24358"/>
                </a:lnTo>
                <a:cubicBezTo>
                  <a:pt x="2107717" y="24456"/>
                  <a:pt x="2161143" y="23719"/>
                  <a:pt x="2217404" y="21390"/>
                </a:cubicBezTo>
                <a:cubicBezTo>
                  <a:pt x="2442445" y="12073"/>
                  <a:pt x="2732199" y="18194"/>
                  <a:pt x="2911273" y="21390"/>
                </a:cubicBezTo>
                <a:lnTo>
                  <a:pt x="3023675" y="20799"/>
                </a:lnTo>
                <a:lnTo>
                  <a:pt x="3093869" y="15816"/>
                </a:lnTo>
                <a:cubicBezTo>
                  <a:pt x="3182922" y="11551"/>
                  <a:pt x="3301373" y="10993"/>
                  <a:pt x="3429365" y="12165"/>
                </a:cubicBezTo>
                <a:lnTo>
                  <a:pt x="3575555" y="14425"/>
                </a:lnTo>
                <a:lnTo>
                  <a:pt x="3605772" y="13210"/>
                </a:lnTo>
                <a:cubicBezTo>
                  <a:pt x="3774503" y="6974"/>
                  <a:pt x="3960371" y="3465"/>
                  <a:pt x="4063093" y="21390"/>
                </a:cubicBezTo>
                <a:lnTo>
                  <a:pt x="4088792" y="24677"/>
                </a:lnTo>
                <a:lnTo>
                  <a:pt x="4129769" y="25744"/>
                </a:lnTo>
                <a:cubicBezTo>
                  <a:pt x="4269845" y="29597"/>
                  <a:pt x="4297423" y="30995"/>
                  <a:pt x="4403088" y="21390"/>
                </a:cubicBezTo>
                <a:cubicBezTo>
                  <a:pt x="4473592" y="10814"/>
                  <a:pt x="4858406" y="-6032"/>
                  <a:pt x="5096956" y="21390"/>
                </a:cubicBezTo>
                <a:lnTo>
                  <a:pt x="5251798" y="27914"/>
                </a:lnTo>
                <a:lnTo>
                  <a:pt x="5332872" y="21390"/>
                </a:lnTo>
                <a:cubicBezTo>
                  <a:pt x="5422885" y="11295"/>
                  <a:pt x="5502187" y="8863"/>
                  <a:pt x="5576462" y="10240"/>
                </a:cubicBezTo>
                <a:lnTo>
                  <a:pt x="5700011" y="17015"/>
                </a:lnTo>
                <a:lnTo>
                  <a:pt x="5761151" y="15143"/>
                </a:lnTo>
                <a:cubicBezTo>
                  <a:pt x="5846776" y="14123"/>
                  <a:pt x="5935566" y="15403"/>
                  <a:pt x="6026740" y="21390"/>
                </a:cubicBezTo>
                <a:lnTo>
                  <a:pt x="6161088" y="29209"/>
                </a:lnTo>
                <a:lnTo>
                  <a:pt x="6262655" y="21390"/>
                </a:lnTo>
                <a:cubicBezTo>
                  <a:pt x="6405549" y="5694"/>
                  <a:pt x="6517747" y="175"/>
                  <a:pt x="6610089" y="5"/>
                </a:cubicBezTo>
                <a:close/>
              </a:path>
            </a:pathLst>
          </a:cu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7A7CA4C-706D-4D85-B7A0-C5B0E76E1AC5}"/>
              </a:ext>
            </a:extLst>
          </p:cNvPr>
          <p:cNvSpPr txBox="1"/>
          <p:nvPr/>
        </p:nvSpPr>
        <p:spPr>
          <a:xfrm>
            <a:off x="1752600" y="3028426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2000" dirty="0">
                <a:latin typeface="Abadi" panose="020B0604020104020204" pitchFamily="34" charset="0"/>
              </a:rPr>
              <a:t>Prof. Claudia Coñuecar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D85A40D9-0EC3-4DCB-8DD6-ABA83A7801A4}"/>
              </a:ext>
            </a:extLst>
          </p:cNvPr>
          <p:cNvSpPr txBox="1">
            <a:spLocks/>
          </p:cNvSpPr>
          <p:nvPr/>
        </p:nvSpPr>
        <p:spPr>
          <a:xfrm>
            <a:off x="-619124" y="161490"/>
            <a:ext cx="7715250" cy="23926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5400">
                <a:solidFill>
                  <a:schemeClr val="bg1"/>
                </a:solidFill>
              </a:rPr>
              <a:t>Clases Música</a:t>
            </a:r>
            <a:br>
              <a:rPr lang="es-CL" sz="5400">
                <a:solidFill>
                  <a:schemeClr val="bg1"/>
                </a:solidFill>
              </a:rPr>
            </a:br>
            <a:r>
              <a:rPr lang="es-CL" sz="5400">
                <a:solidFill>
                  <a:schemeClr val="bg1"/>
                </a:solidFill>
              </a:rPr>
              <a:t>8° año básico</a:t>
            </a:r>
            <a:endParaRPr lang="es-CL" sz="5400" dirty="0">
              <a:solidFill>
                <a:schemeClr val="bg1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93BB03CD-C729-4106-99C2-D27A6BEE5E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2794" y="231189"/>
            <a:ext cx="1238350" cy="132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524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E53EAE-F56F-45CD-8E07-32968F58C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Actividad Musical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2C673F-A05D-4D7A-802D-945899B43E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>
              <a:latin typeface="Abadi" panose="020B0604020104020204" pitchFamily="34" charset="0"/>
            </a:endParaRPr>
          </a:p>
          <a:p>
            <a:r>
              <a:rPr lang="es-CL" dirty="0">
                <a:latin typeface="Abadi" panose="020B0604020104020204" pitchFamily="34" charset="0"/>
              </a:rPr>
              <a:t>Buscar 6 palabras para Cuartinas, de 4 sílabas</a:t>
            </a:r>
          </a:p>
          <a:p>
            <a:endParaRPr lang="es-CL" dirty="0">
              <a:latin typeface="Abadi" panose="020B0604020104020204" pitchFamily="34" charset="0"/>
            </a:endParaRPr>
          </a:p>
          <a:p>
            <a:r>
              <a:rPr lang="es-CL" dirty="0">
                <a:latin typeface="Abadi" panose="020B0604020104020204" pitchFamily="34" charset="0"/>
              </a:rPr>
              <a:t>Buscar 6 palabras para Galopa, de 3 sílabas esdrújula</a:t>
            </a:r>
          </a:p>
          <a:p>
            <a:endParaRPr lang="es-CL" dirty="0">
              <a:latin typeface="Abadi" panose="020B0604020104020204" pitchFamily="34" charset="0"/>
            </a:endParaRPr>
          </a:p>
          <a:p>
            <a:r>
              <a:rPr lang="es-CL" dirty="0">
                <a:latin typeface="Abadi" panose="020B0604020104020204" pitchFamily="34" charset="0"/>
              </a:rPr>
              <a:t>Buscar 6 palabras para Saltillo, de 2 sílabas acentuadas en la 1° sílaba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B47F302-6773-48FD-84AD-BC31C59BA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7440" y="2152904"/>
            <a:ext cx="1109568" cy="81998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B0EDC5E-9ED9-46D8-B426-714719F07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2320" y="3536634"/>
            <a:ext cx="1157828" cy="85564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760A778-F68B-4A47-B150-86496E64FD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7760" y="5441736"/>
            <a:ext cx="974434" cy="105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825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AEC256-FE34-472E-9E5D-1E14E9EA8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Información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B8129A6-6270-4653-9FF3-432EEF53A0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s-CL" dirty="0"/>
              <a:t>PLAZO DE ENTREGA: </a:t>
            </a:r>
          </a:p>
          <a:p>
            <a:pPr>
              <a:lnSpc>
                <a:spcPct val="150000"/>
              </a:lnSpc>
            </a:pPr>
            <a:r>
              <a:rPr lang="es-CL" b="1" dirty="0"/>
              <a:t>Viernes 11 de Septiembre</a:t>
            </a:r>
          </a:p>
          <a:p>
            <a:pPr>
              <a:lnSpc>
                <a:spcPct val="150000"/>
              </a:lnSpc>
            </a:pPr>
            <a:r>
              <a:rPr lang="es-CL" dirty="0"/>
              <a:t>Indicar Nombre y curso</a:t>
            </a:r>
          </a:p>
          <a:p>
            <a:pPr>
              <a:lnSpc>
                <a:spcPct val="150000"/>
              </a:lnSpc>
            </a:pPr>
            <a:r>
              <a:rPr lang="es-CL" dirty="0"/>
              <a:t>CORREO: </a:t>
            </a:r>
            <a:r>
              <a:rPr lang="es-CL" dirty="0">
                <a:hlinkClick r:id="rId2"/>
              </a:rPr>
              <a:t>cconuecar@emmanuel.cl</a:t>
            </a:r>
            <a:endParaRPr lang="es-CL" dirty="0"/>
          </a:p>
          <a:p>
            <a:pPr>
              <a:lnSpc>
                <a:spcPct val="150000"/>
              </a:lnSpc>
            </a:pPr>
            <a:r>
              <a:rPr lang="es-CL" dirty="0" err="1"/>
              <a:t>Whatsapp</a:t>
            </a:r>
            <a:r>
              <a:rPr lang="es-CL" dirty="0"/>
              <a:t>: +56978961502</a:t>
            </a:r>
          </a:p>
          <a:p>
            <a:pPr>
              <a:lnSpc>
                <a:spcPct val="150000"/>
              </a:lnSpc>
            </a:pPr>
            <a:r>
              <a:rPr lang="es-CL" dirty="0"/>
              <a:t>Buzón de tareas en página web del colegio</a:t>
            </a:r>
          </a:p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9312A91-46CB-42A0-AD10-B512593AB2A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76845" y="2638044"/>
            <a:ext cx="4724809" cy="270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509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" r="7740" b="-1"/>
          <a:stretch/>
        </p:blipFill>
        <p:spPr bwMode="auto">
          <a:xfrm>
            <a:off x="114301" y="0"/>
            <a:ext cx="120777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1404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s-CL" dirty="0"/>
              <a:t>Duración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97280" y="2810506"/>
            <a:ext cx="6437367" cy="376089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s-ES" dirty="0"/>
              <a:t>Es la prolongación del sonido en el tiempo.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dirty="0"/>
              <a:t>Sonidos largos o cortos. Según cuál sea la fuente que los produzca, los sonidos pueden alargarse de forma ininterrumpida o acortarse.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dirty="0"/>
              <a:t>La duración en la música son las figuras rítmicas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96490" y="2108200"/>
            <a:ext cx="2009075" cy="3760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2690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s-CL" dirty="0"/>
              <a:t>Duración = Figuras rítmicas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97280" y="2565401"/>
            <a:ext cx="6437367" cy="3760891"/>
          </a:xfrm>
        </p:spPr>
        <p:txBody>
          <a:bodyPr>
            <a:normAutofit/>
          </a:bodyPr>
          <a:lstStyle/>
          <a:p>
            <a:r>
              <a:rPr lang="es-ES" dirty="0"/>
              <a:t>El ritmo en la música se refiere a la frecuencia de repetición de intervalos regulares de sonidos largos y breves en una canción. </a:t>
            </a:r>
          </a:p>
          <a:p>
            <a:r>
              <a:rPr lang="es-ES" dirty="0"/>
              <a:t>El ritmo se define como la organización de tiempos que perciben los oyentes como una estructura musical rítmica. </a:t>
            </a:r>
          </a:p>
          <a:p>
            <a:r>
              <a:rPr lang="es-ES" dirty="0"/>
              <a:t>Esta sucesión temporal se ordena en nuestra mente, percibiendo de este modo una forma rítmica de una canción.</a:t>
            </a:r>
            <a:endParaRPr lang="es-CL" dirty="0"/>
          </a:p>
          <a:p>
            <a:endParaRPr lang="es-C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29006" y="2966832"/>
            <a:ext cx="3144043" cy="204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5013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81FFCF2-AC72-4986-B184-B43AE666D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196" y="350756"/>
            <a:ext cx="7645047" cy="74987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FB4C5EC-6704-4D46-940C-4D5E97CC2A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1854468"/>
            <a:ext cx="5417643" cy="465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246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764D51-2483-4485-9F03-834EB7A77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Figuras Musicales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D5E48411-5D24-4935-8211-2B5FA79A34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06" t="7584" r="5078" b="5108"/>
          <a:stretch/>
        </p:blipFill>
        <p:spPr>
          <a:xfrm>
            <a:off x="1333500" y="2657475"/>
            <a:ext cx="2219325" cy="16383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6578681-7524-4A53-8785-331E58BB0A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68" t="8049" r="4094" b="5082"/>
          <a:stretch/>
        </p:blipFill>
        <p:spPr>
          <a:xfrm>
            <a:off x="4986336" y="2657473"/>
            <a:ext cx="2219325" cy="1638301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736D9203-02EA-4326-A66A-6CDBDD61F640}"/>
              </a:ext>
            </a:extLst>
          </p:cNvPr>
          <p:cNvSpPr/>
          <p:nvPr/>
        </p:nvSpPr>
        <p:spPr>
          <a:xfrm>
            <a:off x="1577088" y="4705646"/>
            <a:ext cx="17607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Cuartina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D94C94C-AC06-49FC-8C44-07E5DDD82463}"/>
              </a:ext>
            </a:extLst>
          </p:cNvPr>
          <p:cNvSpPr/>
          <p:nvPr/>
        </p:nvSpPr>
        <p:spPr>
          <a:xfrm>
            <a:off x="5254434" y="4705646"/>
            <a:ext cx="16831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Galopa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308A0B7-7BCF-47F8-AE13-F83C58528DAF}"/>
              </a:ext>
            </a:extLst>
          </p:cNvPr>
          <p:cNvSpPr/>
          <p:nvPr/>
        </p:nvSpPr>
        <p:spPr>
          <a:xfrm>
            <a:off x="8754877" y="4705646"/>
            <a:ext cx="18192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Saltillo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0B78EFC-B26E-4C5B-A7CF-FA743DBAA0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9336" y="2970211"/>
            <a:ext cx="2150358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48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839CA0-A8CD-45AC-96B7-63713F70F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Percusión con palabras Cuartina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6673FD9-AB18-4D84-BF02-180EB856BC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2928469"/>
            <a:ext cx="2700243" cy="1995509"/>
          </a:xfr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40FFA9AE-31E3-436A-A302-8347CCDB3D05}"/>
              </a:ext>
            </a:extLst>
          </p:cNvPr>
          <p:cNvSpPr/>
          <p:nvPr/>
        </p:nvSpPr>
        <p:spPr>
          <a:xfrm>
            <a:off x="7829550" y="2395835"/>
            <a:ext cx="1665841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Chocolate</a:t>
            </a:r>
          </a:p>
          <a:p>
            <a:pPr algn="ctr"/>
            <a:r>
              <a:rPr lang="es-E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Elefante</a:t>
            </a:r>
          </a:p>
          <a:p>
            <a:pPr algn="ctr"/>
            <a:r>
              <a:rPr lang="es-E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Paralelo </a:t>
            </a:r>
          </a:p>
          <a:p>
            <a:pPr algn="ctr"/>
            <a:r>
              <a:rPr lang="es-E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Abanico</a:t>
            </a:r>
            <a:endParaRPr lang="es-E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4D0E3C25-BF23-4726-B50B-F2591B4B6839}"/>
              </a:ext>
            </a:extLst>
          </p:cNvPr>
          <p:cNvCxnSpPr>
            <a:cxnSpLocks/>
          </p:cNvCxnSpPr>
          <p:nvPr/>
        </p:nvCxnSpPr>
        <p:spPr>
          <a:xfrm flipV="1">
            <a:off x="4281393" y="3000375"/>
            <a:ext cx="3252882" cy="6607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107825F5-A5AD-4A2C-889B-996C7E7903DB}"/>
              </a:ext>
            </a:extLst>
          </p:cNvPr>
          <p:cNvCxnSpPr>
            <a:cxnSpLocks/>
          </p:cNvCxnSpPr>
          <p:nvPr/>
        </p:nvCxnSpPr>
        <p:spPr>
          <a:xfrm flipV="1">
            <a:off x="4362451" y="3781426"/>
            <a:ext cx="3047999" cy="1881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EDDC3625-ACE2-44C1-B3FC-26FDE1795F00}"/>
              </a:ext>
            </a:extLst>
          </p:cNvPr>
          <p:cNvCxnSpPr>
            <a:cxnSpLocks/>
          </p:cNvCxnSpPr>
          <p:nvPr/>
        </p:nvCxnSpPr>
        <p:spPr>
          <a:xfrm>
            <a:off x="4362451" y="4419600"/>
            <a:ext cx="3171824" cy="857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E9A56A99-5DC0-44F8-8729-4FE09AD3FE30}"/>
              </a:ext>
            </a:extLst>
          </p:cNvPr>
          <p:cNvCxnSpPr>
            <a:cxnSpLocks/>
          </p:cNvCxnSpPr>
          <p:nvPr/>
        </p:nvCxnSpPr>
        <p:spPr>
          <a:xfrm>
            <a:off x="4362451" y="4728061"/>
            <a:ext cx="3276599" cy="5297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47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1AB097-D67D-440B-8135-06D06FF49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Percusión de palabras con Galopa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E4FE2F9-A5F6-4EFA-8B0F-BB239C0DE2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7857" y="2751177"/>
            <a:ext cx="2549748" cy="1884292"/>
          </a:xfr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B1340F80-4417-4AE8-B2D2-BA038AA0AC69}"/>
              </a:ext>
            </a:extLst>
          </p:cNvPr>
          <p:cNvSpPr/>
          <p:nvPr/>
        </p:nvSpPr>
        <p:spPr>
          <a:xfrm>
            <a:off x="5339094" y="2205335"/>
            <a:ext cx="1513812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Ábrelo</a:t>
            </a:r>
          </a:p>
          <a:p>
            <a:pPr algn="ctr"/>
            <a:r>
              <a:rPr lang="es-E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Hígado</a:t>
            </a:r>
          </a:p>
          <a:p>
            <a:pPr algn="ctr"/>
            <a:r>
              <a:rPr lang="es-E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Lámpara</a:t>
            </a:r>
          </a:p>
          <a:p>
            <a:pPr algn="ctr"/>
            <a:r>
              <a:rPr lang="es-E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África</a:t>
            </a:r>
            <a:endParaRPr lang="es-E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27D5959-2471-4871-94D9-495A9937BFCD}"/>
              </a:ext>
            </a:extLst>
          </p:cNvPr>
          <p:cNvSpPr txBox="1"/>
          <p:nvPr/>
        </p:nvSpPr>
        <p:spPr>
          <a:xfrm>
            <a:off x="7735609" y="2675900"/>
            <a:ext cx="3308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600" b="1" dirty="0"/>
              <a:t>Son todas palabras esdrújulas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B593B128-6E3F-4C81-97EF-744674AEF0E1}"/>
              </a:ext>
            </a:extLst>
          </p:cNvPr>
          <p:cNvSpPr/>
          <p:nvPr/>
        </p:nvSpPr>
        <p:spPr>
          <a:xfrm>
            <a:off x="8376214" y="4089439"/>
            <a:ext cx="2295525" cy="1362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latin typeface="+mj-lt"/>
              </a:rPr>
              <a:t>Se acentúan en la 1° Sílaba</a:t>
            </a:r>
          </a:p>
        </p:txBody>
      </p:sp>
      <p:sp>
        <p:nvSpPr>
          <p:cNvPr id="11" name="Globo: flecha derecha e izquierda 10">
            <a:extLst>
              <a:ext uri="{FF2B5EF4-FFF2-40B4-BE49-F238E27FC236}">
                <a16:creationId xmlns:a16="http://schemas.microsoft.com/office/drawing/2014/main" id="{FD9B5984-F828-47BD-B2A0-FC270606E22C}"/>
              </a:ext>
            </a:extLst>
          </p:cNvPr>
          <p:cNvSpPr/>
          <p:nvPr/>
        </p:nvSpPr>
        <p:spPr>
          <a:xfrm>
            <a:off x="4456391" y="2827377"/>
            <a:ext cx="723895" cy="2019300"/>
          </a:xfrm>
          <a:prstGeom prst="left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922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12A2F4-A578-4F5D-8DFE-E73748625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/>
              <a:t>Percusión con palabras Saltillo</a:t>
            </a:r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1563021-4ACB-4EEB-9B63-ACB936DD74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250" t="51999" r="28000" b="1"/>
          <a:stretch/>
        </p:blipFill>
        <p:spPr>
          <a:xfrm>
            <a:off x="683895" y="3328811"/>
            <a:ext cx="2280920" cy="1407653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473BC2D-2DF0-4ED0-B37E-FCDE36B9102F}"/>
              </a:ext>
            </a:extLst>
          </p:cNvPr>
          <p:cNvSpPr/>
          <p:nvPr/>
        </p:nvSpPr>
        <p:spPr>
          <a:xfrm>
            <a:off x="4137863" y="2324477"/>
            <a:ext cx="1763624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>
                <a:ln/>
                <a:solidFill>
                  <a:schemeClr val="accent3"/>
                </a:solidFill>
                <a:effectLst/>
                <a:latin typeface="Abadi" panose="020B0604020104020204" pitchFamily="34" charset="0"/>
              </a:rPr>
              <a:t>Corre</a:t>
            </a:r>
          </a:p>
          <a:p>
            <a:pPr algn="ctr"/>
            <a:r>
              <a:rPr lang="es-ES" sz="5400" b="1" dirty="0">
                <a:ln/>
                <a:solidFill>
                  <a:schemeClr val="accent3"/>
                </a:solidFill>
                <a:latin typeface="Abadi" panose="020B0604020104020204" pitchFamily="34" charset="0"/>
              </a:rPr>
              <a:t>Lana</a:t>
            </a:r>
          </a:p>
          <a:p>
            <a:pPr algn="ctr"/>
            <a:r>
              <a:rPr lang="es-ES" sz="5400" b="1" cap="none" spc="0" dirty="0">
                <a:ln/>
                <a:solidFill>
                  <a:schemeClr val="accent3"/>
                </a:solidFill>
                <a:effectLst/>
                <a:latin typeface="Abadi" panose="020B0604020104020204" pitchFamily="34" charset="0"/>
              </a:rPr>
              <a:t>Lápiz</a:t>
            </a:r>
          </a:p>
          <a:p>
            <a:pPr algn="ctr"/>
            <a:r>
              <a:rPr lang="es-ES" sz="5400" b="1" dirty="0">
                <a:ln/>
                <a:solidFill>
                  <a:schemeClr val="accent3"/>
                </a:solidFill>
                <a:latin typeface="Abadi" panose="020B0604020104020204" pitchFamily="34" charset="0"/>
              </a:rPr>
              <a:t>Foca</a:t>
            </a:r>
            <a:endParaRPr lang="es-ES" sz="5400" b="1" cap="none" spc="0" dirty="0">
              <a:ln/>
              <a:solidFill>
                <a:schemeClr val="accent3"/>
              </a:solidFill>
              <a:effectLst/>
              <a:latin typeface="Abadi" panose="020B0604020104020204" pitchFamily="34" charset="0"/>
            </a:endParaRPr>
          </a:p>
        </p:txBody>
      </p:sp>
      <p:sp>
        <p:nvSpPr>
          <p:cNvPr id="7" name="Onda 6">
            <a:extLst>
              <a:ext uri="{FF2B5EF4-FFF2-40B4-BE49-F238E27FC236}">
                <a16:creationId xmlns:a16="http://schemas.microsoft.com/office/drawing/2014/main" id="{88127EB6-760C-4A02-9794-10D8DEBFE616}"/>
              </a:ext>
            </a:extLst>
          </p:cNvPr>
          <p:cNvSpPr/>
          <p:nvPr/>
        </p:nvSpPr>
        <p:spPr>
          <a:xfrm>
            <a:off x="7543800" y="2533650"/>
            <a:ext cx="2705100" cy="2628899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dirty="0">
                <a:latin typeface="Abadi" panose="020B0604020104020204" pitchFamily="34" charset="0"/>
              </a:rPr>
              <a:t>Se acentúan en la 1° sílaba, con tilde o sin tilde, pero está presente la acentuación </a:t>
            </a:r>
          </a:p>
        </p:txBody>
      </p:sp>
    </p:spTree>
    <p:extLst>
      <p:ext uri="{BB962C8B-B14F-4D97-AF65-F5344CB8AC3E}">
        <p14:creationId xmlns:p14="http://schemas.microsoft.com/office/powerpoint/2010/main" val="2922305120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RegularSeedLeftStep">
      <a:dk1>
        <a:srgbClr val="000000"/>
      </a:dk1>
      <a:lt1>
        <a:srgbClr val="FFFFFF"/>
      </a:lt1>
      <a:dk2>
        <a:srgbClr val="374124"/>
      </a:dk2>
      <a:lt2>
        <a:srgbClr val="EFECEB"/>
      </a:lt2>
      <a:accent1>
        <a:srgbClr val="4D99C3"/>
      </a:accent1>
      <a:accent2>
        <a:srgbClr val="3BB1AA"/>
      </a:accent2>
      <a:accent3>
        <a:srgbClr val="46B37F"/>
      </a:accent3>
      <a:accent4>
        <a:srgbClr val="3BB147"/>
      </a:accent4>
      <a:accent5>
        <a:srgbClr val="68B346"/>
      </a:accent5>
      <a:accent6>
        <a:srgbClr val="8DAD39"/>
      </a:accent6>
      <a:hlink>
        <a:srgbClr val="C27449"/>
      </a:hlink>
      <a:folHlink>
        <a:srgbClr val="878787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249</Words>
  <Application>Microsoft Office PowerPoint</Application>
  <PresentationFormat>Panorámica</PresentationFormat>
  <Paragraphs>46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Abadi</vt:lpstr>
      <vt:lpstr>Arial</vt:lpstr>
      <vt:lpstr>Modern Love</vt:lpstr>
      <vt:lpstr>The Hand</vt:lpstr>
      <vt:lpstr>Wingdings</vt:lpstr>
      <vt:lpstr>SketchyVTI</vt:lpstr>
      <vt:lpstr>Presentación de PowerPoint</vt:lpstr>
      <vt:lpstr>Presentación de PowerPoint</vt:lpstr>
      <vt:lpstr>Duración</vt:lpstr>
      <vt:lpstr>Duración = Figuras rítmicas</vt:lpstr>
      <vt:lpstr>Presentación de PowerPoint</vt:lpstr>
      <vt:lpstr>Figuras Musicales</vt:lpstr>
      <vt:lpstr>Percusión con palabras Cuartina</vt:lpstr>
      <vt:lpstr>Percusión de palabras con Galopa</vt:lpstr>
      <vt:lpstr>Percusión con palabras Saltillo</vt:lpstr>
      <vt:lpstr>Actividad Musical</vt:lpstr>
      <vt:lpstr>Información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Claudia Coñuecar</dc:creator>
  <cp:lastModifiedBy>Claudia Coñuecar</cp:lastModifiedBy>
  <cp:revision>1</cp:revision>
  <dcterms:created xsi:type="dcterms:W3CDTF">2020-08-28T23:25:09Z</dcterms:created>
  <dcterms:modified xsi:type="dcterms:W3CDTF">2020-08-28T23:28:52Z</dcterms:modified>
</cp:coreProperties>
</file>