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69" r:id="rId3"/>
    <p:sldId id="270" r:id="rId4"/>
    <p:sldId id="272" r:id="rId5"/>
    <p:sldId id="273" r:id="rId6"/>
    <p:sldId id="262" r:id="rId7"/>
    <p:sldId id="274" r:id="rId8"/>
    <p:sldId id="258" r:id="rId9"/>
    <p:sldId id="261" r:id="rId10"/>
    <p:sldId id="260" r:id="rId11"/>
    <p:sldId id="275" r:id="rId12"/>
    <p:sldId id="276" r:id="rId13"/>
    <p:sldId id="277" r:id="rId14"/>
    <p:sldId id="264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B986C-E58C-4405-8CC9-01976714F464}" v="17" dt="2020-08-27T22:07:31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4D8B986C-E58C-4405-8CC9-01976714F464}"/>
    <pc:docChg chg="undo custSel mod addSld delSld modSld">
      <pc:chgData name="Claudia Coñuecar" userId="40a48c7a74c5fee3" providerId="LiveId" clId="{4D8B986C-E58C-4405-8CC9-01976714F464}" dt="2020-08-27T22:17:22.099" v="655" actId="1076"/>
      <pc:docMkLst>
        <pc:docMk/>
      </pc:docMkLst>
      <pc:sldChg chg="addSp delSp modSp mod">
        <pc:chgData name="Claudia Coñuecar" userId="40a48c7a74c5fee3" providerId="LiveId" clId="{4D8B986C-E58C-4405-8CC9-01976714F464}" dt="2020-08-27T21:33:30.303" v="61" actId="27636"/>
        <pc:sldMkLst>
          <pc:docMk/>
          <pc:sldMk cId="1222103985" sldId="256"/>
        </pc:sldMkLst>
        <pc:spChg chg="mod">
          <ac:chgData name="Claudia Coñuecar" userId="40a48c7a74c5fee3" providerId="LiveId" clId="{4D8B986C-E58C-4405-8CC9-01976714F464}" dt="2020-08-27T21:33:18.560" v="57" actId="14100"/>
          <ac:spMkLst>
            <pc:docMk/>
            <pc:sldMk cId="1222103985" sldId="256"/>
            <ac:spMk id="2" creationId="{592D3D93-C473-44C7-B953-9410FF449761}"/>
          </ac:spMkLst>
        </pc:spChg>
        <pc:spChg chg="mod">
          <ac:chgData name="Claudia Coñuecar" userId="40a48c7a74c5fee3" providerId="LiveId" clId="{4D8B986C-E58C-4405-8CC9-01976714F464}" dt="2020-08-27T21:33:30.303" v="61" actId="27636"/>
          <ac:spMkLst>
            <pc:docMk/>
            <pc:sldMk cId="1222103985" sldId="256"/>
            <ac:spMk id="3" creationId="{ADFA0012-29B2-4FD0-831C-14B383653C13}"/>
          </ac:spMkLst>
        </pc:spChg>
        <pc:spChg chg="del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9" creationId="{AC8EEB0F-BA72-49AC-956F-331B60FDE79E}"/>
          </ac:spMkLst>
        </pc:spChg>
        <pc:spChg chg="del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11" creationId="{14543B09-440D-4F57-BCB0-A4FCC922D80E}"/>
          </ac:spMkLst>
        </pc:spChg>
        <pc:spChg chg="del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13" creationId="{0EE80047-1219-42E8-86D3-94F51205039D}"/>
          </ac:spMkLst>
        </pc:spChg>
        <pc:spChg chg="del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15" creationId="{E83B29B1-18A6-4A7A-A498-90E521667991}"/>
          </ac:spMkLst>
        </pc:spChg>
        <pc:spChg chg="add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20" creationId="{AC8EEB0F-BA72-49AC-956F-331B60FDE79E}"/>
          </ac:spMkLst>
        </pc:spChg>
        <pc:spChg chg="add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22" creationId="{8CC700D5-9809-43F4-89D5-7DBBCB0DCC10}"/>
          </ac:spMkLst>
        </pc:spChg>
        <pc:spChg chg="add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24" creationId="{C7163242-6303-46DC-BAC1-2A204F061321}"/>
          </ac:spMkLst>
        </pc:spChg>
        <pc:spChg chg="add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26" creationId="{805C4C40-D70E-4C4F-B228-98A0A6132603}"/>
          </ac:spMkLst>
        </pc:spChg>
        <pc:picChg chg="mod">
          <ac:chgData name="Claudia Coñuecar" userId="40a48c7a74c5fee3" providerId="LiveId" clId="{4D8B986C-E58C-4405-8CC9-01976714F464}" dt="2020-08-27T21:32:13.504" v="29" actId="26606"/>
          <ac:picMkLst>
            <pc:docMk/>
            <pc:sldMk cId="1222103985" sldId="256"/>
            <ac:picMk id="4" creationId="{940FD793-DB05-4A58-B3D6-6C8DE9166C05}"/>
          </ac:picMkLst>
        </pc:picChg>
        <pc:picChg chg="add mod ord">
          <ac:chgData name="Claudia Coñuecar" userId="40a48c7a74c5fee3" providerId="LiveId" clId="{4D8B986C-E58C-4405-8CC9-01976714F464}" dt="2020-08-27T21:32:13.504" v="29" actId="26606"/>
          <ac:picMkLst>
            <pc:docMk/>
            <pc:sldMk cId="1222103985" sldId="256"/>
            <ac:picMk id="6" creationId="{779F7438-882F-44A4-8B97-C3C19C542DA1}"/>
          </ac:picMkLst>
        </pc:picChg>
        <pc:picChg chg="add mod">
          <ac:chgData name="Claudia Coñuecar" userId="40a48c7a74c5fee3" providerId="LiveId" clId="{4D8B986C-E58C-4405-8CC9-01976714F464}" dt="2020-08-27T21:32:36.613" v="32" actId="1076"/>
          <ac:picMkLst>
            <pc:docMk/>
            <pc:sldMk cId="1222103985" sldId="256"/>
            <ac:picMk id="7" creationId="{D5977678-783A-460C-BC09-8A10C85A9993}"/>
          </ac:picMkLst>
        </pc:picChg>
      </pc:sldChg>
      <pc:sldChg chg="del">
        <pc:chgData name="Claudia Coñuecar" userId="40a48c7a74c5fee3" providerId="LiveId" clId="{4D8B986C-E58C-4405-8CC9-01976714F464}" dt="2020-08-27T21:34:47.614" v="69" actId="2696"/>
        <pc:sldMkLst>
          <pc:docMk/>
          <pc:sldMk cId="2394508024" sldId="257"/>
        </pc:sldMkLst>
      </pc:sldChg>
      <pc:sldChg chg="addSp new del">
        <pc:chgData name="Claudia Coñuecar" userId="40a48c7a74c5fee3" providerId="LiveId" clId="{4D8B986C-E58C-4405-8CC9-01976714F464}" dt="2020-08-27T21:59:12.170" v="306" actId="2696"/>
        <pc:sldMkLst>
          <pc:docMk/>
          <pc:sldMk cId="1468636663" sldId="259"/>
        </pc:sldMkLst>
        <pc:picChg chg="add">
          <ac:chgData name="Claudia Coñuecar" userId="40a48c7a74c5fee3" providerId="LiveId" clId="{4D8B986C-E58C-4405-8CC9-01976714F464}" dt="2020-08-26T03:18:14.045" v="1"/>
          <ac:picMkLst>
            <pc:docMk/>
            <pc:sldMk cId="1468636663" sldId="259"/>
            <ac:picMk id="4" creationId="{9244A91E-386A-4A30-B919-D18627CA89DE}"/>
          </ac:picMkLst>
        </pc:picChg>
      </pc:sldChg>
      <pc:sldChg chg="addSp delSp modSp new mod setBg">
        <pc:chgData name="Claudia Coñuecar" userId="40a48c7a74c5fee3" providerId="LiveId" clId="{4D8B986C-E58C-4405-8CC9-01976714F464}" dt="2020-08-27T21:42:03.536" v="147" actId="14100"/>
        <pc:sldMkLst>
          <pc:docMk/>
          <pc:sldMk cId="3957741085" sldId="260"/>
        </pc:sldMkLst>
        <pc:spChg chg="mod ord">
          <ac:chgData name="Claudia Coñuecar" userId="40a48c7a74c5fee3" providerId="LiveId" clId="{4D8B986C-E58C-4405-8CC9-01976714F464}" dt="2020-08-27T21:40:21.961" v="129" actId="790"/>
          <ac:spMkLst>
            <pc:docMk/>
            <pc:sldMk cId="3957741085" sldId="260"/>
            <ac:spMk id="2" creationId="{C14C6C70-4BC8-49D3-912E-15058DA06BA0}"/>
          </ac:spMkLst>
        </pc:spChg>
        <pc:spChg chg="del">
          <ac:chgData name="Claudia Coñuecar" userId="40a48c7a74c5fee3" providerId="LiveId" clId="{4D8B986C-E58C-4405-8CC9-01976714F464}" dt="2020-08-27T21:38:01.098" v="73" actId="26606"/>
          <ac:spMkLst>
            <pc:docMk/>
            <pc:sldMk cId="3957741085" sldId="260"/>
            <ac:spMk id="3" creationId="{3E23FE86-0C10-4665-9A2A-DA5A730C0E0A}"/>
          </ac:spMkLst>
        </pc:spChg>
        <pc:spChg chg="add del">
          <ac:chgData name="Claudia Coñuecar" userId="40a48c7a74c5fee3" providerId="LiveId" clId="{4D8B986C-E58C-4405-8CC9-01976714F464}" dt="2020-08-27T21:39:49.928" v="125" actId="21"/>
          <ac:spMkLst>
            <pc:docMk/>
            <pc:sldMk cId="3957741085" sldId="260"/>
            <ac:spMk id="6" creationId="{09F05630-0DD7-4D9A-861A-FAAE979575F8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10" creationId="{9B0F7D69-D93C-4C38-A23D-76E000D691CD}"/>
          </ac:spMkLst>
        </pc:spChg>
        <pc:spChg chg="add del mod">
          <ac:chgData name="Claudia Coñuecar" userId="40a48c7a74c5fee3" providerId="LiveId" clId="{4D8B986C-E58C-4405-8CC9-01976714F464}" dt="2020-08-27T21:40:42.865" v="133" actId="11529"/>
          <ac:spMkLst>
            <pc:docMk/>
            <pc:sldMk cId="3957741085" sldId="260"/>
            <ac:spMk id="11" creationId="{8C43CAB9-3EF0-433E-AFD0-0CD14F76D1D5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12" creationId="{8CD419D4-EA9D-42D9-BF62-B07F0B7B672B}"/>
          </ac:spMkLst>
        </pc:spChg>
        <pc:spChg chg="add del mod">
          <ac:chgData name="Claudia Coñuecar" userId="40a48c7a74c5fee3" providerId="LiveId" clId="{4D8B986C-E58C-4405-8CC9-01976714F464}" dt="2020-08-27T21:41:09.665" v="137" actId="21"/>
          <ac:spMkLst>
            <pc:docMk/>
            <pc:sldMk cId="3957741085" sldId="260"/>
            <ac:spMk id="13" creationId="{A6B30829-EC3D-44C9-9CA2-DDD518EBA529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14" creationId="{1C6FEC9B-9608-4181-A9E5-A1B80E72021C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16" creationId="{AB1564ED-F26F-451D-97D6-A6EC3E83FD55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18" creationId="{0CA184B6-3482-4F43-87F0-BC765DCFD8A8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20" creationId="{6C869923-8380-4244-9548-802C330638A0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22" creationId="{C06255F2-BC67-4DDE-B34E-AC4BA21838CC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24" creationId="{55169443-FCCD-4C0A-8C69-18CD3FA0968D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26" creationId="{AC8EEB0F-BA72-49AC-956F-331B60FDE79E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28" creationId="{14543B09-440D-4F57-BCB0-A4FCC922D80E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30" creationId="{0EE80047-1219-42E8-86D3-94F51205039D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32" creationId="{E83B29B1-18A6-4A7A-A498-90E521667991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37" creationId="{9B0F7D69-D93C-4C38-A23D-76E000D691CD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39" creationId="{8CD419D4-EA9D-42D9-BF62-B07F0B7B672B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41" creationId="{1C6FEC9B-9608-4181-A9E5-A1B80E72021C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43" creationId="{AB1564ED-F26F-451D-97D6-A6EC3E83FD55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45" creationId="{0CA184B6-3482-4F43-87F0-BC765DCFD8A8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47" creationId="{6C869923-8380-4244-9548-802C330638A0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49" creationId="{C06255F2-BC67-4DDE-B34E-AC4BA21838CC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51" creationId="{55169443-FCCD-4C0A-8C69-18CD3FA0968D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53" creationId="{E217F32C-75AA-4B97-ADFB-5E2C3C7ECBCF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55" creationId="{4D76AAEA-AF3A-4616-9F99-E9AA131A51F5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57" creationId="{C87A50C4-1191-461A-9E09-C8057F2AF01F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58" creationId="{9B0F7D69-D93C-4C38-A23D-76E000D691CD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59" creationId="{BC87DA9F-8DB2-4D48-8716-A928FBB8A5D2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0" creationId="{8CD419D4-EA9D-42D9-BF62-B07F0B7B672B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1" creationId="{195EA065-AC5D-431D-927E-87FF05884866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2" creationId="{1C6FEC9B-9608-4181-A9E5-A1B80E72021C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3" creationId="{46934B3C-D73F-4CD0-95B1-0244D662D1C7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4" creationId="{AB1564ED-F26F-451D-97D6-A6EC3E83FD55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5" creationId="{0CA184B6-3482-4F43-87F0-BC765DCFD8A8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6" creationId="{6C869923-8380-4244-9548-802C330638A0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7" creationId="{C06255F2-BC67-4DDE-B34E-AC4BA21838CC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8" creationId="{55169443-FCCD-4C0A-8C69-18CD3FA0968D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9" creationId="{0DBF1ABE-8590-450D-BB49-BDDCCF3EEA9E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70" creationId="{391F8D69-709A-4575-A393-B4C26481AF3B}"/>
          </ac:spMkLst>
        </pc:spChg>
        <pc:picChg chg="add del">
          <ac:chgData name="Claudia Coñuecar" userId="40a48c7a74c5fee3" providerId="LiveId" clId="{4D8B986C-E58C-4405-8CC9-01976714F464}" dt="2020-08-27T21:35:20.168" v="70" actId="21"/>
          <ac:picMkLst>
            <pc:docMk/>
            <pc:sldMk cId="3957741085" sldId="260"/>
            <ac:picMk id="4" creationId="{A85BA823-C62D-4F6A-AA2D-EFA7BE18C331}"/>
          </ac:picMkLst>
        </pc:picChg>
        <pc:picChg chg="add mod ord">
          <ac:chgData name="Claudia Coñuecar" userId="40a48c7a74c5fee3" providerId="LiveId" clId="{4D8B986C-E58C-4405-8CC9-01976714F464}" dt="2020-08-27T21:39:08.870" v="122" actId="1076"/>
          <ac:picMkLst>
            <pc:docMk/>
            <pc:sldMk cId="3957741085" sldId="260"/>
            <ac:picMk id="5" creationId="{CEE576B4-19AB-4C39-BAE5-81BA24EADB28}"/>
          </ac:picMkLst>
        </pc:picChg>
        <pc:cxnChg chg="add del mod">
          <ac:chgData name="Claudia Coñuecar" userId="40a48c7a74c5fee3" providerId="LiveId" clId="{4D8B986C-E58C-4405-8CC9-01976714F464}" dt="2020-08-27T21:40:10.505" v="128" actId="21"/>
          <ac:cxnSpMkLst>
            <pc:docMk/>
            <pc:sldMk cId="3957741085" sldId="260"/>
            <ac:cxnSpMk id="8" creationId="{5A4D0207-638A-426E-B625-40AEF8435C7C}"/>
          </ac:cxnSpMkLst>
        </pc:cxnChg>
        <pc:cxnChg chg="add mod">
          <ac:chgData name="Claudia Coñuecar" userId="40a48c7a74c5fee3" providerId="LiveId" clId="{4D8B986C-E58C-4405-8CC9-01976714F464}" dt="2020-08-27T21:42:03.536" v="147" actId="14100"/>
          <ac:cxnSpMkLst>
            <pc:docMk/>
            <pc:sldMk cId="3957741085" sldId="260"/>
            <ac:cxnSpMk id="17" creationId="{57627D09-302E-455E-BC9B-F851598E4E63}"/>
          </ac:cxnSpMkLst>
        </pc:cxnChg>
      </pc:sldChg>
      <pc:sldChg chg="addSp delSp modSp new mod setBg">
        <pc:chgData name="Claudia Coñuecar" userId="40a48c7a74c5fee3" providerId="LiveId" clId="{4D8B986C-E58C-4405-8CC9-01976714F464}" dt="2020-08-26T03:24:36.251" v="7" actId="27614"/>
        <pc:sldMkLst>
          <pc:docMk/>
          <pc:sldMk cId="3235293072" sldId="261"/>
        </pc:sldMkLst>
        <pc:spChg chg="del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2" creationId="{B4367656-A2BD-4E6C-A133-FBAC4449B1F6}"/>
          </ac:spMkLst>
        </pc:spChg>
        <pc:spChg chg="del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3" creationId="{E9ED2956-2680-4170-A33F-08D2DC9CEF74}"/>
          </ac:spMkLst>
        </pc:spChg>
        <pc:spChg chg="add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9" creationId="{8950AD4C-6AF3-49F8-94E1-DBCAFB39478B}"/>
          </ac:spMkLst>
        </pc:spChg>
        <pc:spChg chg="add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11" creationId="{0ACBD85E-A404-45CB-B532-1039E479D4C6}"/>
          </ac:spMkLst>
        </pc:spChg>
        <pc:spChg chg="add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13" creationId="{DB1626B1-BAC7-4893-A5AC-620597685187}"/>
          </ac:spMkLst>
        </pc:spChg>
        <pc:spChg chg="add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15" creationId="{D64E9910-51FE-45BF-973D-9D2401FD3C63}"/>
          </ac:spMkLst>
        </pc:spChg>
        <pc:picChg chg="add mod">
          <ac:chgData name="Claudia Coñuecar" userId="40a48c7a74c5fee3" providerId="LiveId" clId="{4D8B986C-E58C-4405-8CC9-01976714F464}" dt="2020-08-26T03:24:36.251" v="7" actId="27614"/>
          <ac:picMkLst>
            <pc:docMk/>
            <pc:sldMk cId="3235293072" sldId="261"/>
            <ac:picMk id="4" creationId="{E906E41D-7BD2-4E14-A6EF-23BFE171195A}"/>
          </ac:picMkLst>
        </pc:picChg>
      </pc:sldChg>
      <pc:sldChg chg="modSp mod">
        <pc:chgData name="Claudia Coñuecar" userId="40a48c7a74c5fee3" providerId="LiveId" clId="{4D8B986C-E58C-4405-8CC9-01976714F464}" dt="2020-08-27T21:50:23.781" v="167" actId="20577"/>
        <pc:sldMkLst>
          <pc:docMk/>
          <pc:sldMk cId="2670086793" sldId="264"/>
        </pc:sldMkLst>
        <pc:spChg chg="mod">
          <ac:chgData name="Claudia Coñuecar" userId="40a48c7a74c5fee3" providerId="LiveId" clId="{4D8B986C-E58C-4405-8CC9-01976714F464}" dt="2020-08-27T21:50:03.473" v="150" actId="14100"/>
          <ac:spMkLst>
            <pc:docMk/>
            <pc:sldMk cId="2670086793" sldId="264"/>
            <ac:spMk id="2" creationId="{00000000-0000-0000-0000-000000000000}"/>
          </ac:spMkLst>
        </pc:spChg>
        <pc:spChg chg="mod">
          <ac:chgData name="Claudia Coñuecar" userId="40a48c7a74c5fee3" providerId="LiveId" clId="{4D8B986C-E58C-4405-8CC9-01976714F464}" dt="2020-08-27T21:50:23.781" v="167" actId="20577"/>
          <ac:spMkLst>
            <pc:docMk/>
            <pc:sldMk cId="2670086793" sldId="264"/>
            <ac:spMk id="5" creationId="{BB7A260E-4B58-4A73-A5FB-607AE01436E6}"/>
          </ac:spMkLst>
        </pc:spChg>
      </pc:sldChg>
      <pc:sldChg chg="modSp mod">
        <pc:chgData name="Claudia Coñuecar" userId="40a48c7a74c5fee3" providerId="LiveId" clId="{4D8B986C-E58C-4405-8CC9-01976714F464}" dt="2020-08-27T21:34:21.080" v="67" actId="14100"/>
        <pc:sldMkLst>
          <pc:docMk/>
          <pc:sldMk cId="4124289749" sldId="269"/>
        </pc:sldMkLst>
        <pc:spChg chg="mod">
          <ac:chgData name="Claudia Coñuecar" userId="40a48c7a74c5fee3" providerId="LiveId" clId="{4D8B986C-E58C-4405-8CC9-01976714F464}" dt="2020-08-27T21:34:21.080" v="67" actId="14100"/>
          <ac:spMkLst>
            <pc:docMk/>
            <pc:sldMk cId="4124289749" sldId="269"/>
            <ac:spMk id="14" creationId="{00000000-0000-0000-0000-000000000000}"/>
          </ac:spMkLst>
        </pc:spChg>
        <pc:graphicFrameChg chg="mod">
          <ac:chgData name="Claudia Coñuecar" userId="40a48c7a74c5fee3" providerId="LiveId" clId="{4D8B986C-E58C-4405-8CC9-01976714F464}" dt="2020-08-27T21:34:12.977" v="65" actId="14100"/>
          <ac:graphicFrameMkLst>
            <pc:docMk/>
            <pc:sldMk cId="4124289749" sldId="269"/>
            <ac:graphicFrameMk id="3" creationId="{5F065C96-5211-484F-8166-661AFF1526A8}"/>
          </ac:graphicFrameMkLst>
        </pc:graphicFrameChg>
      </pc:sldChg>
      <pc:sldChg chg="modSp mod delDesignElem">
        <pc:chgData name="Claudia Coñuecar" userId="40a48c7a74c5fee3" providerId="LiveId" clId="{4D8B986C-E58C-4405-8CC9-01976714F464}" dt="2020-08-27T21:34:32.882" v="68" actId="1076"/>
        <pc:sldMkLst>
          <pc:docMk/>
          <pc:sldMk cId="3316169391" sldId="272"/>
        </pc:sldMkLst>
        <pc:spChg chg="mod">
          <ac:chgData name="Claudia Coñuecar" userId="40a48c7a74c5fee3" providerId="LiveId" clId="{4D8B986C-E58C-4405-8CC9-01976714F464}" dt="2020-08-27T21:34:02.087" v="63" actId="27636"/>
          <ac:spMkLst>
            <pc:docMk/>
            <pc:sldMk cId="3316169391" sldId="272"/>
            <ac:spMk id="2" creationId="{00000000-0000-0000-0000-000000000000}"/>
          </ac:spMkLst>
        </pc:spChg>
        <pc:graphicFrameChg chg="mod">
          <ac:chgData name="Claudia Coñuecar" userId="40a48c7a74c5fee3" providerId="LiveId" clId="{4D8B986C-E58C-4405-8CC9-01976714F464}" dt="2020-08-27T21:34:32.882" v="68" actId="1076"/>
          <ac:graphicFrameMkLst>
            <pc:docMk/>
            <pc:sldMk cId="3316169391" sldId="272"/>
            <ac:graphicFrameMk id="9" creationId="{00000000-0000-0000-0000-000000000000}"/>
          </ac:graphicFrameMkLst>
        </pc:graphicFrameChg>
      </pc:sldChg>
      <pc:sldChg chg="addSp delSp modSp new mod">
        <pc:chgData name="Claudia Coñuecar" userId="40a48c7a74c5fee3" providerId="LiveId" clId="{4D8B986C-E58C-4405-8CC9-01976714F464}" dt="2020-08-27T21:59:04.079" v="305" actId="1076"/>
        <pc:sldMkLst>
          <pc:docMk/>
          <pc:sldMk cId="563082280" sldId="275"/>
        </pc:sldMkLst>
        <pc:spChg chg="mod">
          <ac:chgData name="Claudia Coñuecar" userId="40a48c7a74c5fee3" providerId="LiveId" clId="{4D8B986C-E58C-4405-8CC9-01976714F464}" dt="2020-08-27T21:58:50.635" v="302" actId="20577"/>
          <ac:spMkLst>
            <pc:docMk/>
            <pc:sldMk cId="563082280" sldId="275"/>
            <ac:spMk id="2" creationId="{6762B8C3-E919-4A0E-ADF3-A6665D72B21F}"/>
          </ac:spMkLst>
        </pc:spChg>
        <pc:spChg chg="del">
          <ac:chgData name="Claudia Coñuecar" userId="40a48c7a74c5fee3" providerId="LiveId" clId="{4D8B986C-E58C-4405-8CC9-01976714F464}" dt="2020-08-27T21:50:47.471" v="171" actId="21"/>
          <ac:spMkLst>
            <pc:docMk/>
            <pc:sldMk cId="563082280" sldId="275"/>
            <ac:spMk id="3" creationId="{8DB2898A-0FD1-432E-8F1F-CE1670A8796B}"/>
          </ac:spMkLst>
        </pc:spChg>
        <pc:spChg chg="add mod">
          <ac:chgData name="Claudia Coñuecar" userId="40a48c7a74c5fee3" providerId="LiveId" clId="{4D8B986C-E58C-4405-8CC9-01976714F464}" dt="2020-08-27T21:58:30.686" v="259" actId="207"/>
          <ac:spMkLst>
            <pc:docMk/>
            <pc:sldMk cId="563082280" sldId="275"/>
            <ac:spMk id="6" creationId="{68387E20-A8E0-4281-BF3C-0698438E17BA}"/>
          </ac:spMkLst>
        </pc:spChg>
        <pc:spChg chg="add mod">
          <ac:chgData name="Claudia Coñuecar" userId="40a48c7a74c5fee3" providerId="LiveId" clId="{4D8B986C-E58C-4405-8CC9-01976714F464}" dt="2020-08-27T21:57:12.954" v="239" actId="1076"/>
          <ac:spMkLst>
            <pc:docMk/>
            <pc:sldMk cId="563082280" sldId="275"/>
            <ac:spMk id="7" creationId="{B37A19AF-96B0-42BE-AC85-1E917EE42556}"/>
          </ac:spMkLst>
        </pc:spChg>
        <pc:spChg chg="add mod">
          <ac:chgData name="Claudia Coñuecar" userId="40a48c7a74c5fee3" providerId="LiveId" clId="{4D8B986C-E58C-4405-8CC9-01976714F464}" dt="2020-08-27T21:58:07.119" v="258" actId="20577"/>
          <ac:spMkLst>
            <pc:docMk/>
            <pc:sldMk cId="563082280" sldId="275"/>
            <ac:spMk id="8" creationId="{EE556A6C-96EA-457C-A39C-0076CA6C5C75}"/>
          </ac:spMkLst>
        </pc:spChg>
        <pc:picChg chg="add del mod modCrop">
          <ac:chgData name="Claudia Coñuecar" userId="40a48c7a74c5fee3" providerId="LiveId" clId="{4D8B986C-E58C-4405-8CC9-01976714F464}" dt="2020-08-27T21:54:07.012" v="197" actId="21"/>
          <ac:picMkLst>
            <pc:docMk/>
            <pc:sldMk cId="563082280" sldId="275"/>
            <ac:picMk id="4" creationId="{F22AC726-F45B-4826-945D-7EB1DE447882}"/>
          </ac:picMkLst>
        </pc:picChg>
        <pc:picChg chg="add mod">
          <ac:chgData name="Claudia Coñuecar" userId="40a48c7a74c5fee3" providerId="LiveId" clId="{4D8B986C-E58C-4405-8CC9-01976714F464}" dt="2020-08-27T21:59:04.079" v="305" actId="1076"/>
          <ac:picMkLst>
            <pc:docMk/>
            <pc:sldMk cId="563082280" sldId="275"/>
            <ac:picMk id="5" creationId="{8B81DBA0-B857-43FF-A231-8B381154D90C}"/>
          </ac:picMkLst>
        </pc:picChg>
      </pc:sldChg>
      <pc:sldChg chg="addSp modSp new mod setBg">
        <pc:chgData name="Claudia Coñuecar" userId="40a48c7a74c5fee3" providerId="LiveId" clId="{4D8B986C-E58C-4405-8CC9-01976714F464}" dt="2020-08-27T22:09:37.871" v="478" actId="692"/>
        <pc:sldMkLst>
          <pc:docMk/>
          <pc:sldMk cId="672868076" sldId="276"/>
        </pc:sldMkLst>
        <pc:spChg chg="mod">
          <ac:chgData name="Claudia Coñuecar" userId="40a48c7a74c5fee3" providerId="LiveId" clId="{4D8B986C-E58C-4405-8CC9-01976714F464}" dt="2020-08-27T22:08:57.337" v="469" actId="20577"/>
          <ac:spMkLst>
            <pc:docMk/>
            <pc:sldMk cId="672868076" sldId="276"/>
            <ac:spMk id="2" creationId="{F171FA55-7A9F-452E-8815-5CDD8A87E700}"/>
          </ac:spMkLst>
        </pc:spChg>
        <pc:spChg chg="mod">
          <ac:chgData name="Claudia Coñuecar" userId="40a48c7a74c5fee3" providerId="LiveId" clId="{4D8B986C-E58C-4405-8CC9-01976714F464}" dt="2020-08-27T22:09:23.168" v="475" actId="6549"/>
          <ac:spMkLst>
            <pc:docMk/>
            <pc:sldMk cId="672868076" sldId="276"/>
            <ac:spMk id="3" creationId="{14ABD980-A892-46BE-B51C-50E92CE6C536}"/>
          </ac:spMkLst>
        </pc:spChg>
        <pc:spChg chg="add mod">
          <ac:chgData name="Claudia Coñuecar" userId="40a48c7a74c5fee3" providerId="LiveId" clId="{4D8B986C-E58C-4405-8CC9-01976714F464}" dt="2020-08-27T22:09:05.023" v="470" actId="1076"/>
          <ac:spMkLst>
            <pc:docMk/>
            <pc:sldMk cId="672868076" sldId="276"/>
            <ac:spMk id="4" creationId="{CD81890F-ED26-479A-8D55-478FBFD84E42}"/>
          </ac:spMkLst>
        </pc:spChg>
        <pc:spChg chg="add mod">
          <ac:chgData name="Claudia Coñuecar" userId="40a48c7a74c5fee3" providerId="LiveId" clId="{4D8B986C-E58C-4405-8CC9-01976714F464}" dt="2020-08-27T22:09:09.375" v="471" actId="1076"/>
          <ac:spMkLst>
            <pc:docMk/>
            <pc:sldMk cId="672868076" sldId="276"/>
            <ac:spMk id="5" creationId="{2C44DE0A-49DC-4AE1-81B6-98634DC13833}"/>
          </ac:spMkLst>
        </pc:spChg>
        <pc:spChg chg="add mod">
          <ac:chgData name="Claudia Coñuecar" userId="40a48c7a74c5fee3" providerId="LiveId" clId="{4D8B986C-E58C-4405-8CC9-01976714F464}" dt="2020-08-27T22:09:12.842" v="472" actId="1076"/>
          <ac:spMkLst>
            <pc:docMk/>
            <pc:sldMk cId="672868076" sldId="276"/>
            <ac:spMk id="6" creationId="{CF1D6294-E675-438E-BCBA-DCF57B1DE563}"/>
          </ac:spMkLst>
        </pc:spChg>
        <pc:picChg chg="add mod">
          <ac:chgData name="Claudia Coñuecar" userId="40a48c7a74c5fee3" providerId="LiveId" clId="{4D8B986C-E58C-4405-8CC9-01976714F464}" dt="2020-08-27T22:09:29.717" v="477" actId="1076"/>
          <ac:picMkLst>
            <pc:docMk/>
            <pc:sldMk cId="672868076" sldId="276"/>
            <ac:picMk id="10" creationId="{CE790411-AC37-4EF1-9D3E-95E621320692}"/>
          </ac:picMkLst>
        </pc:picChg>
        <pc:cxnChg chg="add mod">
          <ac:chgData name="Claudia Coñuecar" userId="40a48c7a74c5fee3" providerId="LiveId" clId="{4D8B986C-E58C-4405-8CC9-01976714F464}" dt="2020-08-27T22:09:37.871" v="478" actId="692"/>
          <ac:cxnSpMkLst>
            <pc:docMk/>
            <pc:sldMk cId="672868076" sldId="276"/>
            <ac:cxnSpMk id="8" creationId="{7B82EE05-D944-4F96-9B83-41E94DC90EFE}"/>
          </ac:cxnSpMkLst>
        </pc:cxnChg>
      </pc:sldChg>
      <pc:sldChg chg="addSp modSp new mod">
        <pc:chgData name="Claudia Coñuecar" userId="40a48c7a74c5fee3" providerId="LiveId" clId="{4D8B986C-E58C-4405-8CC9-01976714F464}" dt="2020-08-27T22:17:22.099" v="655" actId="1076"/>
        <pc:sldMkLst>
          <pc:docMk/>
          <pc:sldMk cId="134226445" sldId="277"/>
        </pc:sldMkLst>
        <pc:spChg chg="mod">
          <ac:chgData name="Claudia Coñuecar" userId="40a48c7a74c5fee3" providerId="LiveId" clId="{4D8B986C-E58C-4405-8CC9-01976714F464}" dt="2020-08-27T22:17:12.161" v="652" actId="1076"/>
          <ac:spMkLst>
            <pc:docMk/>
            <pc:sldMk cId="134226445" sldId="277"/>
            <ac:spMk id="2" creationId="{57620F39-9F57-4788-A459-0E4B7828BE7B}"/>
          </ac:spMkLst>
        </pc:spChg>
        <pc:spChg chg="mod">
          <ac:chgData name="Claudia Coñuecar" userId="40a48c7a74c5fee3" providerId="LiveId" clId="{4D8B986C-E58C-4405-8CC9-01976714F464}" dt="2020-08-27T22:17:15.701" v="653" actId="1076"/>
          <ac:spMkLst>
            <pc:docMk/>
            <pc:sldMk cId="134226445" sldId="277"/>
            <ac:spMk id="3" creationId="{D245274D-C92E-4F4C-A356-2B37BCBA6718}"/>
          </ac:spMkLst>
        </pc:spChg>
        <pc:graphicFrameChg chg="add mod modGraphic">
          <ac:chgData name="Claudia Coñuecar" userId="40a48c7a74c5fee3" providerId="LiveId" clId="{4D8B986C-E58C-4405-8CC9-01976714F464}" dt="2020-08-27T22:17:22.099" v="655" actId="1076"/>
          <ac:graphicFrameMkLst>
            <pc:docMk/>
            <pc:sldMk cId="134226445" sldId="277"/>
            <ac:graphicFrameMk id="4" creationId="{695DA13E-A6DC-4B0F-954B-80429FFB9AC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3103618" y="-28389"/>
          <a:ext cx="4308363" cy="4308363"/>
        </a:xfrm>
        <a:prstGeom prst="circularArrow">
          <a:avLst>
            <a:gd name="adj1" fmla="val 5544"/>
            <a:gd name="adj2" fmla="val 330680"/>
            <a:gd name="adj3" fmla="val 13733982"/>
            <a:gd name="adj4" fmla="val 1741154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230885" y="1002"/>
          <a:ext cx="2053828" cy="10269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Cualidades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Del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Sonido</a:t>
          </a:r>
        </a:p>
      </dsp:txBody>
      <dsp:txXfrm>
        <a:off x="4281015" y="51132"/>
        <a:ext cx="1953568" cy="926654"/>
      </dsp:txXfrm>
    </dsp:sp>
    <dsp:sp modelId="{9F2ED76C-3B3C-418A-B0B2-C9CEC36C67B6}">
      <dsp:nvSpPr>
        <dsp:cNvPr id="0" name=""/>
        <dsp:cNvSpPr/>
      </dsp:nvSpPr>
      <dsp:spPr>
        <a:xfrm>
          <a:off x="5978219" y="1270514"/>
          <a:ext cx="2053828" cy="1026914"/>
        </a:xfrm>
        <a:prstGeom prst="roundRect">
          <a:avLst/>
        </a:prstGeom>
        <a:solidFill>
          <a:schemeClr val="accent5">
            <a:hueOff val="-375472"/>
            <a:satOff val="1089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Figuras Rítmicas</a:t>
          </a:r>
        </a:p>
      </dsp:txBody>
      <dsp:txXfrm>
        <a:off x="6028349" y="1320644"/>
        <a:ext cx="1953568" cy="926654"/>
      </dsp:txXfrm>
    </dsp:sp>
    <dsp:sp modelId="{4F5C6906-A244-448A-B962-CD7CF5350C14}">
      <dsp:nvSpPr>
        <dsp:cNvPr id="0" name=""/>
        <dsp:cNvSpPr/>
      </dsp:nvSpPr>
      <dsp:spPr>
        <a:xfrm>
          <a:off x="5310797" y="3324627"/>
          <a:ext cx="2053828" cy="1026914"/>
        </a:xfrm>
        <a:prstGeom prst="roundRect">
          <a:avLst/>
        </a:prstGeom>
        <a:solidFill>
          <a:schemeClr val="accent5">
            <a:hueOff val="-750944"/>
            <a:satOff val="217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Instrumentos</a:t>
          </a:r>
        </a:p>
      </dsp:txBody>
      <dsp:txXfrm>
        <a:off x="5360927" y="3374757"/>
        <a:ext cx="1953568" cy="926654"/>
      </dsp:txXfrm>
    </dsp:sp>
    <dsp:sp modelId="{362E7E73-F5E4-4914-8E83-0E774718138D}">
      <dsp:nvSpPr>
        <dsp:cNvPr id="0" name=""/>
        <dsp:cNvSpPr/>
      </dsp:nvSpPr>
      <dsp:spPr>
        <a:xfrm>
          <a:off x="3150974" y="3324627"/>
          <a:ext cx="2053828" cy="1026914"/>
        </a:xfrm>
        <a:prstGeom prst="roundRect">
          <a:avLst/>
        </a:prstGeom>
        <a:solidFill>
          <a:schemeClr val="accent5">
            <a:hueOff val="-1126417"/>
            <a:satOff val="3268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Notas Musicales</a:t>
          </a:r>
        </a:p>
      </dsp:txBody>
      <dsp:txXfrm>
        <a:off x="3201104" y="3374757"/>
        <a:ext cx="1953568" cy="926654"/>
      </dsp:txXfrm>
    </dsp:sp>
    <dsp:sp modelId="{774A84B4-5081-41FE-B49B-9422A21B28AF}">
      <dsp:nvSpPr>
        <dsp:cNvPr id="0" name=""/>
        <dsp:cNvSpPr/>
      </dsp:nvSpPr>
      <dsp:spPr>
        <a:xfrm>
          <a:off x="2483552" y="1270514"/>
          <a:ext cx="2053828" cy="1026914"/>
        </a:xfrm>
        <a:prstGeom prst="roundRect">
          <a:avLst/>
        </a:prstGeom>
        <a:solidFill>
          <a:schemeClr val="accent5">
            <a:hueOff val="-1501889"/>
            <a:satOff val="4358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Volumen</a:t>
          </a:r>
        </a:p>
      </dsp:txBody>
      <dsp:txXfrm>
        <a:off x="2533682" y="1320644"/>
        <a:ext cx="1953568" cy="926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A611-A522-4D68-B023-0012485139FD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07EB0-0A49-4A9D-B4E7-96A86958F4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355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4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9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0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4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8/27/2020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3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7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9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3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5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8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conuecar@emmanuel.c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9F7438-882F-44A4-8B97-C3C19C542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0FD793-DB05-4A58-B3D6-6C8DE9166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87" r="25163"/>
          <a:stretch/>
        </p:blipFill>
        <p:spPr>
          <a:xfrm>
            <a:off x="6137148" y="10"/>
            <a:ext cx="6053328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05099" y="1677725"/>
            <a:ext cx="4580108" cy="419741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64125" y="1781092"/>
            <a:ext cx="4309606" cy="393049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892268" y="1497535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2D3D93-C473-44C7-B953-9410FF449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3609" y="2247663"/>
            <a:ext cx="3831584" cy="2429112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CL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TS Educación</a:t>
            </a:r>
            <a:br>
              <a:rPr lang="es-CL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CL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Musical</a:t>
            </a:r>
            <a:br>
              <a:rPr lang="es-CL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CL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FA0012-29B2-4FD0-831C-14B383653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539" y="5032955"/>
            <a:ext cx="2929408" cy="678633"/>
          </a:xfrm>
        </p:spPr>
        <p:txBody>
          <a:bodyPr anchor="t">
            <a:normAutofit fontScale="62500" lnSpcReduction="20000"/>
          </a:bodyPr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Prof. Claudia Coñuecar</a:t>
            </a:r>
          </a:p>
          <a:p>
            <a:pPr algn="ctr"/>
            <a:endParaRPr lang="es-C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977678-783A-460C-BC09-8A10C85A9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" r="3305" b="-2"/>
          <a:stretch/>
        </p:blipFill>
        <p:spPr>
          <a:xfrm>
            <a:off x="130911" y="1292427"/>
            <a:ext cx="1174715" cy="13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0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3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Freeform: Shape 3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4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4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5" name="Freeform: Shape 44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6" name="Freeform: Shape 46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Freeform: Shape 48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50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9" name="Rectangle 52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Freeform: Shape 54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4C6C70-4BC8-49D3-912E-15058DA0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847" y="4176201"/>
            <a:ext cx="8394306" cy="139605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</a:t>
            </a:r>
            <a:r>
              <a:rPr lang="es-CL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escriben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una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comilla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´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E576B4-19AB-4C39-BAE5-81BA24EAD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"/>
          <a:stretch/>
        </p:blipFill>
        <p:spPr>
          <a:xfrm>
            <a:off x="2423619" y="222954"/>
            <a:ext cx="6882416" cy="3828009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7627D09-302E-455E-BC9B-F851598E4E63}"/>
              </a:ext>
            </a:extLst>
          </p:cNvPr>
          <p:cNvCxnSpPr>
            <a:cxnSpLocks/>
          </p:cNvCxnSpPr>
          <p:nvPr/>
        </p:nvCxnSpPr>
        <p:spPr>
          <a:xfrm>
            <a:off x="4544632" y="2681799"/>
            <a:ext cx="1939277" cy="2192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4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2B8C3-E919-4A0E-ADF3-A6665D7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716" y="451745"/>
            <a:ext cx="8770571" cy="1345269"/>
          </a:xfrm>
        </p:spPr>
        <p:txBody>
          <a:bodyPr/>
          <a:lstStyle/>
          <a:p>
            <a:r>
              <a:rPr lang="es-CL" dirty="0"/>
              <a:t>Notas Graves, Medias y Agudas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81DBA0-B857-43FF-A231-8B381154D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9" y="2786066"/>
            <a:ext cx="10889376" cy="3323748"/>
          </a:xfrm>
          <a:prstGeom prst="rect">
            <a:avLst/>
          </a:prstGeom>
        </p:spPr>
      </p:pic>
      <p:sp>
        <p:nvSpPr>
          <p:cNvPr id="6" name="Globo: flecha hacia abajo 5">
            <a:extLst>
              <a:ext uri="{FF2B5EF4-FFF2-40B4-BE49-F238E27FC236}">
                <a16:creationId xmlns:a16="http://schemas.microsoft.com/office/drawing/2014/main" id="{68387E20-A8E0-4281-BF3C-0698438E17BA}"/>
              </a:ext>
            </a:extLst>
          </p:cNvPr>
          <p:cNvSpPr/>
          <p:nvPr/>
        </p:nvSpPr>
        <p:spPr>
          <a:xfrm rot="20747680">
            <a:off x="1781174" y="3643195"/>
            <a:ext cx="1819275" cy="590550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Graves</a:t>
            </a:r>
          </a:p>
        </p:txBody>
      </p:sp>
      <p:sp>
        <p:nvSpPr>
          <p:cNvPr id="7" name="Globo: flecha hacia arriba 6">
            <a:extLst>
              <a:ext uri="{FF2B5EF4-FFF2-40B4-BE49-F238E27FC236}">
                <a16:creationId xmlns:a16="http://schemas.microsoft.com/office/drawing/2014/main" id="{B37A19AF-96B0-42BE-AC85-1E917EE42556}"/>
              </a:ext>
            </a:extLst>
          </p:cNvPr>
          <p:cNvSpPr/>
          <p:nvPr/>
        </p:nvSpPr>
        <p:spPr>
          <a:xfrm rot="20804668">
            <a:off x="4595762" y="4370458"/>
            <a:ext cx="1451293" cy="59554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Medios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id="{EE556A6C-96EA-457C-A39C-0076CA6C5C75}"/>
              </a:ext>
            </a:extLst>
          </p:cNvPr>
          <p:cNvSpPr/>
          <p:nvPr/>
        </p:nvSpPr>
        <p:spPr>
          <a:xfrm rot="20960521">
            <a:off x="6950388" y="3216314"/>
            <a:ext cx="1556001" cy="583299"/>
          </a:xfrm>
          <a:prstGeom prst="downArrowCallout">
            <a:avLst>
              <a:gd name="adj1" fmla="val 0"/>
              <a:gd name="adj2" fmla="val 37855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Agudas</a:t>
            </a:r>
          </a:p>
        </p:txBody>
      </p:sp>
    </p:spTree>
    <p:extLst>
      <p:ext uri="{BB962C8B-B14F-4D97-AF65-F5344CB8AC3E}">
        <p14:creationId xmlns:p14="http://schemas.microsoft.com/office/powerpoint/2010/main" val="56308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1FA55-7A9F-452E-8815-5CDD8A87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Notas musicales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ABD980-A892-46BE-B51C-50E92CE6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2534526"/>
            <a:ext cx="8770571" cy="2636914"/>
          </a:xfrm>
        </p:spPr>
        <p:txBody>
          <a:bodyPr/>
          <a:lstStyle/>
          <a:p>
            <a:endParaRPr lang="es-CL" dirty="0"/>
          </a:p>
          <a:p>
            <a:r>
              <a:rPr lang="es-CL" dirty="0"/>
              <a:t>DO – RE – MI – FA  – SOL – LA – SI  – DO – RE´– MI´- FA´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D81890F-ED26-479A-8D55-478FBFD84E42}"/>
              </a:ext>
            </a:extLst>
          </p:cNvPr>
          <p:cNvSpPr/>
          <p:nvPr/>
        </p:nvSpPr>
        <p:spPr>
          <a:xfrm>
            <a:off x="1505399" y="4057650"/>
            <a:ext cx="2143125" cy="733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Graves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C44DE0A-49DC-4AE1-81B6-98634DC13833}"/>
              </a:ext>
            </a:extLst>
          </p:cNvPr>
          <p:cNvSpPr/>
          <p:nvPr/>
        </p:nvSpPr>
        <p:spPr>
          <a:xfrm>
            <a:off x="4191381" y="4143375"/>
            <a:ext cx="1752600" cy="733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Medias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CF1D6294-E675-438E-BCBA-DCF57B1DE563}"/>
              </a:ext>
            </a:extLst>
          </p:cNvPr>
          <p:cNvSpPr/>
          <p:nvPr/>
        </p:nvSpPr>
        <p:spPr>
          <a:xfrm>
            <a:off x="6597651" y="4010024"/>
            <a:ext cx="2771775" cy="828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Agudas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B82EE05-D944-4F96-9B83-41E94DC90EFE}"/>
              </a:ext>
            </a:extLst>
          </p:cNvPr>
          <p:cNvCxnSpPr/>
          <p:nvPr/>
        </p:nvCxnSpPr>
        <p:spPr>
          <a:xfrm>
            <a:off x="3902075" y="3038474"/>
            <a:ext cx="0" cy="1943100"/>
          </a:xfrm>
          <a:prstGeom prst="line">
            <a:avLst/>
          </a:prstGeom>
          <a:ln w="22225" cap="sq" cmpd="sng">
            <a:solidFill>
              <a:schemeClr val="tx1"/>
            </a:solidFill>
            <a:prstDash val="lgDash"/>
            <a:head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E790411-AC37-4EF1-9D3E-95E62132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07" y="3066964"/>
            <a:ext cx="3657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6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20F39-9F57-4788-A459-0E4B7828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0" y="423170"/>
            <a:ext cx="8770571" cy="1345269"/>
          </a:xfrm>
        </p:spPr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45274D-C92E-4F4C-A356-2B37BCBA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90" y="2255126"/>
            <a:ext cx="8770571" cy="3651504"/>
          </a:xfrm>
        </p:spPr>
        <p:txBody>
          <a:bodyPr/>
          <a:lstStyle/>
          <a:p>
            <a:r>
              <a:rPr lang="es-CL" dirty="0"/>
              <a:t>Clasificar las notas musicales en Grave, Medias y Aguas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95DA13E-A6DC-4B0F-954B-80429FFB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72954"/>
              </p:ext>
            </p:extLst>
          </p:nvPr>
        </p:nvGraphicFramePr>
        <p:xfrm>
          <a:off x="1317600" y="2968625"/>
          <a:ext cx="8128000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149409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45315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945195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7509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Graves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Medias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4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82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75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98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0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Do’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41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5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0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2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1" y="908720"/>
            <a:ext cx="3743249" cy="192405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/>
              <a:t>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C49C5A-8AD9-4E99-9F3A-8B4B52A9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365105"/>
            <a:ext cx="3389670" cy="18167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B7A260E-4B58-4A73-A5FB-607AE01436E6}"/>
              </a:ext>
            </a:extLst>
          </p:cNvPr>
          <p:cNvSpPr/>
          <p:nvPr/>
        </p:nvSpPr>
        <p:spPr>
          <a:xfrm>
            <a:off x="5153026" y="828288"/>
            <a:ext cx="64738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sz="3200" b="1" dirty="0"/>
              <a:t>Viernes 11 Septiembre</a:t>
            </a:r>
          </a:p>
          <a:p>
            <a:pPr>
              <a:lnSpc>
                <a:spcPct val="150000"/>
              </a:lnSpc>
            </a:pPr>
            <a:r>
              <a:rPr lang="es-CL" sz="3200" b="1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sz="3200" dirty="0"/>
              <a:t>CORREO: </a:t>
            </a:r>
            <a:r>
              <a:rPr lang="es-CL" sz="3200" dirty="0">
                <a:hlinkClick r:id="rId4"/>
              </a:rPr>
              <a:t>cconuecar@emmanuel.cl</a:t>
            </a:r>
            <a:endParaRPr lang="es-CL" sz="3200" dirty="0"/>
          </a:p>
          <a:p>
            <a:pPr>
              <a:lnSpc>
                <a:spcPct val="150000"/>
              </a:lnSpc>
            </a:pPr>
            <a:r>
              <a:rPr lang="es-CL" sz="3200" dirty="0" err="1"/>
              <a:t>Whatsapp</a:t>
            </a:r>
            <a:r>
              <a:rPr lang="es-CL" sz="3200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sz="3200" dirty="0"/>
              <a:t>Buzón de Tareas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1609725" y="241632"/>
            <a:ext cx="10116625" cy="1739568"/>
          </a:xfrm>
        </p:spPr>
        <p:txBody>
          <a:bodyPr rtlCol="0">
            <a:normAutofit/>
          </a:bodyPr>
          <a:lstStyle/>
          <a:p>
            <a:pPr rtl="0"/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047525"/>
              </p:ext>
            </p:extLst>
          </p:nvPr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2386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8228637"/>
              </p:ext>
            </p:extLst>
          </p:nvPr>
        </p:nvGraphicFramePr>
        <p:xfrm>
          <a:off x="619125" y="222885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771" y="404664"/>
            <a:ext cx="3276599" cy="1445890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Altura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E1EFFD-12D6-400F-BB7D-C5B8591E0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68" y="692696"/>
            <a:ext cx="7127667" cy="5400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7BE6D1-B604-4E1C-AB5B-AF04CC21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93" y="2996953"/>
            <a:ext cx="39147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2475" y="174625"/>
            <a:ext cx="10515600" cy="1325563"/>
          </a:xfrm>
        </p:spPr>
        <p:txBody>
          <a:bodyPr rtlCol="0"/>
          <a:lstStyle/>
          <a:p>
            <a:pPr rtl="0"/>
            <a:r>
              <a:rPr lang="es-ES" dirty="0"/>
              <a:t>Notas musicales de Do bajo a Do alto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69D6D1-C764-49F2-88A6-6D0397F7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2708920"/>
            <a:ext cx="2667000" cy="1714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A93613-6B43-46DA-95CB-BF0409536B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85"/>
          <a:stretch/>
        </p:blipFill>
        <p:spPr>
          <a:xfrm>
            <a:off x="407987" y="1628800"/>
            <a:ext cx="80657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2" y="2590800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Notas Musicales</a:t>
            </a:r>
            <a:br>
              <a:rPr lang="es-ES" dirty="0"/>
            </a:br>
            <a:r>
              <a:rPr lang="es-ES" dirty="0"/>
              <a:t>en el piano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DEB60E-FE84-4EEF-8C63-4BEBD2EE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1512370"/>
            <a:ext cx="6172201" cy="3833261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C2444D-301C-4857-8635-8EEF97B988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681" y="260648"/>
            <a:ext cx="249503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1D80A-F403-4667-AE26-1C78EB60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694E4-3FEF-4014-A09E-DF469CB2D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E3285B-CD9F-418A-9D3A-A964D7DB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6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Marcador de contenido 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E906E41D-7BD2-4E14-A6EF-23BFE1711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491" y="1001658"/>
            <a:ext cx="8208401" cy="35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307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33E32"/>
      </a:dk2>
      <a:lt2>
        <a:srgbClr val="E8E7E2"/>
      </a:lt2>
      <a:accent1>
        <a:srgbClr val="96A1C6"/>
      </a:accent1>
      <a:accent2>
        <a:srgbClr val="7FA4BA"/>
      </a:accent2>
      <a:accent3>
        <a:srgbClr val="82ACA9"/>
      </a:accent3>
      <a:accent4>
        <a:srgbClr val="77AE94"/>
      </a:accent4>
      <a:accent5>
        <a:srgbClr val="83AF88"/>
      </a:accent5>
      <a:accent6>
        <a:srgbClr val="88AF77"/>
      </a:accent6>
      <a:hlink>
        <a:srgbClr val="8F8256"/>
      </a:hlink>
      <a:folHlink>
        <a:srgbClr val="848484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167</Words>
  <Application>Microsoft Office PowerPoint</Application>
  <PresentationFormat>Panorámica</PresentationFormat>
  <Paragraphs>59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Meiryo</vt:lpstr>
      <vt:lpstr>Calibri</vt:lpstr>
      <vt:lpstr>Corbel</vt:lpstr>
      <vt:lpstr>SketchLinesVTI</vt:lpstr>
      <vt:lpstr>TS Educación Musical </vt:lpstr>
      <vt:lpstr>Pilares de la Música</vt:lpstr>
      <vt:lpstr>Presentación de PowerPoint</vt:lpstr>
      <vt:lpstr>Cualidades del Sonido: Otros nombres…</vt:lpstr>
      <vt:lpstr>Altura</vt:lpstr>
      <vt:lpstr>Notas musicales de Do bajo a Do alto</vt:lpstr>
      <vt:lpstr>Notas Musicales en el piano</vt:lpstr>
      <vt:lpstr>Presentación de PowerPoint</vt:lpstr>
      <vt:lpstr>Presentación de PowerPoint</vt:lpstr>
      <vt:lpstr>Se escriben con una comilla ´</vt:lpstr>
      <vt:lpstr>Notas Graves, Medias y Agudas</vt:lpstr>
      <vt:lpstr>Notas musicales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 Educación Musical </dc:title>
  <dc:creator>Claudia Coñuecar</dc:creator>
  <cp:lastModifiedBy>Claudia Coñuecar</cp:lastModifiedBy>
  <cp:revision>1</cp:revision>
  <dcterms:created xsi:type="dcterms:W3CDTF">2020-08-27T21:38:46Z</dcterms:created>
  <dcterms:modified xsi:type="dcterms:W3CDTF">2020-08-27T22:17:26Z</dcterms:modified>
</cp:coreProperties>
</file>