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57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56230-B7FB-4769-852D-4455A8906561}" v="38" dt="2020-08-16T01:49:39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E1856230-B7FB-4769-852D-4455A8906561}"/>
    <pc:docChg chg="undo custSel mod addSld modSld">
      <pc:chgData name="Claudia Coñuecar" userId="40a48c7a74c5fee3" providerId="LiveId" clId="{E1856230-B7FB-4769-852D-4455A8906561}" dt="2020-08-17T03:12:57.076" v="946" actId="20577"/>
      <pc:docMkLst>
        <pc:docMk/>
      </pc:docMkLst>
      <pc:sldChg chg="addSp modSp mod">
        <pc:chgData name="Claudia Coñuecar" userId="40a48c7a74c5fee3" providerId="LiveId" clId="{E1856230-B7FB-4769-852D-4455A8906561}" dt="2020-08-16T00:59:08.065" v="51" actId="1076"/>
        <pc:sldMkLst>
          <pc:docMk/>
          <pc:sldMk cId="1603444639" sldId="263"/>
        </pc:sldMkLst>
        <pc:spChg chg="add mod">
          <ac:chgData name="Claudia Coñuecar" userId="40a48c7a74c5fee3" providerId="LiveId" clId="{E1856230-B7FB-4769-852D-4455A8906561}" dt="2020-08-16T00:57:27.878" v="3" actId="14100"/>
          <ac:spMkLst>
            <pc:docMk/>
            <pc:sldMk cId="1603444639" sldId="263"/>
            <ac:spMk id="7" creationId="{127C90F9-49B2-4C8E-8AA1-867C43519FD2}"/>
          </ac:spMkLst>
        </pc:spChg>
        <pc:spChg chg="add mod">
          <ac:chgData name="Claudia Coñuecar" userId="40a48c7a74c5fee3" providerId="LiveId" clId="{E1856230-B7FB-4769-852D-4455A8906561}" dt="2020-08-16T00:59:08.065" v="51" actId="1076"/>
          <ac:spMkLst>
            <pc:docMk/>
            <pc:sldMk cId="1603444639" sldId="263"/>
            <ac:spMk id="8" creationId="{C9429210-F404-4658-8B80-533E3E59E4FA}"/>
          </ac:spMkLst>
        </pc:spChg>
      </pc:sldChg>
      <pc:sldChg chg="addSp delSp modSp new mod">
        <pc:chgData name="Claudia Coñuecar" userId="40a48c7a74c5fee3" providerId="LiveId" clId="{E1856230-B7FB-4769-852D-4455A8906561}" dt="2020-08-17T03:11:22.439" v="938" actId="14100"/>
        <pc:sldMkLst>
          <pc:docMk/>
          <pc:sldMk cId="990239261" sldId="264"/>
        </pc:sldMkLst>
        <pc:spChg chg="mod">
          <ac:chgData name="Claudia Coñuecar" userId="40a48c7a74c5fee3" providerId="LiveId" clId="{E1856230-B7FB-4769-852D-4455A8906561}" dt="2020-08-16T01:20:38.456" v="654" actId="13822"/>
          <ac:spMkLst>
            <pc:docMk/>
            <pc:sldMk cId="990239261" sldId="264"/>
            <ac:spMk id="2" creationId="{BDA570AF-1F1F-4F46-A851-38743ABB564C}"/>
          </ac:spMkLst>
        </pc:spChg>
        <pc:spChg chg="del">
          <ac:chgData name="Claudia Coñuecar" userId="40a48c7a74c5fee3" providerId="LiveId" clId="{E1856230-B7FB-4769-852D-4455A8906561}" dt="2020-08-16T01:00:38.097" v="53"/>
          <ac:spMkLst>
            <pc:docMk/>
            <pc:sldMk cId="990239261" sldId="264"/>
            <ac:spMk id="3" creationId="{828FD61C-B76A-48FE-A748-29519A55269B}"/>
          </ac:spMkLst>
        </pc:spChg>
        <pc:picChg chg="add mod modCrop">
          <ac:chgData name="Claudia Coñuecar" userId="40a48c7a74c5fee3" providerId="LiveId" clId="{E1856230-B7FB-4769-852D-4455A8906561}" dt="2020-08-17T03:11:22.439" v="938" actId="14100"/>
          <ac:picMkLst>
            <pc:docMk/>
            <pc:sldMk cId="990239261" sldId="264"/>
            <ac:picMk id="4" creationId="{E34DF8DB-A1A0-4B51-A8DD-8DEB65681EFF}"/>
          </ac:picMkLst>
        </pc:picChg>
        <pc:picChg chg="add mod">
          <ac:chgData name="Claudia Coñuecar" userId="40a48c7a74c5fee3" providerId="LiveId" clId="{E1856230-B7FB-4769-852D-4455A8906561}" dt="2020-08-16T01:01:57.324" v="77" actId="1076"/>
          <ac:picMkLst>
            <pc:docMk/>
            <pc:sldMk cId="990239261" sldId="264"/>
            <ac:picMk id="5" creationId="{6EA1EFD9-6FEC-4CD1-9FC1-F06411CAA974}"/>
          </ac:picMkLst>
        </pc:picChg>
        <pc:picChg chg="add mod">
          <ac:chgData name="Claudia Coñuecar" userId="40a48c7a74c5fee3" providerId="LiveId" clId="{E1856230-B7FB-4769-852D-4455A8906561}" dt="2020-08-16T01:01:50.962" v="74" actId="1076"/>
          <ac:picMkLst>
            <pc:docMk/>
            <pc:sldMk cId="990239261" sldId="264"/>
            <ac:picMk id="2050" creationId="{98465F0E-0992-4C02-8900-C754A0FCFF07}"/>
          </ac:picMkLst>
        </pc:picChg>
      </pc:sldChg>
      <pc:sldChg chg="addSp delSp modSp new mod setBg">
        <pc:chgData name="Claudia Coñuecar" userId="40a48c7a74c5fee3" providerId="LiveId" clId="{E1856230-B7FB-4769-852D-4455A8906561}" dt="2020-08-16T01:04:58.187" v="183" actId="14100"/>
        <pc:sldMkLst>
          <pc:docMk/>
          <pc:sldMk cId="2672685718" sldId="265"/>
        </pc:sldMkLst>
        <pc:spChg chg="mod">
          <ac:chgData name="Claudia Coñuecar" userId="40a48c7a74c5fee3" providerId="LiveId" clId="{E1856230-B7FB-4769-852D-4455A8906561}" dt="2020-08-16T01:04:41.589" v="179" actId="26606"/>
          <ac:spMkLst>
            <pc:docMk/>
            <pc:sldMk cId="2672685718" sldId="265"/>
            <ac:spMk id="2" creationId="{59A986EB-03E1-43C3-8376-792232878C14}"/>
          </ac:spMkLst>
        </pc:spChg>
        <pc:spChg chg="del mod">
          <ac:chgData name="Claudia Coñuecar" userId="40a48c7a74c5fee3" providerId="LiveId" clId="{E1856230-B7FB-4769-852D-4455A8906561}" dt="2020-08-16T01:03:23.371" v="170" actId="21"/>
          <ac:spMkLst>
            <pc:docMk/>
            <pc:sldMk cId="2672685718" sldId="265"/>
            <ac:spMk id="3" creationId="{5A5378C9-644A-4672-8824-041EAAB5DAA2}"/>
          </ac:spMkLst>
        </pc:spChg>
        <pc:spChg chg="add del mod">
          <ac:chgData name="Claudia Coñuecar" userId="40a48c7a74c5fee3" providerId="LiveId" clId="{E1856230-B7FB-4769-852D-4455A8906561}" dt="2020-08-16T01:03:45.730" v="173"/>
          <ac:spMkLst>
            <pc:docMk/>
            <pc:sldMk cId="2672685718" sldId="265"/>
            <ac:spMk id="4" creationId="{47F51C2A-76F2-4381-B659-0FAB770B5C5C}"/>
          </ac:spMkLst>
        </pc:spChg>
        <pc:spChg chg="add">
          <ac:chgData name="Claudia Coñuecar" userId="40a48c7a74c5fee3" providerId="LiveId" clId="{E1856230-B7FB-4769-852D-4455A8906561}" dt="2020-08-16T01:04:41.589" v="179" actId="26606"/>
          <ac:spMkLst>
            <pc:docMk/>
            <pc:sldMk cId="2672685718" sldId="265"/>
            <ac:spMk id="13" creationId="{8D06CE56-3881-4ADA-8CEF-D18B02C242A3}"/>
          </ac:spMkLst>
        </pc:spChg>
        <pc:spChg chg="add">
          <ac:chgData name="Claudia Coñuecar" userId="40a48c7a74c5fee3" providerId="LiveId" clId="{E1856230-B7FB-4769-852D-4455A8906561}" dt="2020-08-16T01:04:41.589" v="179" actId="26606"/>
          <ac:spMkLst>
            <pc:docMk/>
            <pc:sldMk cId="2672685718" sldId="265"/>
            <ac:spMk id="15" creationId="{79F3C543-62EC-4433-9C93-A2CD8764E9B4}"/>
          </ac:spMkLst>
        </pc:spChg>
        <pc:spChg chg="add">
          <ac:chgData name="Claudia Coñuecar" userId="40a48c7a74c5fee3" providerId="LiveId" clId="{E1856230-B7FB-4769-852D-4455A8906561}" dt="2020-08-16T01:04:41.589" v="179" actId="26606"/>
          <ac:spMkLst>
            <pc:docMk/>
            <pc:sldMk cId="2672685718" sldId="265"/>
            <ac:spMk id="17" creationId="{96646FC9-C66D-4EC7-8310-0DD4ACC49C6C}"/>
          </ac:spMkLst>
        </pc:spChg>
        <pc:spChg chg="add">
          <ac:chgData name="Claudia Coñuecar" userId="40a48c7a74c5fee3" providerId="LiveId" clId="{E1856230-B7FB-4769-852D-4455A8906561}" dt="2020-08-16T01:04:41.589" v="179" actId="26606"/>
          <ac:spMkLst>
            <pc:docMk/>
            <pc:sldMk cId="2672685718" sldId="265"/>
            <ac:spMk id="19" creationId="{A3473CF9-37EB-43E7-89EF-D2D1C53D1DAC}"/>
          </ac:spMkLst>
        </pc:spChg>
        <pc:spChg chg="add">
          <ac:chgData name="Claudia Coñuecar" userId="40a48c7a74c5fee3" providerId="LiveId" clId="{E1856230-B7FB-4769-852D-4455A8906561}" dt="2020-08-16T01:04:41.589" v="179" actId="26606"/>
          <ac:spMkLst>
            <pc:docMk/>
            <pc:sldMk cId="2672685718" sldId="265"/>
            <ac:spMk id="21" creationId="{586B4EF9-43BA-4655-A6FF-1D8E21574C95}"/>
          </ac:spMkLst>
        </pc:spChg>
        <pc:picChg chg="add del">
          <ac:chgData name="Claudia Coñuecar" userId="40a48c7a74c5fee3" providerId="LiveId" clId="{E1856230-B7FB-4769-852D-4455A8906561}" dt="2020-08-16T01:03:34.036" v="172" actId="22"/>
          <ac:picMkLst>
            <pc:docMk/>
            <pc:sldMk cId="2672685718" sldId="265"/>
            <ac:picMk id="6" creationId="{55A82C9A-F9EA-4472-8951-5B585FA726E5}"/>
          </ac:picMkLst>
        </pc:picChg>
        <pc:picChg chg="add mod ord">
          <ac:chgData name="Claudia Coñuecar" userId="40a48c7a74c5fee3" providerId="LiveId" clId="{E1856230-B7FB-4769-852D-4455A8906561}" dt="2020-08-16T01:04:58.187" v="183" actId="14100"/>
          <ac:picMkLst>
            <pc:docMk/>
            <pc:sldMk cId="2672685718" sldId="265"/>
            <ac:picMk id="7" creationId="{EF811E0C-493D-45D1-898D-7C81C03D6F80}"/>
          </ac:picMkLst>
        </pc:picChg>
        <pc:picChg chg="add mod">
          <ac:chgData name="Claudia Coñuecar" userId="40a48c7a74c5fee3" providerId="LiveId" clId="{E1856230-B7FB-4769-852D-4455A8906561}" dt="2020-08-16T01:04:55.409" v="182" actId="14100"/>
          <ac:picMkLst>
            <pc:docMk/>
            <pc:sldMk cId="2672685718" sldId="265"/>
            <ac:picMk id="8" creationId="{3C32EF50-A64A-4104-BEC0-5CAAD84DD634}"/>
          </ac:picMkLst>
        </pc:picChg>
        <pc:picChg chg="add del mod">
          <ac:chgData name="Claudia Coñuecar" userId="40a48c7a74c5fee3" providerId="LiveId" clId="{E1856230-B7FB-4769-852D-4455A8906561}" dt="2020-08-16T01:03:23.371" v="170" actId="21"/>
          <ac:picMkLst>
            <pc:docMk/>
            <pc:sldMk cId="2672685718" sldId="265"/>
            <ac:picMk id="3074" creationId="{011617A9-F628-40C1-96FD-F08E3110184C}"/>
          </ac:picMkLst>
        </pc:picChg>
      </pc:sldChg>
      <pc:sldChg chg="addSp delSp modSp new mod">
        <pc:chgData name="Claudia Coñuecar" userId="40a48c7a74c5fee3" providerId="LiveId" clId="{E1856230-B7FB-4769-852D-4455A8906561}" dt="2020-08-17T03:12:14.493" v="942" actId="14100"/>
        <pc:sldMkLst>
          <pc:docMk/>
          <pc:sldMk cId="1564901021" sldId="266"/>
        </pc:sldMkLst>
        <pc:spChg chg="mod">
          <ac:chgData name="Claudia Coñuecar" userId="40a48c7a74c5fee3" providerId="LiveId" clId="{E1856230-B7FB-4769-852D-4455A8906561}" dt="2020-08-16T01:16:34.926" v="502" actId="207"/>
          <ac:spMkLst>
            <pc:docMk/>
            <pc:sldMk cId="1564901021" sldId="266"/>
            <ac:spMk id="2" creationId="{2CFCBFE6-F32B-4C66-BF2D-180CD6841B8F}"/>
          </ac:spMkLst>
        </pc:spChg>
        <pc:spChg chg="mod">
          <ac:chgData name="Claudia Coñuecar" userId="40a48c7a74c5fee3" providerId="LiveId" clId="{E1856230-B7FB-4769-852D-4455A8906561}" dt="2020-08-17T03:12:00.670" v="939" actId="20577"/>
          <ac:spMkLst>
            <pc:docMk/>
            <pc:sldMk cId="1564901021" sldId="266"/>
            <ac:spMk id="3" creationId="{C2A812E3-3413-4642-B7FA-5572CE66B253}"/>
          </ac:spMkLst>
        </pc:spChg>
        <pc:spChg chg="add mod">
          <ac:chgData name="Claudia Coñuecar" userId="40a48c7a74c5fee3" providerId="LiveId" clId="{E1856230-B7FB-4769-852D-4455A8906561}" dt="2020-08-17T03:12:14.493" v="942" actId="14100"/>
          <ac:spMkLst>
            <pc:docMk/>
            <pc:sldMk cId="1564901021" sldId="266"/>
            <ac:spMk id="6" creationId="{7A8CB9C8-7C99-468A-854D-476A5A3DA08C}"/>
          </ac:spMkLst>
        </pc:spChg>
        <pc:spChg chg="add mod">
          <ac:chgData name="Claudia Coñuecar" userId="40a48c7a74c5fee3" providerId="LiveId" clId="{E1856230-B7FB-4769-852D-4455A8906561}" dt="2020-08-16T01:19:09.217" v="622" actId="13822"/>
          <ac:spMkLst>
            <pc:docMk/>
            <pc:sldMk cId="1564901021" sldId="266"/>
            <ac:spMk id="7" creationId="{D153FFF6-2E56-481A-AAFF-F3E1817DB2BD}"/>
          </ac:spMkLst>
        </pc:spChg>
        <pc:spChg chg="add mod">
          <ac:chgData name="Claudia Coñuecar" userId="40a48c7a74c5fee3" providerId="LiveId" clId="{E1856230-B7FB-4769-852D-4455A8906561}" dt="2020-08-16T01:14:48.016" v="477" actId="1076"/>
          <ac:spMkLst>
            <pc:docMk/>
            <pc:sldMk cId="1564901021" sldId="266"/>
            <ac:spMk id="10" creationId="{DBCB12D6-EA9A-4AB5-BC11-DCB47CFF44E0}"/>
          </ac:spMkLst>
        </pc:spChg>
        <pc:spChg chg="add mod">
          <ac:chgData name="Claudia Coñuecar" userId="40a48c7a74c5fee3" providerId="LiveId" clId="{E1856230-B7FB-4769-852D-4455A8906561}" dt="2020-08-16T01:15:32.387" v="497" actId="1076"/>
          <ac:spMkLst>
            <pc:docMk/>
            <pc:sldMk cId="1564901021" sldId="266"/>
            <ac:spMk id="11" creationId="{9AD71659-F4C9-4EA7-9E2F-1BB9D5241CFD}"/>
          </ac:spMkLst>
        </pc:spChg>
        <pc:picChg chg="add del mod">
          <ac:chgData name="Claudia Coñuecar" userId="40a48c7a74c5fee3" providerId="LiveId" clId="{E1856230-B7FB-4769-852D-4455A8906561}" dt="2020-08-16T01:09:30.632" v="371" actId="21"/>
          <ac:picMkLst>
            <pc:docMk/>
            <pc:sldMk cId="1564901021" sldId="266"/>
            <ac:picMk id="4" creationId="{A1FCEFFF-E1CA-437E-8A19-941DAAEB2D98}"/>
          </ac:picMkLst>
        </pc:picChg>
        <pc:picChg chg="add mod">
          <ac:chgData name="Claudia Coñuecar" userId="40a48c7a74c5fee3" providerId="LiveId" clId="{E1856230-B7FB-4769-852D-4455A8906561}" dt="2020-08-16T01:16:46.708" v="503" actId="1076"/>
          <ac:picMkLst>
            <pc:docMk/>
            <pc:sldMk cId="1564901021" sldId="266"/>
            <ac:picMk id="5" creationId="{808D0CC9-A70C-4C22-9899-7B6D0E58A8DB}"/>
          </ac:picMkLst>
        </pc:picChg>
        <pc:cxnChg chg="add">
          <ac:chgData name="Claudia Coñuecar" userId="40a48c7a74c5fee3" providerId="LiveId" clId="{E1856230-B7FB-4769-852D-4455A8906561}" dt="2020-08-16T01:12:47.226" v="459" actId="11529"/>
          <ac:cxnSpMkLst>
            <pc:docMk/>
            <pc:sldMk cId="1564901021" sldId="266"/>
            <ac:cxnSpMk id="9" creationId="{823DE4A2-E69F-45CD-8640-0E7A76D7DC68}"/>
          </ac:cxnSpMkLst>
        </pc:cxnChg>
      </pc:sldChg>
      <pc:sldChg chg="addSp modSp new mod">
        <pc:chgData name="Claudia Coñuecar" userId="40a48c7a74c5fee3" providerId="LiveId" clId="{E1856230-B7FB-4769-852D-4455A8906561}" dt="2020-08-17T03:12:57.076" v="946" actId="20577"/>
        <pc:sldMkLst>
          <pc:docMk/>
          <pc:sldMk cId="2586682631" sldId="267"/>
        </pc:sldMkLst>
        <pc:spChg chg="mod">
          <ac:chgData name="Claudia Coñuecar" userId="40a48c7a74c5fee3" providerId="LiveId" clId="{E1856230-B7FB-4769-852D-4455A8906561}" dt="2020-08-16T01:16:58.028" v="521" actId="20577"/>
          <ac:spMkLst>
            <pc:docMk/>
            <pc:sldMk cId="2586682631" sldId="267"/>
            <ac:spMk id="2" creationId="{A0818F99-F56A-4257-8AD2-5414B6E123A4}"/>
          </ac:spMkLst>
        </pc:spChg>
        <pc:spChg chg="mod">
          <ac:chgData name="Claudia Coñuecar" userId="40a48c7a74c5fee3" providerId="LiveId" clId="{E1856230-B7FB-4769-852D-4455A8906561}" dt="2020-08-16T01:17:30.989" v="547" actId="20577"/>
          <ac:spMkLst>
            <pc:docMk/>
            <pc:sldMk cId="2586682631" sldId="267"/>
            <ac:spMk id="3" creationId="{84006674-76B4-4323-9AB2-596BDC5B7F74}"/>
          </ac:spMkLst>
        </pc:spChg>
        <pc:spChg chg="add mod">
          <ac:chgData name="Claudia Coñuecar" userId="40a48c7a74c5fee3" providerId="LiveId" clId="{E1856230-B7FB-4769-852D-4455A8906561}" dt="2020-08-17T03:12:57.076" v="946" actId="20577"/>
          <ac:spMkLst>
            <pc:docMk/>
            <pc:sldMk cId="2586682631" sldId="267"/>
            <ac:spMk id="6" creationId="{ABFE5422-E653-4DCC-9208-22C88042D3FA}"/>
          </ac:spMkLst>
        </pc:spChg>
        <pc:spChg chg="add mod">
          <ac:chgData name="Claudia Coñuecar" userId="40a48c7a74c5fee3" providerId="LiveId" clId="{E1856230-B7FB-4769-852D-4455A8906561}" dt="2020-08-16T01:20:10.306" v="653" actId="20577"/>
          <ac:spMkLst>
            <pc:docMk/>
            <pc:sldMk cId="2586682631" sldId="267"/>
            <ac:spMk id="7" creationId="{E2A1046A-00DF-4038-8534-A1C51D40266E}"/>
          </ac:spMkLst>
        </pc:spChg>
        <pc:picChg chg="add mod">
          <ac:chgData name="Claudia Coñuecar" userId="40a48c7a74c5fee3" providerId="LiveId" clId="{E1856230-B7FB-4769-852D-4455A8906561}" dt="2020-08-16T01:19:57.836" v="650" actId="1076"/>
          <ac:picMkLst>
            <pc:docMk/>
            <pc:sldMk cId="2586682631" sldId="267"/>
            <ac:picMk id="5" creationId="{409D0463-A7DB-4366-983B-157F4A130A67}"/>
          </ac:picMkLst>
        </pc:picChg>
      </pc:sldChg>
      <pc:sldChg chg="addSp delSp modSp new mod setBg">
        <pc:chgData name="Claudia Coñuecar" userId="40a48c7a74c5fee3" providerId="LiveId" clId="{E1856230-B7FB-4769-852D-4455A8906561}" dt="2020-08-16T01:24:22.253" v="670" actId="21"/>
        <pc:sldMkLst>
          <pc:docMk/>
          <pc:sldMk cId="2991345389" sldId="268"/>
        </pc:sldMkLst>
        <pc:spChg chg="mod">
          <ac:chgData name="Claudia Coñuecar" userId="40a48c7a74c5fee3" providerId="LiveId" clId="{E1856230-B7FB-4769-852D-4455A8906561}" dt="2020-08-16T01:24:13.164" v="669" actId="26606"/>
          <ac:spMkLst>
            <pc:docMk/>
            <pc:sldMk cId="2991345389" sldId="268"/>
            <ac:spMk id="2" creationId="{6EB4FEB1-0A7C-4E97-AB3C-24060A11D10B}"/>
          </ac:spMkLst>
        </pc:spChg>
        <pc:spChg chg="add del">
          <ac:chgData name="Claudia Coñuecar" userId="40a48c7a74c5fee3" providerId="LiveId" clId="{E1856230-B7FB-4769-852D-4455A8906561}" dt="2020-08-16T01:24:13.164" v="669" actId="26606"/>
          <ac:spMkLst>
            <pc:docMk/>
            <pc:sldMk cId="2991345389" sldId="268"/>
            <ac:spMk id="3" creationId="{3F58BA4F-B63C-49A3-9C16-F8996A07435B}"/>
          </ac:spMkLst>
        </pc:spChg>
        <pc:spChg chg="add del">
          <ac:chgData name="Claudia Coñuecar" userId="40a48c7a74c5fee3" providerId="LiveId" clId="{E1856230-B7FB-4769-852D-4455A8906561}" dt="2020-08-16T01:24:13.149" v="668" actId="26606"/>
          <ac:spMkLst>
            <pc:docMk/>
            <pc:sldMk cId="2991345389" sldId="268"/>
            <ac:spMk id="9" creationId="{8D06CE56-3881-4ADA-8CEF-D18B02C242A3}"/>
          </ac:spMkLst>
        </pc:spChg>
        <pc:spChg chg="add del">
          <ac:chgData name="Claudia Coñuecar" userId="40a48c7a74c5fee3" providerId="LiveId" clId="{E1856230-B7FB-4769-852D-4455A8906561}" dt="2020-08-16T01:24:13.149" v="668" actId="26606"/>
          <ac:spMkLst>
            <pc:docMk/>
            <pc:sldMk cId="2991345389" sldId="268"/>
            <ac:spMk id="11" creationId="{79F3C543-62EC-4433-9C93-A2CD8764E9B4}"/>
          </ac:spMkLst>
        </pc:spChg>
        <pc:spChg chg="add del">
          <ac:chgData name="Claudia Coñuecar" userId="40a48c7a74c5fee3" providerId="LiveId" clId="{E1856230-B7FB-4769-852D-4455A8906561}" dt="2020-08-16T01:24:13.149" v="668" actId="26606"/>
          <ac:spMkLst>
            <pc:docMk/>
            <pc:sldMk cId="2991345389" sldId="268"/>
            <ac:spMk id="13" creationId="{8EE94D8D-BC47-413E-91AB-A2FCCE172B57}"/>
          </ac:spMkLst>
        </pc:spChg>
        <pc:spChg chg="add del">
          <ac:chgData name="Claudia Coñuecar" userId="40a48c7a74c5fee3" providerId="LiveId" clId="{E1856230-B7FB-4769-852D-4455A8906561}" dt="2020-08-16T01:24:13.149" v="668" actId="26606"/>
          <ac:spMkLst>
            <pc:docMk/>
            <pc:sldMk cId="2991345389" sldId="268"/>
            <ac:spMk id="15" creationId="{284A8429-F65A-490D-96E4-1158D3E8A026}"/>
          </ac:spMkLst>
        </pc:spChg>
        <pc:spChg chg="add del">
          <ac:chgData name="Claudia Coñuecar" userId="40a48c7a74c5fee3" providerId="LiveId" clId="{E1856230-B7FB-4769-852D-4455A8906561}" dt="2020-08-16T01:24:13.149" v="668" actId="26606"/>
          <ac:spMkLst>
            <pc:docMk/>
            <pc:sldMk cId="2991345389" sldId="268"/>
            <ac:spMk id="17" creationId="{0F022291-A82B-4D23-A1E0-5F9BD684669E}"/>
          </ac:spMkLst>
        </pc:spChg>
        <pc:spChg chg="add">
          <ac:chgData name="Claudia Coñuecar" userId="40a48c7a74c5fee3" providerId="LiveId" clId="{E1856230-B7FB-4769-852D-4455A8906561}" dt="2020-08-16T01:24:13.164" v="669" actId="26606"/>
          <ac:spMkLst>
            <pc:docMk/>
            <pc:sldMk cId="2991345389" sldId="268"/>
            <ac:spMk id="19" creationId="{2550BE34-C2B8-49B8-8519-67A8CAD51AE9}"/>
          </ac:spMkLst>
        </pc:spChg>
        <pc:spChg chg="add">
          <ac:chgData name="Claudia Coñuecar" userId="40a48c7a74c5fee3" providerId="LiveId" clId="{E1856230-B7FB-4769-852D-4455A8906561}" dt="2020-08-16T01:24:13.164" v="669" actId="26606"/>
          <ac:spMkLst>
            <pc:docMk/>
            <pc:sldMk cId="2991345389" sldId="268"/>
            <ac:spMk id="20" creationId="{A7457DD9-5A45-400A-AB4B-4B4EDECA25F1}"/>
          </ac:spMkLst>
        </pc:spChg>
        <pc:spChg chg="add">
          <ac:chgData name="Claudia Coñuecar" userId="40a48c7a74c5fee3" providerId="LiveId" clId="{E1856230-B7FB-4769-852D-4455A8906561}" dt="2020-08-16T01:24:13.164" v="669" actId="26606"/>
          <ac:spMkLst>
            <pc:docMk/>
            <pc:sldMk cId="2991345389" sldId="268"/>
            <ac:spMk id="21" creationId="{441CF7D6-A660-431A-B0BB-140A0D5556B6}"/>
          </ac:spMkLst>
        </pc:spChg>
        <pc:spChg chg="add">
          <ac:chgData name="Claudia Coñuecar" userId="40a48c7a74c5fee3" providerId="LiveId" clId="{E1856230-B7FB-4769-852D-4455A8906561}" dt="2020-08-16T01:24:13.164" v="669" actId="26606"/>
          <ac:spMkLst>
            <pc:docMk/>
            <pc:sldMk cId="2991345389" sldId="268"/>
            <ac:spMk id="22" creationId="{0570A85B-3810-4F95-97B0-CBF4CCDB381C}"/>
          </ac:spMkLst>
        </pc:spChg>
        <pc:spChg chg="add del">
          <ac:chgData name="Claudia Coñuecar" userId="40a48c7a74c5fee3" providerId="LiveId" clId="{E1856230-B7FB-4769-852D-4455A8906561}" dt="2020-08-16T01:24:22.253" v="670" actId="21"/>
          <ac:spMkLst>
            <pc:docMk/>
            <pc:sldMk cId="2991345389" sldId="268"/>
            <ac:spMk id="23" creationId="{3F58BA4F-B63C-49A3-9C16-F8996A07435B}"/>
          </ac:spMkLst>
        </pc:spChg>
        <pc:picChg chg="add mod">
          <ac:chgData name="Claudia Coñuecar" userId="40a48c7a74c5fee3" providerId="LiveId" clId="{E1856230-B7FB-4769-852D-4455A8906561}" dt="2020-08-16T01:24:13.164" v="669" actId="26606"/>
          <ac:picMkLst>
            <pc:docMk/>
            <pc:sldMk cId="2991345389" sldId="268"/>
            <ac:picMk id="4" creationId="{FFC34FE3-2FF5-4831-9D2A-F9FA79DA398A}"/>
          </ac:picMkLst>
        </pc:picChg>
      </pc:sldChg>
      <pc:sldChg chg="addSp delSp modSp new mod chgLayout">
        <pc:chgData name="Claudia Coñuecar" userId="40a48c7a74c5fee3" providerId="LiveId" clId="{E1856230-B7FB-4769-852D-4455A8906561}" dt="2020-08-16T01:41:45.696" v="888" actId="113"/>
        <pc:sldMkLst>
          <pc:docMk/>
          <pc:sldMk cId="2194964849" sldId="269"/>
        </pc:sldMkLst>
        <pc:spChg chg="del">
          <ac:chgData name="Claudia Coñuecar" userId="40a48c7a74c5fee3" providerId="LiveId" clId="{E1856230-B7FB-4769-852D-4455A8906561}" dt="2020-08-16T01:25:00.176" v="674" actId="700"/>
          <ac:spMkLst>
            <pc:docMk/>
            <pc:sldMk cId="2194964849" sldId="269"/>
            <ac:spMk id="2" creationId="{BB660C59-0730-4E0C-93BD-860AC0F0BFB6}"/>
          </ac:spMkLst>
        </pc:spChg>
        <pc:spChg chg="del">
          <ac:chgData name="Claudia Coñuecar" userId="40a48c7a74c5fee3" providerId="LiveId" clId="{E1856230-B7FB-4769-852D-4455A8906561}" dt="2020-08-16T01:24:48.622" v="672"/>
          <ac:spMkLst>
            <pc:docMk/>
            <pc:sldMk cId="2194964849" sldId="269"/>
            <ac:spMk id="3" creationId="{7D5CA96F-BBC1-4C97-8CE8-55ABD22256F0}"/>
          </ac:spMkLst>
        </pc:spChg>
        <pc:spChg chg="add del mod ord">
          <ac:chgData name="Claudia Coñuecar" userId="40a48c7a74c5fee3" providerId="LiveId" clId="{E1856230-B7FB-4769-852D-4455A8906561}" dt="2020-08-16T01:27:57.347" v="821" actId="21"/>
          <ac:spMkLst>
            <pc:docMk/>
            <pc:sldMk cId="2194964849" sldId="269"/>
            <ac:spMk id="5" creationId="{2B2FD304-5404-41F6-903D-0D2070557C01}"/>
          </ac:spMkLst>
        </pc:spChg>
        <pc:spChg chg="add del mod">
          <ac:chgData name="Claudia Coñuecar" userId="40a48c7a74c5fee3" providerId="LiveId" clId="{E1856230-B7FB-4769-852D-4455A8906561}" dt="2020-08-16T01:28:01.699" v="822" actId="21"/>
          <ac:spMkLst>
            <pc:docMk/>
            <pc:sldMk cId="2194964849" sldId="269"/>
            <ac:spMk id="7" creationId="{02CBC886-3068-4209-8982-E281AE44D6FE}"/>
          </ac:spMkLst>
        </pc:spChg>
        <pc:spChg chg="add mod">
          <ac:chgData name="Claudia Coñuecar" userId="40a48c7a74c5fee3" providerId="LiveId" clId="{E1856230-B7FB-4769-852D-4455A8906561}" dt="2020-08-16T01:40:53.571" v="875" actId="113"/>
          <ac:spMkLst>
            <pc:docMk/>
            <pc:sldMk cId="2194964849" sldId="269"/>
            <ac:spMk id="10" creationId="{C13FD44D-45A3-492B-ABD2-BA204502AAF0}"/>
          </ac:spMkLst>
        </pc:spChg>
        <pc:spChg chg="add mod">
          <ac:chgData name="Claudia Coñuecar" userId="40a48c7a74c5fee3" providerId="LiveId" clId="{E1856230-B7FB-4769-852D-4455A8906561}" dt="2020-08-16T01:41:21.840" v="882" actId="113"/>
          <ac:spMkLst>
            <pc:docMk/>
            <pc:sldMk cId="2194964849" sldId="269"/>
            <ac:spMk id="11" creationId="{9C8B18C3-44B4-43C3-A9BE-26424AE9013A}"/>
          </ac:spMkLst>
        </pc:spChg>
        <pc:spChg chg="add mod">
          <ac:chgData name="Claudia Coñuecar" userId="40a48c7a74c5fee3" providerId="LiveId" clId="{E1856230-B7FB-4769-852D-4455A8906561}" dt="2020-08-16T01:41:45.696" v="888" actId="113"/>
          <ac:spMkLst>
            <pc:docMk/>
            <pc:sldMk cId="2194964849" sldId="269"/>
            <ac:spMk id="12" creationId="{4A2548BE-C54A-43CC-AE01-D971F297F1D3}"/>
          </ac:spMkLst>
        </pc:spChg>
        <pc:picChg chg="add mod ord">
          <ac:chgData name="Claudia Coñuecar" userId="40a48c7a74c5fee3" providerId="LiveId" clId="{E1856230-B7FB-4769-852D-4455A8906561}" dt="2020-08-16T01:28:07.050" v="823" actId="1076"/>
          <ac:picMkLst>
            <pc:docMk/>
            <pc:sldMk cId="2194964849" sldId="269"/>
            <ac:picMk id="4" creationId="{9643B668-1E0B-490D-B46C-0FBA68205DC7}"/>
          </ac:picMkLst>
        </pc:picChg>
        <pc:picChg chg="add mod">
          <ac:chgData name="Claudia Coñuecar" userId="40a48c7a74c5fee3" providerId="LiveId" clId="{E1856230-B7FB-4769-852D-4455A8906561}" dt="2020-08-16T01:35:28.313" v="825" actId="1076"/>
          <ac:picMkLst>
            <pc:docMk/>
            <pc:sldMk cId="2194964849" sldId="269"/>
            <ac:picMk id="8" creationId="{101BF812-175B-45E0-BC89-EEBEF20AE52C}"/>
          </ac:picMkLst>
        </pc:picChg>
        <pc:picChg chg="add mod modCrop">
          <ac:chgData name="Claudia Coñuecar" userId="40a48c7a74c5fee3" providerId="LiveId" clId="{E1856230-B7FB-4769-852D-4455A8906561}" dt="2020-08-16T01:40:07.174" v="867" actId="14100"/>
          <ac:picMkLst>
            <pc:docMk/>
            <pc:sldMk cId="2194964849" sldId="269"/>
            <ac:picMk id="9" creationId="{FB28D7AD-980E-4DB3-BBF3-68D2B663CD9B}"/>
          </ac:picMkLst>
        </pc:picChg>
      </pc:sldChg>
      <pc:sldChg chg="addSp modSp new mod setBg">
        <pc:chgData name="Claudia Coñuecar" userId="40a48c7a74c5fee3" providerId="LiveId" clId="{E1856230-B7FB-4769-852D-4455A8906561}" dt="2020-08-16T01:50:32.227" v="936" actId="20577"/>
        <pc:sldMkLst>
          <pc:docMk/>
          <pc:sldMk cId="582087614" sldId="270"/>
        </pc:sldMkLst>
        <pc:spChg chg="mod">
          <ac:chgData name="Claudia Coñuecar" userId="40a48c7a74c5fee3" providerId="LiveId" clId="{E1856230-B7FB-4769-852D-4455A8906561}" dt="2020-08-16T01:27:10.722" v="814" actId="26606"/>
          <ac:spMkLst>
            <pc:docMk/>
            <pc:sldMk cId="582087614" sldId="270"/>
            <ac:spMk id="2" creationId="{2CCB3A86-D47F-42E3-8EDF-940DB0EC2734}"/>
          </ac:spMkLst>
        </pc:spChg>
        <pc:spChg chg="mod">
          <ac:chgData name="Claudia Coñuecar" userId="40a48c7a74c5fee3" providerId="LiveId" clId="{E1856230-B7FB-4769-852D-4455A8906561}" dt="2020-08-16T01:50:32.227" v="936" actId="20577"/>
          <ac:spMkLst>
            <pc:docMk/>
            <pc:sldMk cId="582087614" sldId="270"/>
            <ac:spMk id="3" creationId="{F751AE9F-EA76-4A0B-BA8D-B242F6E0D2AD}"/>
          </ac:spMkLst>
        </pc:spChg>
        <pc:spChg chg="add">
          <ac:chgData name="Claudia Coñuecar" userId="40a48c7a74c5fee3" providerId="LiveId" clId="{E1856230-B7FB-4769-852D-4455A8906561}" dt="2020-08-16T01:27:10.722" v="814" actId="26606"/>
          <ac:spMkLst>
            <pc:docMk/>
            <pc:sldMk cId="582087614" sldId="270"/>
            <ac:spMk id="9" creationId="{8FC9BE17-9A7B-462D-AE50-3D8777387304}"/>
          </ac:spMkLst>
        </pc:spChg>
        <pc:spChg chg="add">
          <ac:chgData name="Claudia Coñuecar" userId="40a48c7a74c5fee3" providerId="LiveId" clId="{E1856230-B7FB-4769-852D-4455A8906561}" dt="2020-08-16T01:27:10.722" v="814" actId="26606"/>
          <ac:spMkLst>
            <pc:docMk/>
            <pc:sldMk cId="582087614" sldId="270"/>
            <ac:spMk id="11" creationId="{3EBE8569-6AEC-4B8C-8D53-2DE337CDBA65}"/>
          </ac:spMkLst>
        </pc:spChg>
        <pc:spChg chg="add">
          <ac:chgData name="Claudia Coñuecar" userId="40a48c7a74c5fee3" providerId="LiveId" clId="{E1856230-B7FB-4769-852D-4455A8906561}" dt="2020-08-16T01:27:10.722" v="814" actId="26606"/>
          <ac:spMkLst>
            <pc:docMk/>
            <pc:sldMk cId="582087614" sldId="270"/>
            <ac:spMk id="13" creationId="{55D4142C-5077-457F-A6AD-3FECFDB39685}"/>
          </ac:spMkLst>
        </pc:spChg>
        <pc:spChg chg="add">
          <ac:chgData name="Claudia Coñuecar" userId="40a48c7a74c5fee3" providerId="LiveId" clId="{E1856230-B7FB-4769-852D-4455A8906561}" dt="2020-08-16T01:27:10.722" v="814" actId="26606"/>
          <ac:spMkLst>
            <pc:docMk/>
            <pc:sldMk cId="582087614" sldId="270"/>
            <ac:spMk id="15" creationId="{7A5F0580-5EE9-419F-96EE-B6529EF6E7D0}"/>
          </ac:spMkLst>
        </pc:spChg>
        <pc:picChg chg="add mod ord">
          <ac:chgData name="Claudia Coñuecar" userId="40a48c7a74c5fee3" providerId="LiveId" clId="{E1856230-B7FB-4769-852D-4455A8906561}" dt="2020-08-16T01:27:41.250" v="820" actId="14100"/>
          <ac:picMkLst>
            <pc:docMk/>
            <pc:sldMk cId="582087614" sldId="270"/>
            <ac:picMk id="4" creationId="{6AE9D3CC-914F-4839-82F3-6E114473F0EF}"/>
          </ac:picMkLst>
        </pc:picChg>
      </pc:sldChg>
      <pc:sldChg chg="addSp delSp modSp new mod setBg">
        <pc:chgData name="Claudia Coñuecar" userId="40a48c7a74c5fee3" providerId="LiveId" clId="{E1856230-B7FB-4769-852D-4455A8906561}" dt="2020-08-16T01:49:47.194" v="934" actId="113"/>
        <pc:sldMkLst>
          <pc:docMk/>
          <pc:sldMk cId="2088853359" sldId="271"/>
        </pc:sldMkLst>
        <pc:spChg chg="del">
          <ac:chgData name="Claudia Coñuecar" userId="40a48c7a74c5fee3" providerId="LiveId" clId="{E1856230-B7FB-4769-852D-4455A8906561}" dt="2020-08-16T01:43:00.347" v="892" actId="21"/>
          <ac:spMkLst>
            <pc:docMk/>
            <pc:sldMk cId="2088853359" sldId="271"/>
            <ac:spMk id="2" creationId="{B3D392FA-8021-440C-B2D3-F4E8712D0C61}"/>
          </ac:spMkLst>
        </pc:spChg>
        <pc:spChg chg="del">
          <ac:chgData name="Claudia Coñuecar" userId="40a48c7a74c5fee3" providerId="LiveId" clId="{E1856230-B7FB-4769-852D-4455A8906561}" dt="2020-08-16T01:42:56.905" v="891" actId="21"/>
          <ac:spMkLst>
            <pc:docMk/>
            <pc:sldMk cId="2088853359" sldId="271"/>
            <ac:spMk id="3" creationId="{A0A6C1A6-5515-4CCA-910E-3667D448FC4C}"/>
          </ac:spMkLst>
        </pc:spChg>
        <pc:spChg chg="add mod">
          <ac:chgData name="Claudia Coñuecar" userId="40a48c7a74c5fee3" providerId="LiveId" clId="{E1856230-B7FB-4769-852D-4455A8906561}" dt="2020-08-16T01:49:05.856" v="919" actId="113"/>
          <ac:spMkLst>
            <pc:docMk/>
            <pc:sldMk cId="2088853359" sldId="271"/>
            <ac:spMk id="7" creationId="{FEF8BF71-F8B9-4BC6-9BFE-8AAA8C26940D}"/>
          </ac:spMkLst>
        </pc:spChg>
        <pc:spChg chg="add mod">
          <ac:chgData name="Claudia Coñuecar" userId="40a48c7a74c5fee3" providerId="LiveId" clId="{E1856230-B7FB-4769-852D-4455A8906561}" dt="2020-08-16T01:49:18.970" v="924" actId="113"/>
          <ac:spMkLst>
            <pc:docMk/>
            <pc:sldMk cId="2088853359" sldId="271"/>
            <ac:spMk id="8" creationId="{962D9A1D-0FDB-49DB-948D-653B2B81F61A}"/>
          </ac:spMkLst>
        </pc:spChg>
        <pc:spChg chg="add mod">
          <ac:chgData name="Claudia Coñuecar" userId="40a48c7a74c5fee3" providerId="LiveId" clId="{E1856230-B7FB-4769-852D-4455A8906561}" dt="2020-08-16T01:49:33.492" v="929" actId="113"/>
          <ac:spMkLst>
            <pc:docMk/>
            <pc:sldMk cId="2088853359" sldId="271"/>
            <ac:spMk id="9" creationId="{11142BB8-9E9B-4A48-B0D3-B8E7FFA36805}"/>
          </ac:spMkLst>
        </pc:spChg>
        <pc:spChg chg="add mod">
          <ac:chgData name="Claudia Coñuecar" userId="40a48c7a74c5fee3" providerId="LiveId" clId="{E1856230-B7FB-4769-852D-4455A8906561}" dt="2020-08-16T01:49:47.194" v="934" actId="113"/>
          <ac:spMkLst>
            <pc:docMk/>
            <pc:sldMk cId="2088853359" sldId="271"/>
            <ac:spMk id="10" creationId="{042E481E-7BA5-46C8-AF48-D5E58F076210}"/>
          </ac:spMkLst>
        </pc:spChg>
        <pc:spChg chg="add">
          <ac:chgData name="Claudia Coñuecar" userId="40a48c7a74c5fee3" providerId="LiveId" clId="{E1856230-B7FB-4769-852D-4455A8906561}" dt="2020-08-16T01:48:26.365" v="913" actId="26606"/>
          <ac:spMkLst>
            <pc:docMk/>
            <pc:sldMk cId="2088853359" sldId="271"/>
            <ac:spMk id="11" creationId="{799448F2-0E5B-42DA-B2D1-11A14E947BD4}"/>
          </ac:spMkLst>
        </pc:spChg>
        <pc:spChg chg="add">
          <ac:chgData name="Claudia Coñuecar" userId="40a48c7a74c5fee3" providerId="LiveId" clId="{E1856230-B7FB-4769-852D-4455A8906561}" dt="2020-08-16T01:48:26.365" v="913" actId="26606"/>
          <ac:spMkLst>
            <pc:docMk/>
            <pc:sldMk cId="2088853359" sldId="271"/>
            <ac:spMk id="13" creationId="{4E8A7552-20E1-4F34-ADAB-C1DB6634D47E}"/>
          </ac:spMkLst>
        </pc:spChg>
        <pc:picChg chg="add mod">
          <ac:chgData name="Claudia Coñuecar" userId="40a48c7a74c5fee3" providerId="LiveId" clId="{E1856230-B7FB-4769-852D-4455A8906561}" dt="2020-08-16T01:48:26.365" v="913" actId="26606"/>
          <ac:picMkLst>
            <pc:docMk/>
            <pc:sldMk cId="2088853359" sldId="271"/>
            <ac:picMk id="4" creationId="{2F89879C-6212-43F4-BFCF-20EE45DF9F3E}"/>
          </ac:picMkLst>
        </pc:picChg>
        <pc:picChg chg="add mod modCrop">
          <ac:chgData name="Claudia Coñuecar" userId="40a48c7a74c5fee3" providerId="LiveId" clId="{E1856230-B7FB-4769-852D-4455A8906561}" dt="2020-08-16T01:48:26.365" v="913" actId="26606"/>
          <ac:picMkLst>
            <pc:docMk/>
            <pc:sldMk cId="2088853359" sldId="271"/>
            <ac:picMk id="5" creationId="{3C5E2E8B-142B-4FB3-946E-4849DE9388C4}"/>
          </ac:picMkLst>
        </pc:picChg>
        <pc:picChg chg="add mod">
          <ac:chgData name="Claudia Coñuecar" userId="40a48c7a74c5fee3" providerId="LiveId" clId="{E1856230-B7FB-4769-852D-4455A8906561}" dt="2020-08-16T01:48:26.365" v="913" actId="26606"/>
          <ac:picMkLst>
            <pc:docMk/>
            <pc:sldMk cId="2088853359" sldId="271"/>
            <ac:picMk id="6" creationId="{13529E36-7739-4232-8D18-40742D69F1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8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7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6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conuecar@emmanuel.c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4B4A2C-19DF-463D-BB67-E1E23A2D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47" b="6681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811237-C0FF-4A58-AA09-AEDE9014D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6" y="643467"/>
            <a:ext cx="5452529" cy="3569242"/>
          </a:xfrm>
        </p:spPr>
        <p:txBody>
          <a:bodyPr anchor="t">
            <a:normAutofit/>
          </a:bodyPr>
          <a:lstStyle/>
          <a:p>
            <a:pPr algn="r"/>
            <a:r>
              <a:rPr lang="es-CL" sz="6000" dirty="0">
                <a:latin typeface="Bookman Old Style" panose="02050604050505020204" pitchFamily="18" charset="0"/>
              </a:rPr>
              <a:t>Clases de Música</a:t>
            </a:r>
            <a:endParaRPr lang="es-CL" sz="60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FECAA5-665C-4DFF-B42A-2E3F3B728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9055" y="4551036"/>
            <a:ext cx="5449479" cy="1663495"/>
          </a:xfrm>
        </p:spPr>
        <p:txBody>
          <a:bodyPr anchor="b">
            <a:normAutofit lnSpcReduction="10000"/>
          </a:bodyPr>
          <a:lstStyle/>
          <a:p>
            <a:r>
              <a:rPr lang="es-CL" dirty="0">
                <a:latin typeface="Bookman Old Style" panose="02050604050505020204" pitchFamily="18" charset="0"/>
              </a:rPr>
              <a:t>Claudia Coñuecar</a:t>
            </a:r>
          </a:p>
          <a:p>
            <a:r>
              <a:rPr lang="es-CL" dirty="0">
                <a:latin typeface="Bookman Old Style" panose="02050604050505020204" pitchFamily="18" charset="0"/>
              </a:rPr>
              <a:t>Colegio Cristiano Emmanuel</a:t>
            </a:r>
          </a:p>
          <a:p>
            <a:r>
              <a:rPr lang="es-CL" dirty="0">
                <a:latin typeface="Bookman Old Style" panose="02050604050505020204" pitchFamily="18" charset="0"/>
              </a:rPr>
              <a:t>NM 4</a:t>
            </a:r>
          </a:p>
          <a:p>
            <a:pPr algn="r"/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AAF7475-762A-4D53-95C6-44A7FD9D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38" y="401985"/>
            <a:ext cx="1298575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27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CBFE6-F32B-4C66-BF2D-180CD6841B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CL" dirty="0"/>
              <a:t>Si te das cuenta los intervalos…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A812E3-3413-4642-B7FA-5572CE66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42" y="2363724"/>
            <a:ext cx="10609707" cy="3694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/>
              <a:t>Melódicos: Son dos notas musicales que se escriben separadas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8D0CC9-A70C-4C22-9899-7B6D0E58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748" y="4210812"/>
            <a:ext cx="3143250" cy="1809750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7A8CB9C8-7C99-468A-854D-476A5A3DA08C}"/>
              </a:ext>
            </a:extLst>
          </p:cNvPr>
          <p:cNvSpPr/>
          <p:nvPr/>
        </p:nvSpPr>
        <p:spPr>
          <a:xfrm rot="2700708">
            <a:off x="2738361" y="3839724"/>
            <a:ext cx="1588670" cy="436858"/>
          </a:xfrm>
          <a:prstGeom prst="rightArrow">
            <a:avLst>
              <a:gd name="adj1" fmla="val 469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53FFF6-2E56-481A-AAFF-F3E1817DB2BD}"/>
              </a:ext>
            </a:extLst>
          </p:cNvPr>
          <p:cNvSpPr txBox="1"/>
          <p:nvPr/>
        </p:nvSpPr>
        <p:spPr>
          <a:xfrm>
            <a:off x="1524000" y="4774369"/>
            <a:ext cx="49911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dirty="0"/>
              <a:t>Intervalo descendente de Sol a Mi grave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23DE4A2-E69F-45CD-8640-0E7A76D7DC68}"/>
              </a:ext>
            </a:extLst>
          </p:cNvPr>
          <p:cNvCxnSpPr/>
          <p:nvPr/>
        </p:nvCxnSpPr>
        <p:spPr>
          <a:xfrm>
            <a:off x="11715750" y="656272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errar llave 9">
            <a:extLst>
              <a:ext uri="{FF2B5EF4-FFF2-40B4-BE49-F238E27FC236}">
                <a16:creationId xmlns:a16="http://schemas.microsoft.com/office/drawing/2014/main" id="{DBCB12D6-EA9A-4AB5-BC11-DCB47CFF44E0}"/>
              </a:ext>
            </a:extLst>
          </p:cNvPr>
          <p:cNvSpPr/>
          <p:nvPr/>
        </p:nvSpPr>
        <p:spPr>
          <a:xfrm rot="17556251">
            <a:off x="8321425" y="4543667"/>
            <a:ext cx="179838" cy="748863"/>
          </a:xfrm>
          <a:prstGeom prst="rightBrace">
            <a:avLst>
              <a:gd name="adj1" fmla="val 8333"/>
              <a:gd name="adj2" fmla="val 5195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D71659-F4C9-4EA7-9E2F-1BB9D5241CFD}"/>
              </a:ext>
            </a:extLst>
          </p:cNvPr>
          <p:cNvSpPr txBox="1"/>
          <p:nvPr/>
        </p:nvSpPr>
        <p:spPr>
          <a:xfrm rot="998514">
            <a:off x="7605125" y="4281051"/>
            <a:ext cx="205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Notas separadas</a:t>
            </a:r>
          </a:p>
        </p:txBody>
      </p:sp>
    </p:spTree>
    <p:extLst>
      <p:ext uri="{BB962C8B-B14F-4D97-AF65-F5344CB8AC3E}">
        <p14:creationId xmlns:p14="http://schemas.microsoft.com/office/powerpoint/2010/main" val="156490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18F99-F56A-4257-8AD2-5414B6E1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Intervalo armónico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006674-76B4-4323-9AB2-596BDC5B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Armónico: Se escriben juntas las nota musicales, una encima de la otra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9D0463-A7DB-4366-983B-157F4A13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06" y="3846508"/>
            <a:ext cx="2024047" cy="15668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FE5422-E653-4DCC-9208-22C88042D3FA}"/>
              </a:ext>
            </a:extLst>
          </p:cNvPr>
          <p:cNvSpPr txBox="1"/>
          <p:nvPr/>
        </p:nvSpPr>
        <p:spPr>
          <a:xfrm>
            <a:off x="6609973" y="4162425"/>
            <a:ext cx="40783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b="1" dirty="0"/>
              <a:t>En los intervalos Armónicos no hay</a:t>
            </a:r>
          </a:p>
          <a:p>
            <a:r>
              <a:rPr lang="es-CL" b="1" dirty="0"/>
              <a:t>Ascendentes ni descendentes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A1046A-00DF-4038-8534-A1C51D40266E}"/>
              </a:ext>
            </a:extLst>
          </p:cNvPr>
          <p:cNvSpPr txBox="1"/>
          <p:nvPr/>
        </p:nvSpPr>
        <p:spPr>
          <a:xfrm>
            <a:off x="3632591" y="4191762"/>
            <a:ext cx="1253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Mi agudo</a:t>
            </a:r>
          </a:p>
          <a:p>
            <a:endParaRPr lang="es-CL" b="1" dirty="0"/>
          </a:p>
          <a:p>
            <a:r>
              <a:rPr lang="es-CL" b="1" dirty="0"/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val="258668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B4FEB1-0A7C-4E97-AB3C-24060A11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37285" cy="1645920"/>
          </a:xfrm>
        </p:spPr>
        <p:txBody>
          <a:bodyPr>
            <a:normAutofit/>
          </a:bodyPr>
          <a:lstStyle/>
          <a:p>
            <a:r>
              <a:rPr lang="es-CL" sz="3200"/>
              <a:t>Entonces: 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C34FE3-2FF5-4831-9D2A-F9FA79DA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2787308"/>
            <a:ext cx="11164824" cy="33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E9D3CC-914F-4839-82F3-6E114473F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04"/>
          <a:stretch/>
        </p:blipFill>
        <p:spPr>
          <a:xfrm>
            <a:off x="3982720" y="10"/>
            <a:ext cx="82092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CB3A86-D47F-42E3-8EDF-940DB0EC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CL" sz="2800"/>
              <a:t>Actividad Musical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51AE9F-EA76-4A0B-BA8D-B242F6E0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400" dirty="0"/>
              <a:t>Clasificar los intervalos en Melódicos ascendente descendente y Armónicos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/>
              <a:t>Escribir las notas musicales de los intervalos</a:t>
            </a:r>
          </a:p>
        </p:txBody>
      </p:sp>
    </p:spTree>
    <p:extLst>
      <p:ext uri="{BB962C8B-B14F-4D97-AF65-F5344CB8AC3E}">
        <p14:creationId xmlns:p14="http://schemas.microsoft.com/office/powerpoint/2010/main" val="58208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643B668-1E0B-490D-B46C-0FBA68205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694" y="586581"/>
            <a:ext cx="3571875" cy="9620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1BF812-175B-45E0-BC89-EEBEF20AE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2100262"/>
            <a:ext cx="7162800" cy="15716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28D7AD-980E-4DB3-BBF3-68D2B663CD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589"/>
          <a:stretch/>
        </p:blipFill>
        <p:spPr>
          <a:xfrm>
            <a:off x="1259839" y="4145280"/>
            <a:ext cx="8144137" cy="170688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3FD44D-45A3-492B-ABD2-BA204502AAF0}"/>
              </a:ext>
            </a:extLst>
          </p:cNvPr>
          <p:cNvSpPr txBox="1"/>
          <p:nvPr/>
        </p:nvSpPr>
        <p:spPr>
          <a:xfrm>
            <a:off x="894079" y="805785"/>
            <a:ext cx="564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1.-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8B18C3-44B4-43C3-A9BE-26424AE9013A}"/>
              </a:ext>
            </a:extLst>
          </p:cNvPr>
          <p:cNvSpPr txBox="1"/>
          <p:nvPr/>
        </p:nvSpPr>
        <p:spPr>
          <a:xfrm>
            <a:off x="521166" y="2701408"/>
            <a:ext cx="46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2.-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2548BE-C54A-43CC-AE01-D971F297F1D3}"/>
              </a:ext>
            </a:extLst>
          </p:cNvPr>
          <p:cNvSpPr txBox="1"/>
          <p:nvPr/>
        </p:nvSpPr>
        <p:spPr>
          <a:xfrm>
            <a:off x="672063" y="4937760"/>
            <a:ext cx="46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3.-</a:t>
            </a:r>
          </a:p>
        </p:txBody>
      </p:sp>
    </p:spTree>
    <p:extLst>
      <p:ext uri="{BB962C8B-B14F-4D97-AF65-F5344CB8AC3E}">
        <p14:creationId xmlns:p14="http://schemas.microsoft.com/office/powerpoint/2010/main" val="219496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89879C-6212-43F4-BFCF-20EE45DF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702533"/>
            <a:ext cx="5426764" cy="21435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5E2E8B-142B-4FB3-946E-4849DE938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54" r="4593" b="13636"/>
          <a:stretch/>
        </p:blipFill>
        <p:spPr>
          <a:xfrm>
            <a:off x="457201" y="4643022"/>
            <a:ext cx="5426764" cy="7367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529E36-7739-4232-8D18-40742D69F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721883"/>
            <a:ext cx="5426764" cy="32696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F8BF71-F8B9-4BC6-9BFE-8AAA8C26940D}"/>
              </a:ext>
            </a:extLst>
          </p:cNvPr>
          <p:cNvSpPr txBox="1"/>
          <p:nvPr/>
        </p:nvSpPr>
        <p:spPr>
          <a:xfrm>
            <a:off x="1361661" y="824948"/>
            <a:ext cx="52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4.-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2D9A1D-0FDB-49DB-948D-653B2B81F61A}"/>
              </a:ext>
            </a:extLst>
          </p:cNvPr>
          <p:cNvSpPr txBox="1"/>
          <p:nvPr/>
        </p:nvSpPr>
        <p:spPr>
          <a:xfrm>
            <a:off x="765313" y="4154557"/>
            <a:ext cx="46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5.-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142BB8-9E9B-4A48-B0D3-B8E7FFA36805}"/>
              </a:ext>
            </a:extLst>
          </p:cNvPr>
          <p:cNvSpPr txBox="1"/>
          <p:nvPr/>
        </p:nvSpPr>
        <p:spPr>
          <a:xfrm>
            <a:off x="4562061" y="4363278"/>
            <a:ext cx="46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6.-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2E481E-7BA5-46C8-AF48-D5E58F076210}"/>
              </a:ext>
            </a:extLst>
          </p:cNvPr>
          <p:cNvSpPr txBox="1"/>
          <p:nvPr/>
        </p:nvSpPr>
        <p:spPr>
          <a:xfrm>
            <a:off x="8497957" y="1977887"/>
            <a:ext cx="46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7.-</a:t>
            </a:r>
          </a:p>
        </p:txBody>
      </p:sp>
    </p:spTree>
    <p:extLst>
      <p:ext uri="{BB962C8B-B14F-4D97-AF65-F5344CB8AC3E}">
        <p14:creationId xmlns:p14="http://schemas.microsoft.com/office/powerpoint/2010/main" val="208885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D3FADA-DD46-47CF-A1A8-9394A7C23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8" r="2191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31B752-924A-441C-B22F-99F5C8A3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CL" sz="2800"/>
              <a:t>Información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29519F-82C0-4238-A3DD-159905C05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CL" sz="1700"/>
              <a:t>PLAZO DE ENTREGA: </a:t>
            </a:r>
          </a:p>
          <a:p>
            <a:r>
              <a:rPr lang="es-CL" sz="1700" b="1"/>
              <a:t>Viernes 28 de agosto</a:t>
            </a:r>
          </a:p>
          <a:p>
            <a:r>
              <a:rPr lang="es-CL" sz="1700"/>
              <a:t>CORREO: </a:t>
            </a:r>
            <a:r>
              <a:rPr lang="es-CL" sz="1700">
                <a:hlinkClick r:id="rId3"/>
              </a:rPr>
              <a:t>cconuecar@emmanuel.cl</a:t>
            </a:r>
            <a:endParaRPr lang="es-CL" sz="1700"/>
          </a:p>
          <a:p>
            <a:r>
              <a:rPr lang="es-CL" sz="1700"/>
              <a:t>Whatsapp: +56978961502</a:t>
            </a:r>
          </a:p>
          <a:p>
            <a:r>
              <a:rPr lang="es-CL" sz="1700"/>
              <a:t>Buzón de Tareas</a:t>
            </a:r>
          </a:p>
          <a:p>
            <a:r>
              <a:rPr lang="es-CL" sz="1700"/>
              <a:t>Esta actividad puede ser realizada entre 2 estudiantes.</a:t>
            </a:r>
          </a:p>
          <a:p>
            <a:endParaRPr lang="es-CL" sz="1700"/>
          </a:p>
        </p:txBody>
      </p:sp>
    </p:spTree>
    <p:extLst>
      <p:ext uri="{BB962C8B-B14F-4D97-AF65-F5344CB8AC3E}">
        <p14:creationId xmlns:p14="http://schemas.microsoft.com/office/powerpoint/2010/main" val="171297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343B142D-FB06-41B2-BC7E-65237B62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Cualidades del Sonido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E46AC07-FAC6-4746-BD30-C20EF4002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937449"/>
            <a:ext cx="10735056" cy="469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779CE1E-9502-4BD9-A0BC-D73C036DD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242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4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AEC85-3D61-4D46-A366-AB818542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8665-D95C-4A12-A0E7-D1558F8C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0798AA-8DD4-4AB1-A153-86FAB59CB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16"/>
            <a:ext cx="12192000" cy="71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0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E39822-C834-4365-B96A-D7D8EFA9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Altura = Notas Musicales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Marcador de contenido 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59EBF24-CCBC-47AE-ABDC-99F2F9135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680" y="2139484"/>
            <a:ext cx="9346639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3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4A0C0F-9E54-49D8-BC3A-3007C046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Notas Musicales en el piano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9325DF5-11F8-4C43-8218-637671463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356" y="1363262"/>
            <a:ext cx="6408836" cy="39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81F8D-6213-471C-A356-0D76C754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Intervalos Musicales</a:t>
            </a:r>
          </a:p>
        </p:txBody>
      </p:sp>
      <p:pic>
        <p:nvPicPr>
          <p:cNvPr id="1026" name="Picture 2" descr="Intervalo (música) - Wikipedia, la enciclopedia libre">
            <a:extLst>
              <a:ext uri="{FF2B5EF4-FFF2-40B4-BE49-F238E27FC236}">
                <a16:creationId xmlns:a16="http://schemas.microsoft.com/office/drawing/2014/main" id="{C0D7A6FE-3C70-4641-9398-524D79F615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94" y="2247900"/>
            <a:ext cx="22002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2CFEC07-51F9-4819-AF4A-4C2E05B58B18}"/>
              </a:ext>
            </a:extLst>
          </p:cNvPr>
          <p:cNvSpPr/>
          <p:nvPr/>
        </p:nvSpPr>
        <p:spPr>
          <a:xfrm>
            <a:off x="4238625" y="2619375"/>
            <a:ext cx="110490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1A4663-F97F-44CF-AEAF-F8B77180A3EB}"/>
              </a:ext>
            </a:extLst>
          </p:cNvPr>
          <p:cNvSpPr txBox="1"/>
          <p:nvPr/>
        </p:nvSpPr>
        <p:spPr>
          <a:xfrm>
            <a:off x="5911059" y="2422951"/>
            <a:ext cx="497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Intervalo ascendente:</a:t>
            </a:r>
          </a:p>
          <a:p>
            <a:r>
              <a:rPr lang="es-CL" sz="2400" dirty="0"/>
              <a:t>Do grave a sol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2B847C-D22B-4CE4-B8FD-178F8AEEA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41"/>
          <a:stretch/>
        </p:blipFill>
        <p:spPr>
          <a:xfrm>
            <a:off x="323850" y="3600449"/>
            <a:ext cx="5019675" cy="2009775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27C90F9-49B2-4C8E-8AA1-867C43519FD2}"/>
              </a:ext>
            </a:extLst>
          </p:cNvPr>
          <p:cNvSpPr/>
          <p:nvPr/>
        </p:nvSpPr>
        <p:spPr>
          <a:xfrm>
            <a:off x="5200650" y="4695824"/>
            <a:ext cx="1647827" cy="609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429210-F404-4658-8B80-533E3E59E4FA}"/>
              </a:ext>
            </a:extLst>
          </p:cNvPr>
          <p:cNvSpPr txBox="1"/>
          <p:nvPr/>
        </p:nvSpPr>
        <p:spPr>
          <a:xfrm>
            <a:off x="7273131" y="4585124"/>
            <a:ext cx="360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Intervalo Descendente:</a:t>
            </a:r>
          </a:p>
          <a:p>
            <a:r>
              <a:rPr lang="es-CL" sz="2400" dirty="0"/>
              <a:t>Re agudo a Fa</a:t>
            </a:r>
          </a:p>
        </p:txBody>
      </p:sp>
    </p:spTree>
    <p:extLst>
      <p:ext uri="{BB962C8B-B14F-4D97-AF65-F5344CB8AC3E}">
        <p14:creationId xmlns:p14="http://schemas.microsoft.com/office/powerpoint/2010/main" val="160344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570AF-1F1F-4F46-A851-38743ABB564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/>
              <a:t>Intervalos:</a:t>
            </a:r>
          </a:p>
        </p:txBody>
      </p:sp>
      <p:pic>
        <p:nvPicPr>
          <p:cNvPr id="2050" name="Picture 2" descr="Referencia : intervalos ascendentes y descendentes">
            <a:extLst>
              <a:ext uri="{FF2B5EF4-FFF2-40B4-BE49-F238E27FC236}">
                <a16:creationId xmlns:a16="http://schemas.microsoft.com/office/drawing/2014/main" id="{98465F0E-0992-4C02-8900-C754A0FCFF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10" y="2486025"/>
            <a:ext cx="586359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4DF8DB-A1A0-4B51-A8DD-8DEB65681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450"/>
          <a:stretch/>
        </p:blipFill>
        <p:spPr>
          <a:xfrm>
            <a:off x="1007745" y="2534920"/>
            <a:ext cx="2745105" cy="20002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A1EFD9-6FEC-4CD1-9FC1-F06411CAA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988" y="4440809"/>
            <a:ext cx="3366692" cy="22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3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A986EB-03E1-43C3-8376-79223287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Hay dos tipos de Intervalos: Melódico y Armónico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32EF50-A64A-4104-BEC0-5CAAD84D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6" y="3507853"/>
            <a:ext cx="3923479" cy="2059827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F811E0C-493D-45D1-898D-7C81C03D6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0251" y="3100979"/>
            <a:ext cx="6786179" cy="18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571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82441"/>
      </a:dk2>
      <a:lt2>
        <a:srgbClr val="E8E2E3"/>
      </a:lt2>
      <a:accent1>
        <a:srgbClr val="80A9A3"/>
      </a:accent1>
      <a:accent2>
        <a:srgbClr val="7CA9B8"/>
      </a:accent2>
      <a:accent3>
        <a:srgbClr val="91A1C3"/>
      </a:accent3>
      <a:accent4>
        <a:srgbClr val="847FBA"/>
      </a:accent4>
      <a:accent5>
        <a:srgbClr val="AE96C6"/>
      </a:accent5>
      <a:accent6>
        <a:srgbClr val="B57FBA"/>
      </a:accent6>
      <a:hlink>
        <a:srgbClr val="AE697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169</Words>
  <Application>Microsoft Office PowerPoint</Application>
  <PresentationFormat>Panorámica</PresentationFormat>
  <Paragraphs>44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Bookman Old Style</vt:lpstr>
      <vt:lpstr>Calibri</vt:lpstr>
      <vt:lpstr>AccentBoxVTI</vt:lpstr>
      <vt:lpstr>Clases de Música</vt:lpstr>
      <vt:lpstr>Cualidades del Sonido</vt:lpstr>
      <vt:lpstr>Presentación de PowerPoint</vt:lpstr>
      <vt:lpstr>Presentación de PowerPoint</vt:lpstr>
      <vt:lpstr>Altura = Notas Musicales</vt:lpstr>
      <vt:lpstr>Notas Musicales en el piano</vt:lpstr>
      <vt:lpstr>Intervalos Musicales</vt:lpstr>
      <vt:lpstr>Intervalos:</vt:lpstr>
      <vt:lpstr>Hay dos tipos de Intervalos: Melódico y Armónico</vt:lpstr>
      <vt:lpstr>Si te das cuenta los intervalos…</vt:lpstr>
      <vt:lpstr>Intervalo armónico</vt:lpstr>
      <vt:lpstr>Entonces: </vt:lpstr>
      <vt:lpstr>Actividad Musical</vt:lpstr>
      <vt:lpstr>Presentación de PowerPoint</vt:lpstr>
      <vt:lpstr>Presentación de PowerPoint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Claudia Coñuecar</dc:creator>
  <cp:lastModifiedBy>Claudia Coñuecar</cp:lastModifiedBy>
  <cp:revision>1</cp:revision>
  <dcterms:created xsi:type="dcterms:W3CDTF">2020-08-16T01:48:26Z</dcterms:created>
  <dcterms:modified xsi:type="dcterms:W3CDTF">2020-08-17T03:13:19Z</dcterms:modified>
</cp:coreProperties>
</file>