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2" r:id="rId6"/>
    <p:sldId id="264" r:id="rId7"/>
    <p:sldId id="266" r:id="rId8"/>
    <p:sldId id="265" r:id="rId9"/>
    <p:sldId id="268" r:id="rId10"/>
    <p:sldId id="269" r:id="rId11"/>
    <p:sldId id="267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73C8E3-A6FC-48E7-AC21-F094BA00C195}" v="42" dt="2020-08-17T02:41:11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7173C8E3-A6FC-48E7-AC21-F094BA00C195}"/>
    <pc:docChg chg="custSel addSld modSld sldOrd">
      <pc:chgData name="Claudia Coñuecar" userId="40a48c7a74c5fee3" providerId="LiveId" clId="{7173C8E3-A6FC-48E7-AC21-F094BA00C195}" dt="2020-08-17T02:41:22.270" v="533"/>
      <pc:docMkLst>
        <pc:docMk/>
      </pc:docMkLst>
      <pc:sldChg chg="modSp mod">
        <pc:chgData name="Claudia Coñuecar" userId="40a48c7a74c5fee3" providerId="LiveId" clId="{7173C8E3-A6FC-48E7-AC21-F094BA00C195}" dt="2020-08-17T02:38:38.090" v="516" actId="1076"/>
        <pc:sldMkLst>
          <pc:docMk/>
          <pc:sldMk cId="1717310542" sldId="256"/>
        </pc:sldMkLst>
        <pc:picChg chg="mod">
          <ac:chgData name="Claudia Coñuecar" userId="40a48c7a74c5fee3" providerId="LiveId" clId="{7173C8E3-A6FC-48E7-AC21-F094BA00C195}" dt="2020-08-17T02:38:38.090" v="516" actId="1076"/>
          <ac:picMkLst>
            <pc:docMk/>
            <pc:sldMk cId="1717310542" sldId="256"/>
            <ac:picMk id="4" creationId="{B4166D1B-7C20-4B08-9658-DED16ADC6E0D}"/>
          </ac:picMkLst>
        </pc:picChg>
      </pc:sldChg>
      <pc:sldChg chg="addSp delSp modSp mod ord">
        <pc:chgData name="Claudia Coñuecar" userId="40a48c7a74c5fee3" providerId="LiveId" clId="{7173C8E3-A6FC-48E7-AC21-F094BA00C195}" dt="2020-08-17T02:41:22.270" v="533"/>
        <pc:sldMkLst>
          <pc:docMk/>
          <pc:sldMk cId="896668007" sldId="265"/>
        </pc:sldMkLst>
        <pc:spChg chg="mod">
          <ac:chgData name="Claudia Coñuecar" userId="40a48c7a74c5fee3" providerId="LiveId" clId="{7173C8E3-A6FC-48E7-AC21-F094BA00C195}" dt="2020-08-13T20:25:08.228" v="26" actId="20577"/>
          <ac:spMkLst>
            <pc:docMk/>
            <pc:sldMk cId="896668007" sldId="265"/>
            <ac:spMk id="2" creationId="{A1DE20CB-4862-4982-9666-A0D0EE126B9C}"/>
          </ac:spMkLst>
        </pc:spChg>
        <pc:spChg chg="mod">
          <ac:chgData name="Claudia Coñuecar" userId="40a48c7a74c5fee3" providerId="LiveId" clId="{7173C8E3-A6FC-48E7-AC21-F094BA00C195}" dt="2020-08-13T20:29:10.301" v="134" actId="20577"/>
          <ac:spMkLst>
            <pc:docMk/>
            <pc:sldMk cId="896668007" sldId="265"/>
            <ac:spMk id="3" creationId="{8AD4F912-2A48-48F1-8553-CC7F39D3457F}"/>
          </ac:spMkLst>
        </pc:spChg>
        <pc:spChg chg="add mod">
          <ac:chgData name="Claudia Coñuecar" userId="40a48c7a74c5fee3" providerId="LiveId" clId="{7173C8E3-A6FC-48E7-AC21-F094BA00C195}" dt="2020-08-13T20:32:42.853" v="172" actId="20577"/>
          <ac:spMkLst>
            <pc:docMk/>
            <pc:sldMk cId="896668007" sldId="265"/>
            <ac:spMk id="5" creationId="{AE6DBA76-6FC6-40EF-A14D-770780A433E3}"/>
          </ac:spMkLst>
        </pc:spChg>
        <pc:spChg chg="add del mod">
          <ac:chgData name="Claudia Coñuecar" userId="40a48c7a74c5fee3" providerId="LiveId" clId="{7173C8E3-A6FC-48E7-AC21-F094BA00C195}" dt="2020-08-17T02:41:22.270" v="533"/>
          <ac:spMkLst>
            <pc:docMk/>
            <pc:sldMk cId="896668007" sldId="265"/>
            <ac:spMk id="6" creationId="{1737118D-C293-46DA-983F-80473BAAFCA5}"/>
          </ac:spMkLst>
        </pc:spChg>
        <pc:spChg chg="add mod">
          <ac:chgData name="Claudia Coñuecar" userId="40a48c7a74c5fee3" providerId="LiveId" clId="{7173C8E3-A6FC-48E7-AC21-F094BA00C195}" dt="2020-08-17T02:41:14.405" v="531" actId="20577"/>
          <ac:spMkLst>
            <pc:docMk/>
            <pc:sldMk cId="896668007" sldId="265"/>
            <ac:spMk id="7" creationId="{6F3B353B-25D6-4DA7-BE00-89D328A342C6}"/>
          </ac:spMkLst>
        </pc:spChg>
        <pc:picChg chg="add mod">
          <ac:chgData name="Claudia Coñuecar" userId="40a48c7a74c5fee3" providerId="LiveId" clId="{7173C8E3-A6FC-48E7-AC21-F094BA00C195}" dt="2020-08-13T20:30:36.399" v="138" actId="1076"/>
          <ac:picMkLst>
            <pc:docMk/>
            <pc:sldMk cId="896668007" sldId="265"/>
            <ac:picMk id="4" creationId="{563FF8D7-4F1A-4C40-A661-090CEA3A12DF}"/>
          </ac:picMkLst>
        </pc:picChg>
      </pc:sldChg>
      <pc:sldChg chg="modSp mod">
        <pc:chgData name="Claudia Coñuecar" userId="40a48c7a74c5fee3" providerId="LiveId" clId="{7173C8E3-A6FC-48E7-AC21-F094BA00C195}" dt="2020-08-13T20:20:58.460" v="0" actId="27614"/>
        <pc:sldMkLst>
          <pc:docMk/>
          <pc:sldMk cId="3716602659" sldId="266"/>
        </pc:sldMkLst>
        <pc:picChg chg="mod">
          <ac:chgData name="Claudia Coñuecar" userId="40a48c7a74c5fee3" providerId="LiveId" clId="{7173C8E3-A6FC-48E7-AC21-F094BA00C195}" dt="2020-08-13T20:20:58.460" v="0" actId="27614"/>
          <ac:picMkLst>
            <pc:docMk/>
            <pc:sldMk cId="3716602659" sldId="266"/>
            <ac:picMk id="4" creationId="{95268A8C-BF18-443D-BE47-0D1B6F1C612D}"/>
          </ac:picMkLst>
        </pc:picChg>
      </pc:sldChg>
      <pc:sldChg chg="modSp mod">
        <pc:chgData name="Claudia Coñuecar" userId="40a48c7a74c5fee3" providerId="LiveId" clId="{7173C8E3-A6FC-48E7-AC21-F094BA00C195}" dt="2020-08-13T20:46:11.896" v="513" actId="20577"/>
        <pc:sldMkLst>
          <pc:docMk/>
          <pc:sldMk cId="2480509286" sldId="267"/>
        </pc:sldMkLst>
        <pc:spChg chg="mod">
          <ac:chgData name="Claudia Coñuecar" userId="40a48c7a74c5fee3" providerId="LiveId" clId="{7173C8E3-A6FC-48E7-AC21-F094BA00C195}" dt="2020-08-13T20:46:11.896" v="513" actId="20577"/>
          <ac:spMkLst>
            <pc:docMk/>
            <pc:sldMk cId="2480509286" sldId="267"/>
            <ac:spMk id="3" creationId="{3B8129A6-6270-4653-9FF3-432EEF53A03B}"/>
          </ac:spMkLst>
        </pc:spChg>
      </pc:sldChg>
      <pc:sldChg chg="addSp delSp modSp new mod">
        <pc:chgData name="Claudia Coñuecar" userId="40a48c7a74c5fee3" providerId="LiveId" clId="{7173C8E3-A6FC-48E7-AC21-F094BA00C195}" dt="2020-08-13T20:39:23.793" v="396" actId="1076"/>
        <pc:sldMkLst>
          <pc:docMk/>
          <pc:sldMk cId="712111869" sldId="268"/>
        </pc:sldMkLst>
        <pc:spChg chg="mod">
          <ac:chgData name="Claudia Coñuecar" userId="40a48c7a74c5fee3" providerId="LiveId" clId="{7173C8E3-A6FC-48E7-AC21-F094BA00C195}" dt="2020-08-13T20:38:37.725" v="364" actId="27636"/>
          <ac:spMkLst>
            <pc:docMk/>
            <pc:sldMk cId="712111869" sldId="268"/>
            <ac:spMk id="2" creationId="{B511EF68-3571-4F78-9BBB-BB5B0049EFCB}"/>
          </ac:spMkLst>
        </pc:spChg>
        <pc:spChg chg="del">
          <ac:chgData name="Claudia Coñuecar" userId="40a48c7a74c5fee3" providerId="LiveId" clId="{7173C8E3-A6FC-48E7-AC21-F094BA00C195}" dt="2020-08-13T20:38:13.926" v="313" actId="21"/>
          <ac:spMkLst>
            <pc:docMk/>
            <pc:sldMk cId="712111869" sldId="268"/>
            <ac:spMk id="3" creationId="{0FCF8BFB-0E54-410A-BC95-C6D5B9FED8D5}"/>
          </ac:spMkLst>
        </pc:spChg>
        <pc:spChg chg="add mod">
          <ac:chgData name="Claudia Coñuecar" userId="40a48c7a74c5fee3" providerId="LiveId" clId="{7173C8E3-A6FC-48E7-AC21-F094BA00C195}" dt="2020-08-13T20:39:23.793" v="396" actId="1076"/>
          <ac:spMkLst>
            <pc:docMk/>
            <pc:sldMk cId="712111869" sldId="268"/>
            <ac:spMk id="4" creationId="{7D94F127-AF10-4770-AF43-D3A384B9EB31}"/>
          </ac:spMkLst>
        </pc:spChg>
        <pc:picChg chg="add mod">
          <ac:chgData name="Claudia Coñuecar" userId="40a48c7a74c5fee3" providerId="LiveId" clId="{7173C8E3-A6FC-48E7-AC21-F094BA00C195}" dt="2020-08-13T20:38:41.885" v="365" actId="1076"/>
          <ac:picMkLst>
            <pc:docMk/>
            <pc:sldMk cId="712111869" sldId="268"/>
            <ac:picMk id="1026" creationId="{BBE30F9D-FEDD-4FB5-9F33-61B0A52A1EF8}"/>
          </ac:picMkLst>
        </pc:picChg>
      </pc:sldChg>
      <pc:sldChg chg="addSp modSp new mod">
        <pc:chgData name="Claudia Coñuecar" userId="40a48c7a74c5fee3" providerId="LiveId" clId="{7173C8E3-A6FC-48E7-AC21-F094BA00C195}" dt="2020-08-13T20:45:59.440" v="511" actId="1076"/>
        <pc:sldMkLst>
          <pc:docMk/>
          <pc:sldMk cId="142169554" sldId="269"/>
        </pc:sldMkLst>
        <pc:spChg chg="mod">
          <ac:chgData name="Claudia Coñuecar" userId="40a48c7a74c5fee3" providerId="LiveId" clId="{7173C8E3-A6FC-48E7-AC21-F094BA00C195}" dt="2020-08-13T20:43:47.963" v="424" actId="20577"/>
          <ac:spMkLst>
            <pc:docMk/>
            <pc:sldMk cId="142169554" sldId="269"/>
            <ac:spMk id="2" creationId="{41E34DBC-1518-405A-864C-7D203F64F961}"/>
          </ac:spMkLst>
        </pc:spChg>
        <pc:spChg chg="mod">
          <ac:chgData name="Claudia Coñuecar" userId="40a48c7a74c5fee3" providerId="LiveId" clId="{7173C8E3-A6FC-48E7-AC21-F094BA00C195}" dt="2020-08-13T20:45:27.114" v="506" actId="20577"/>
          <ac:spMkLst>
            <pc:docMk/>
            <pc:sldMk cId="142169554" sldId="269"/>
            <ac:spMk id="3" creationId="{287E0DC7-948B-4F28-A5EA-0A8D32B34738}"/>
          </ac:spMkLst>
        </pc:spChg>
        <pc:picChg chg="add mod">
          <ac:chgData name="Claudia Coñuecar" userId="40a48c7a74c5fee3" providerId="LiveId" clId="{7173C8E3-A6FC-48E7-AC21-F094BA00C195}" dt="2020-08-13T20:45:08.815" v="466" actId="14100"/>
          <ac:picMkLst>
            <pc:docMk/>
            <pc:sldMk cId="142169554" sldId="269"/>
            <ac:picMk id="5" creationId="{7DD3A082-D73D-4174-8845-D24B344C2C23}"/>
          </ac:picMkLst>
        </pc:picChg>
        <pc:picChg chg="add mod">
          <ac:chgData name="Claudia Coñuecar" userId="40a48c7a74c5fee3" providerId="LiveId" clId="{7173C8E3-A6FC-48E7-AC21-F094BA00C195}" dt="2020-08-13T20:45:59.440" v="511" actId="1076"/>
          <ac:picMkLst>
            <pc:docMk/>
            <pc:sldMk cId="142169554" sldId="269"/>
            <ac:picMk id="7" creationId="{5FC055D0-970B-4DF8-8C05-13AD842AA49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9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0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48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3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9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9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2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3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500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9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84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cconuecar@emmanuel.c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bes de colores&#10;&#10;Descripción generada automáticamente">
            <a:extLst>
              <a:ext uri="{FF2B5EF4-FFF2-40B4-BE49-F238E27FC236}">
                <a16:creationId xmlns:a16="http://schemas.microsoft.com/office/drawing/2014/main" id="{B4166D1B-7C20-4B08-9658-DED16ADC6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3" y="104753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4F0BA9-3543-4D17-BF9A-B9A64BFFF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s-CL" sz="6000" dirty="0">
                <a:solidFill>
                  <a:schemeClr val="tx1"/>
                </a:solidFill>
              </a:rPr>
              <a:t>Clases Música</a:t>
            </a:r>
            <a:br>
              <a:rPr lang="es-CL" sz="6000" dirty="0">
                <a:solidFill>
                  <a:schemeClr val="tx1"/>
                </a:solidFill>
              </a:rPr>
            </a:br>
            <a:r>
              <a:rPr lang="es-CL" sz="6000" dirty="0">
                <a:solidFill>
                  <a:schemeClr val="tx1"/>
                </a:solidFill>
              </a:rPr>
              <a:t>8° año básico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DE482D-DDFB-4478-9059-A32A7C2E2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5449479" cy="1663495"/>
          </a:xfrm>
        </p:spPr>
        <p:txBody>
          <a:bodyPr anchor="b">
            <a:normAutofit/>
          </a:bodyPr>
          <a:lstStyle/>
          <a:p>
            <a:r>
              <a:rPr lang="es-CL" b="1" dirty="0"/>
              <a:t>Prof. Claudia Coñuecar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2E55FE-E951-4E63-9B41-16DEC705B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080" y="3178249"/>
            <a:ext cx="1693108" cy="180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1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34DBC-1518-405A-864C-7D203F64F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Musical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7E0DC7-948B-4F28-A5EA-0A8D32B34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Buscar 6 palabras que se acomoden a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Buscar 6 palabras que se acomoden a: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D3A082-D73D-4174-8845-D24B344C2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439" y="2108201"/>
            <a:ext cx="552265" cy="5097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FC055D0-970B-4DF8-8C05-13AD842AA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598" y="3429000"/>
            <a:ext cx="1051705" cy="11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9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EC256-FE34-472E-9E5D-1E14E9EA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Información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129A6-6270-4653-9FF3-432EEF53A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CL" dirty="0"/>
              <a:t>PLAZO DE ENTREGA: </a:t>
            </a:r>
          </a:p>
          <a:p>
            <a:pPr>
              <a:lnSpc>
                <a:spcPct val="150000"/>
              </a:lnSpc>
            </a:pPr>
            <a:r>
              <a:rPr lang="es-CL" dirty="0"/>
              <a:t>Viernes 28 de Agosto</a:t>
            </a:r>
          </a:p>
          <a:p>
            <a:pPr>
              <a:lnSpc>
                <a:spcPct val="150000"/>
              </a:lnSpc>
            </a:pPr>
            <a:r>
              <a:rPr lang="es-CL" dirty="0"/>
              <a:t>Indicar Nombre y curso</a:t>
            </a:r>
          </a:p>
          <a:p>
            <a:pPr>
              <a:lnSpc>
                <a:spcPct val="150000"/>
              </a:lnSpc>
            </a:pPr>
            <a:r>
              <a:rPr lang="es-CL" dirty="0"/>
              <a:t>CORREO: </a:t>
            </a:r>
            <a:r>
              <a:rPr lang="es-CL" dirty="0">
                <a:hlinkClick r:id="rId2"/>
              </a:rPr>
              <a:t>cconuecar@emmanuel.cl</a:t>
            </a:r>
            <a:endParaRPr lang="es-CL" dirty="0"/>
          </a:p>
          <a:p>
            <a:pPr>
              <a:lnSpc>
                <a:spcPct val="150000"/>
              </a:lnSpc>
            </a:pPr>
            <a:r>
              <a:rPr lang="es-CL" dirty="0" err="1"/>
              <a:t>Whatsapp</a:t>
            </a:r>
            <a:r>
              <a:rPr lang="es-CL" dirty="0"/>
              <a:t>: +56978961502</a:t>
            </a:r>
          </a:p>
          <a:p>
            <a:pPr>
              <a:lnSpc>
                <a:spcPct val="150000"/>
              </a:lnSpc>
            </a:pPr>
            <a:r>
              <a:rPr lang="es-CL" dirty="0"/>
              <a:t>Buzón de tareas en página web del colegio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312A91-46CB-42A0-AD10-B512593AB2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845" y="2638044"/>
            <a:ext cx="4724809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09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90BAFCD-EA0A-47F4-8B00-AAB1E67A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3793" y="643538"/>
            <a:ext cx="7165514" cy="36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F9C61D6-37CC-4AD4-83C3-022D08874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51037"/>
            <a:ext cx="12192000" cy="23069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900" y="4905662"/>
            <a:ext cx="7330353" cy="1541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Cualidades del Sonido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669285E-35F6-4010-B084-229A80845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47" y="5676251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404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CL" dirty="0"/>
              <a:t>Duración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58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7280" y="2108201"/>
            <a:ext cx="6437367" cy="37608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/>
              <a:t>Es la prolongación del sonido en el tiempo.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/>
              <a:t>Sonidos largos o cortos. Según cuál sea la fuente que los produzca, los sonidos pueden alargarse de forma ininterrumpida o acortarse.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/>
              <a:t>La duración en la música son las figuras rítmicas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6490" y="2108200"/>
            <a:ext cx="2009075" cy="376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CB06839E-D8C3-4A74-BA2B-3B97E7B2C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42690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CL" dirty="0"/>
              <a:t>Duración = Figuras rítmicas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58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7280" y="2108201"/>
            <a:ext cx="6437367" cy="3760891"/>
          </a:xfrm>
        </p:spPr>
        <p:txBody>
          <a:bodyPr>
            <a:normAutofit/>
          </a:bodyPr>
          <a:lstStyle/>
          <a:p>
            <a:r>
              <a:rPr lang="es-ES"/>
              <a:t>	El ritmo en la música se refiere a la frecuencia de repetición de intervalos regulares de sonidos largos y breves en una canción. </a:t>
            </a:r>
          </a:p>
          <a:p>
            <a:r>
              <a:rPr lang="es-ES"/>
              <a:t>	El ritmo se define como la organización de tiempos que perciben los oyentes como una estructura musical rítmica. </a:t>
            </a:r>
          </a:p>
          <a:p>
            <a:r>
              <a:rPr lang="es-ES"/>
              <a:t>	Esta sucesión temporal se ordena en nuestra mente, percibiendo de este modo una forma rítmica de una canción.</a:t>
            </a:r>
            <a:endParaRPr lang="es-CL"/>
          </a:p>
          <a:p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006" y="2966832"/>
            <a:ext cx="3144043" cy="204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B06839E-D8C3-4A74-BA2B-3B97E7B2C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501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81FFCF2-AC72-4986-B184-B43AE666D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96" y="350756"/>
            <a:ext cx="7645047" cy="7498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B4C5EC-6704-4D46-940C-4D5E97CC2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37" y="1390144"/>
            <a:ext cx="5800725" cy="498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4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48261-148F-412D-8BBA-F0921952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Percusión Rítmica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417ED5-7485-493E-9113-F722DCCB5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14"/>
          <a:stretch/>
        </p:blipFill>
        <p:spPr>
          <a:xfrm>
            <a:off x="2059685" y="2800350"/>
            <a:ext cx="8412455" cy="330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6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4DCD9B2-D552-47A6-9FE2-15D7E8159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95B151-CA03-472C-ACD3-A69FA9495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8"/>
            <a:ext cx="4813072" cy="349479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200">
                <a:solidFill>
                  <a:schemeClr val="tx1">
                    <a:lumMod val="85000"/>
                    <a:lumOff val="15000"/>
                  </a:schemeClr>
                </a:solidFill>
              </a:rPr>
              <a:t>Percusión</a:t>
            </a:r>
          </a:p>
        </p:txBody>
      </p:sp>
      <p:pic>
        <p:nvPicPr>
          <p:cNvPr id="4" name="Marcador de contenido 3" descr="Captura de pantalla de un celular con texto&#10;&#10;Descripción generada automáticamente">
            <a:extLst>
              <a:ext uri="{FF2B5EF4-FFF2-40B4-BE49-F238E27FC236}">
                <a16:creationId xmlns:a16="http://schemas.microsoft.com/office/drawing/2014/main" id="{95268A8C-BF18-443D-BE47-0D1B6F1C6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348" y="640081"/>
            <a:ext cx="5157302" cy="50541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E0A9EA-62FA-4F43-BEF6-7BBBB3F90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32349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CE25F7F-C10E-4478-90C0-93B61E638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660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E20CB-4862-4982-9666-A0D0EE12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Musical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D4F912-2A48-48F1-8553-CC7F39D34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Buscar palabras que se puedan percutir y que suene parecidas a “corro” y a “voy”</a:t>
            </a:r>
          </a:p>
          <a:p>
            <a:r>
              <a:rPr lang="es-CL" dirty="0"/>
              <a:t>Ejemplo: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3FF8D7-4F1A-4C40-A661-090CEA3A1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50" y="2824479"/>
            <a:ext cx="779410" cy="7194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6DBA76-6FC6-40EF-A14D-770780A433E3}"/>
              </a:ext>
            </a:extLst>
          </p:cNvPr>
          <p:cNvSpPr txBox="1"/>
          <p:nvPr/>
        </p:nvSpPr>
        <p:spPr>
          <a:xfrm>
            <a:off x="3850640" y="2999540"/>
            <a:ext cx="2397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Casa, mano, salto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F3B353B-25D6-4DA7-BE00-89D328A342C6}"/>
              </a:ext>
            </a:extLst>
          </p:cNvPr>
          <p:cNvSpPr/>
          <p:nvPr/>
        </p:nvSpPr>
        <p:spPr>
          <a:xfrm>
            <a:off x="3943350" y="3989137"/>
            <a:ext cx="3476625" cy="166213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solidFill>
                  <a:schemeClr val="tx1"/>
                </a:solidFill>
              </a:rPr>
              <a:t>Cuidar el acento, porque no pueden ser palabras de 2 sílabas que se acentúen en la última sílaba: canción, bailar, correr</a:t>
            </a:r>
            <a:endParaRPr lang="es-C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6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1EF68-3571-4F78-9BBB-BB5B0049E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Buscar palabras de 1 sílaba para negra</a:t>
            </a:r>
          </a:p>
        </p:txBody>
      </p:sp>
      <p:pic>
        <p:nvPicPr>
          <p:cNvPr id="1026" name="Picture 2" descr="Figuras y silencios... ¿Por qué hay tantos?">
            <a:extLst>
              <a:ext uri="{FF2B5EF4-FFF2-40B4-BE49-F238E27FC236}">
                <a16:creationId xmlns:a16="http://schemas.microsoft.com/office/drawing/2014/main" id="{BBE30F9D-FEDD-4FB5-9F33-61B0A52A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" y="1894233"/>
            <a:ext cx="3322320" cy="36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D94F127-AF10-4770-AF43-D3A384B9EB31}"/>
              </a:ext>
            </a:extLst>
          </p:cNvPr>
          <p:cNvSpPr txBox="1"/>
          <p:nvPr/>
        </p:nvSpPr>
        <p:spPr>
          <a:xfrm>
            <a:off x="4124325" y="3257549"/>
            <a:ext cx="461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Voy, pan, lo, un, más…</a:t>
            </a:r>
          </a:p>
        </p:txBody>
      </p:sp>
    </p:spTree>
    <p:extLst>
      <p:ext uri="{BB962C8B-B14F-4D97-AF65-F5344CB8AC3E}">
        <p14:creationId xmlns:p14="http://schemas.microsoft.com/office/powerpoint/2010/main" val="7121118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LeftStep">
      <a:dk1>
        <a:srgbClr val="000000"/>
      </a:dk1>
      <a:lt1>
        <a:srgbClr val="FFFFFF"/>
      </a:lt1>
      <a:dk2>
        <a:srgbClr val="243541"/>
      </a:dk2>
      <a:lt2>
        <a:srgbClr val="E4E8E2"/>
      </a:lt2>
      <a:accent1>
        <a:srgbClr val="B591CB"/>
      </a:accent1>
      <a:accent2>
        <a:srgbClr val="8779C0"/>
      </a:accent2>
      <a:accent3>
        <a:srgbClr val="919ECB"/>
      </a:accent3>
      <a:accent4>
        <a:srgbClr val="79A6C0"/>
      </a:accent4>
      <a:accent5>
        <a:srgbClr val="7CADAB"/>
      </a:accent5>
      <a:accent6>
        <a:srgbClr val="6FB092"/>
      </a:accent6>
      <a:hlink>
        <a:srgbClr val="6B8D55"/>
      </a:hlink>
      <a:folHlink>
        <a:srgbClr val="7F7F7F"/>
      </a:folHlink>
    </a:clrScheme>
    <a:fontScheme name="Retrospect">
      <a:majorFont>
        <a:latin typeface="Bembo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249</Words>
  <Application>Microsoft Office PowerPoint</Application>
  <PresentationFormat>Panorámica</PresentationFormat>
  <Paragraphs>32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 Nova Light</vt:lpstr>
      <vt:lpstr>Bembo</vt:lpstr>
      <vt:lpstr>Calibri</vt:lpstr>
      <vt:lpstr>Wingdings</vt:lpstr>
      <vt:lpstr>RetrospectVTI</vt:lpstr>
      <vt:lpstr>Clases Música 8° año básico</vt:lpstr>
      <vt:lpstr>Cualidades del Sonido</vt:lpstr>
      <vt:lpstr>Duración</vt:lpstr>
      <vt:lpstr>Duración = Figuras rítmicas</vt:lpstr>
      <vt:lpstr>Presentación de PowerPoint</vt:lpstr>
      <vt:lpstr>Percusión Rítmica</vt:lpstr>
      <vt:lpstr>Percusión</vt:lpstr>
      <vt:lpstr>Actividad Musical</vt:lpstr>
      <vt:lpstr>Buscar palabras de 1 sílaba para negra</vt:lpstr>
      <vt:lpstr>Actividad Musical</vt:lpstr>
      <vt:lpstr>Información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Clases Música 8° año básico</dc:title>
  <dc:creator>Claudia Coñuecar</dc:creator>
  <cp:lastModifiedBy>Claudia Coñuecar</cp:lastModifiedBy>
  <cp:revision>1</cp:revision>
  <dcterms:created xsi:type="dcterms:W3CDTF">2020-08-13T20:19:48Z</dcterms:created>
  <dcterms:modified xsi:type="dcterms:W3CDTF">2020-08-17T02:41:22Z</dcterms:modified>
</cp:coreProperties>
</file>