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8" r:id="rId2"/>
    <p:sldId id="269" r:id="rId3"/>
    <p:sldId id="259" r:id="rId4"/>
    <p:sldId id="272" r:id="rId5"/>
    <p:sldId id="270" r:id="rId6"/>
    <p:sldId id="262" r:id="rId7"/>
    <p:sldId id="274" r:id="rId8"/>
    <p:sldId id="273" r:id="rId9"/>
    <p:sldId id="275" r:id="rId10"/>
    <p:sldId id="264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E53CA-20EC-4FF6-A8F2-BC8D048F2E1A}" v="1" dt="2020-08-13T01:46:44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684E53CA-20EC-4FF6-A8F2-BC8D048F2E1A}"/>
    <pc:docChg chg="custSel mod modSld">
      <pc:chgData name="Claudia Coñuecar" userId="40a48c7a74c5fee3" providerId="LiveId" clId="{684E53CA-20EC-4FF6-A8F2-BC8D048F2E1A}" dt="2020-08-17T02:26:29.409" v="119" actId="11529"/>
      <pc:docMkLst>
        <pc:docMk/>
      </pc:docMkLst>
      <pc:sldChg chg="modSp mod">
        <pc:chgData name="Claudia Coñuecar" userId="40a48c7a74c5fee3" providerId="LiveId" clId="{684E53CA-20EC-4FF6-A8F2-BC8D048F2E1A}" dt="2020-08-17T01:41:27.763" v="5" actId="113"/>
        <pc:sldMkLst>
          <pc:docMk/>
          <pc:sldMk cId="2670086793" sldId="264"/>
        </pc:sldMkLst>
        <pc:spChg chg="mod">
          <ac:chgData name="Claudia Coñuecar" userId="40a48c7a74c5fee3" providerId="LiveId" clId="{684E53CA-20EC-4FF6-A8F2-BC8D048F2E1A}" dt="2020-08-17T01:41:27.763" v="5" actId="113"/>
          <ac:spMkLst>
            <pc:docMk/>
            <pc:sldMk cId="2670086793" sldId="264"/>
            <ac:spMk id="2" creationId="{00000000-0000-0000-0000-000000000000}"/>
          </ac:spMkLst>
        </pc:spChg>
        <pc:spChg chg="mod">
          <ac:chgData name="Claudia Coñuecar" userId="40a48c7a74c5fee3" providerId="LiveId" clId="{684E53CA-20EC-4FF6-A8F2-BC8D048F2E1A}" dt="2020-08-17T01:41:19.189" v="4" actId="14100"/>
          <ac:spMkLst>
            <pc:docMk/>
            <pc:sldMk cId="2670086793" sldId="264"/>
            <ac:spMk id="5" creationId="{BB7A260E-4B58-4A73-A5FB-607AE01436E6}"/>
          </ac:spMkLst>
        </pc:spChg>
      </pc:sldChg>
      <pc:sldChg chg="addSp delSp modSp mod setBg">
        <pc:chgData name="Claudia Coñuecar" userId="40a48c7a74c5fee3" providerId="LiveId" clId="{684E53CA-20EC-4FF6-A8F2-BC8D048F2E1A}" dt="2020-08-17T02:26:29.409" v="119" actId="11529"/>
        <pc:sldMkLst>
          <pc:docMk/>
          <pc:sldMk cId="1300917796" sldId="275"/>
        </pc:sldMkLst>
        <pc:spChg chg="mod">
          <ac:chgData name="Claudia Coñuecar" userId="40a48c7a74c5fee3" providerId="LiveId" clId="{684E53CA-20EC-4FF6-A8F2-BC8D048F2E1A}" dt="2020-08-17T02:25:45.718" v="113" actId="13822"/>
          <ac:spMkLst>
            <pc:docMk/>
            <pc:sldMk cId="1300917796" sldId="275"/>
            <ac:spMk id="2" creationId="{8A49DEED-C9A6-4197-B9E4-839CD4ABA619}"/>
          </ac:spMkLst>
        </pc:spChg>
        <pc:spChg chg="del">
          <ac:chgData name="Claudia Coñuecar" userId="40a48c7a74c5fee3" providerId="LiveId" clId="{684E53CA-20EC-4FF6-A8F2-BC8D048F2E1A}" dt="2020-08-13T01:46:50.546" v="1" actId="26606"/>
          <ac:spMkLst>
            <pc:docMk/>
            <pc:sldMk cId="1300917796" sldId="275"/>
            <ac:spMk id="3" creationId="{38D22E8F-388D-4B59-9191-A56BC46EB114}"/>
          </ac:spMkLst>
        </pc:spChg>
        <pc:spChg chg="add mod ord">
          <ac:chgData name="Claudia Coñuecar" userId="40a48c7a74c5fee3" providerId="LiveId" clId="{684E53CA-20EC-4FF6-A8F2-BC8D048F2E1A}" dt="2020-08-17T02:26:01.836" v="114" actId="255"/>
          <ac:spMkLst>
            <pc:docMk/>
            <pc:sldMk cId="1300917796" sldId="275"/>
            <ac:spMk id="5" creationId="{17A25960-631B-48BB-95DE-9B240233144A}"/>
          </ac:spMkLst>
        </pc:spChg>
        <pc:spChg chg="add mod">
          <ac:chgData name="Claudia Coñuecar" userId="40a48c7a74c5fee3" providerId="LiveId" clId="{684E53CA-20EC-4FF6-A8F2-BC8D048F2E1A}" dt="2020-08-17T02:26:11.828" v="118" actId="1076"/>
          <ac:spMkLst>
            <pc:docMk/>
            <pc:sldMk cId="1300917796" sldId="275"/>
            <ac:spMk id="8" creationId="{75820C8F-CE33-40AD-93B8-EFEB37538690}"/>
          </ac:spMkLst>
        </pc:spChg>
        <pc:spChg chg="add del">
          <ac:chgData name="Claudia Coñuecar" userId="40a48c7a74c5fee3" providerId="LiveId" clId="{684E53CA-20EC-4FF6-A8F2-BC8D048F2E1A}" dt="2020-08-17T01:49:33.051" v="44" actId="26606"/>
          <ac:spMkLst>
            <pc:docMk/>
            <pc:sldMk cId="1300917796" sldId="275"/>
            <ac:spMk id="9" creationId="{16C5FA50-8D52-4617-AF91-5C7B1C8352F1}"/>
          </ac:spMkLst>
        </pc:spChg>
        <pc:spChg chg="add del">
          <ac:chgData name="Claudia Coñuecar" userId="40a48c7a74c5fee3" providerId="LiveId" clId="{684E53CA-20EC-4FF6-A8F2-BC8D048F2E1A}" dt="2020-08-17T01:49:33.051" v="44" actId="26606"/>
          <ac:spMkLst>
            <pc:docMk/>
            <pc:sldMk cId="1300917796" sldId="275"/>
            <ac:spMk id="11" creationId="{E223798C-12AD-4B0C-A50C-D676347D67CF}"/>
          </ac:spMkLst>
        </pc:spChg>
        <pc:spChg chg="add">
          <ac:chgData name="Claudia Coñuecar" userId="40a48c7a74c5fee3" providerId="LiveId" clId="{684E53CA-20EC-4FF6-A8F2-BC8D048F2E1A}" dt="2020-08-17T01:49:33.051" v="44" actId="26606"/>
          <ac:spMkLst>
            <pc:docMk/>
            <pc:sldMk cId="1300917796" sldId="275"/>
            <ac:spMk id="16" creationId="{577D1452-F0B7-431E-9A24-D3F7103D8510}"/>
          </ac:spMkLst>
        </pc:spChg>
        <pc:spChg chg="add">
          <ac:chgData name="Claudia Coñuecar" userId="40a48c7a74c5fee3" providerId="LiveId" clId="{684E53CA-20EC-4FF6-A8F2-BC8D048F2E1A}" dt="2020-08-17T01:49:33.051" v="44" actId="26606"/>
          <ac:spMkLst>
            <pc:docMk/>
            <pc:sldMk cId="1300917796" sldId="275"/>
            <ac:spMk id="18" creationId="{A660F4F9-5DF5-4F15-BE6A-CD8648BB1148}"/>
          </ac:spMkLst>
        </pc:spChg>
        <pc:picChg chg="add del mod">
          <ac:chgData name="Claudia Coñuecar" userId="40a48c7a74c5fee3" providerId="LiveId" clId="{684E53CA-20EC-4FF6-A8F2-BC8D048F2E1A}" dt="2020-08-17T01:41:32.385" v="6" actId="21"/>
          <ac:picMkLst>
            <pc:docMk/>
            <pc:sldMk cId="1300917796" sldId="275"/>
            <ac:picMk id="4" creationId="{B107B314-580A-41DD-85B8-B369E09A0810}"/>
          </ac:picMkLst>
        </pc:picChg>
        <pc:picChg chg="add mod">
          <ac:chgData name="Claudia Coñuecar" userId="40a48c7a74c5fee3" providerId="LiveId" clId="{684E53CA-20EC-4FF6-A8F2-BC8D048F2E1A}" dt="2020-08-17T01:49:33.051" v="44" actId="26606"/>
          <ac:picMkLst>
            <pc:docMk/>
            <pc:sldMk cId="1300917796" sldId="275"/>
            <ac:picMk id="7" creationId="{0D597DAC-39AE-4D3A-855D-1DAD0F04B29E}"/>
          </ac:picMkLst>
        </pc:picChg>
        <pc:cxnChg chg="add">
          <ac:chgData name="Claudia Coñuecar" userId="40a48c7a74c5fee3" providerId="LiveId" clId="{684E53CA-20EC-4FF6-A8F2-BC8D048F2E1A}" dt="2020-08-17T02:26:29.409" v="119" actId="11529"/>
          <ac:cxnSpMkLst>
            <pc:docMk/>
            <pc:sldMk cId="1300917796" sldId="275"/>
            <ac:cxnSpMk id="12" creationId="{80605E86-00E9-461F-8DED-61BB4ED4F387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/>
      <dgm:spPr/>
      <dgm:t>
        <a:bodyPr rtlCol="0"/>
        <a:lstStyle/>
        <a:p>
          <a:pPr rtl="0"/>
          <a:r>
            <a:rPr lang="es-ES" noProof="0" dirty="0"/>
            <a:t>Cualidades </a:t>
          </a:r>
        </a:p>
        <a:p>
          <a:pPr rtl="0"/>
          <a:r>
            <a:rPr lang="es-ES" noProof="0" dirty="0"/>
            <a:t>Del </a:t>
          </a:r>
        </a:p>
        <a:p>
          <a:pPr rtl="0"/>
          <a:r>
            <a:rPr lang="es-ES" noProof="0" dirty="0"/>
            <a:t>Sonido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es-ES" noProof="0" dirty="0"/>
        </a:p>
      </dgm:t>
    </dgm:pt>
    <dgm:pt modelId="{63CA2DEA-31F6-4CF4-88E6-63724842EACC}">
      <dgm:prSet phldrT="[Text]"/>
      <dgm:spPr/>
      <dgm:t>
        <a:bodyPr rtlCol="0"/>
        <a:lstStyle/>
        <a:p>
          <a:pPr rtl="0"/>
          <a:r>
            <a:rPr lang="es-ES" noProof="0" dirty="0"/>
            <a:t>Figuras Rítmicas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/>
      <dgm:spPr/>
      <dgm:t>
        <a:bodyPr rtlCol="0"/>
        <a:lstStyle/>
        <a:p>
          <a:pPr rtl="0"/>
          <a:r>
            <a:rPr lang="es-ES" noProof="0" dirty="0"/>
            <a:t>Instrumentos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/>
      <dgm:spPr/>
      <dgm:t>
        <a:bodyPr rtlCol="0"/>
        <a:lstStyle/>
        <a:p>
          <a:pPr rtl="0"/>
          <a:r>
            <a:rPr lang="es-ES" noProof="0" dirty="0"/>
            <a:t>Notas Musicales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/>
      <dgm:spPr/>
      <dgm:t>
        <a:bodyPr rtlCol="0"/>
        <a:lstStyle/>
        <a:p>
          <a:pPr rtl="0"/>
          <a:r>
            <a:rPr lang="es-ES" noProof="0" dirty="0"/>
            <a:t>Volumen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DE00E35-9643-4A56-B402-4A25004EA5E8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0E4217DE-3BDF-48EF-BCE7-C54F6AE02FE4}" type="pres">
      <dgm:prSet presAssocID="{01C62DA5-2A2F-436D-961C-27F71082B80A}" presName="cycle" presStyleCnt="0"/>
      <dgm:spPr/>
    </dgm:pt>
    <dgm:pt modelId="{841C6571-00CB-427F-B9B4-462FF24ECF31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</dgm:pt>
    <dgm:pt modelId="{12F6CE1B-6858-4069-A27C-4287E754C3C5}" type="pres">
      <dgm:prSet presAssocID="{EF509D38-45B4-40DE-A0DF-06D9D2478DAC}" presName="sibTransFirstNode" presStyleLbl="bgShp" presStyleIdx="0" presStyleCnt="1"/>
      <dgm:spPr/>
    </dgm:pt>
    <dgm:pt modelId="{9F2ED76C-3B3C-418A-B0B2-C9CEC36C67B6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</dgm:pt>
    <dgm:pt modelId="{4F5C6906-A244-448A-B962-CD7CF5350C14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</dgm:pt>
    <dgm:pt modelId="{362E7E73-F5E4-4914-8E83-0E774718138D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</dgm:pt>
    <dgm:pt modelId="{774A84B4-5081-41FE-B49B-9422A21B28AF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D787101-2045-40B4-9976-1D82C29902AE}" type="presOf" srcId="{63CA2DEA-31F6-4CF4-88E6-63724842EACC}" destId="{9F2ED76C-3B3C-418A-B0B2-C9CEC36C67B6}" srcOrd="0" destOrd="0" presId="urn:microsoft.com/office/officeart/2005/8/layout/cycle3"/>
    <dgm:cxn modelId="{63426160-E440-48BB-BAEA-7F59063547D7}" type="presOf" srcId="{EF509D38-45B4-40DE-A0DF-06D9D2478DAC}" destId="{12F6CE1B-6858-4069-A27C-4287E754C3C5}" srcOrd="0" destOrd="0" presId="urn:microsoft.com/office/officeart/2005/8/layout/cycle3"/>
    <dgm:cxn modelId="{81EBB755-E230-4BE2-A021-B8D13FE68569}" type="presOf" srcId="{BF70AF45-7F05-453B-9B84-F6A146359D3C}" destId="{841C6571-00CB-427F-B9B4-462FF24ECF3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E0CC098C-94BA-4BC1-877D-33D85118F2B3}" type="presOf" srcId="{89FFD1B1-83F5-4E55-AB67-A892038B615E}" destId="{362E7E73-F5E4-4914-8E83-0E774718138D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A7573797-E868-4CDB-B14C-898BBDA30812}" type="presOf" srcId="{01C62DA5-2A2F-436D-961C-27F71082B80A}" destId="{6DE00E35-9643-4A56-B402-4A25004EA5E8}" srcOrd="0" destOrd="0" presId="urn:microsoft.com/office/officeart/2005/8/layout/cycle3"/>
    <dgm:cxn modelId="{5617799B-A112-44AE-8569-B43D0F35B0ED}" type="presOf" srcId="{2A04600B-ADF7-4BE9-933C-2309B67F2DB8}" destId="{4F5C6906-A244-448A-B962-CD7CF5350C14}" srcOrd="0" destOrd="0" presId="urn:microsoft.com/office/officeart/2005/8/layout/cycle3"/>
    <dgm:cxn modelId="{2C7216AB-C712-4D89-9D4C-3EE3A93909BD}" type="presOf" srcId="{7C63F5DD-85B9-42D3-8D98-A8E103092C2B}" destId="{774A84B4-5081-41FE-B49B-9422A21B28AF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B1D11D53-F959-4BD1-884B-E2F0D0AB44CD}" type="presParOf" srcId="{6DE00E35-9643-4A56-B402-4A25004EA5E8}" destId="{0E4217DE-3BDF-48EF-BCE7-C54F6AE02FE4}" srcOrd="0" destOrd="0" presId="urn:microsoft.com/office/officeart/2005/8/layout/cycle3"/>
    <dgm:cxn modelId="{2910C6B9-A949-4C0A-8AAA-5E295345C3BE}" type="presParOf" srcId="{0E4217DE-3BDF-48EF-BCE7-C54F6AE02FE4}" destId="{841C6571-00CB-427F-B9B4-462FF24ECF31}" srcOrd="0" destOrd="0" presId="urn:microsoft.com/office/officeart/2005/8/layout/cycle3"/>
    <dgm:cxn modelId="{87FD7F2B-FC31-4DB2-8890-1D413B79BECF}" type="presParOf" srcId="{0E4217DE-3BDF-48EF-BCE7-C54F6AE02FE4}" destId="{12F6CE1B-6858-4069-A27C-4287E754C3C5}" srcOrd="1" destOrd="0" presId="urn:microsoft.com/office/officeart/2005/8/layout/cycle3"/>
    <dgm:cxn modelId="{9995C1E6-73A4-4C4F-B233-F0AECC27A383}" type="presParOf" srcId="{0E4217DE-3BDF-48EF-BCE7-C54F6AE02FE4}" destId="{9F2ED76C-3B3C-418A-B0B2-C9CEC36C67B6}" srcOrd="2" destOrd="0" presId="urn:microsoft.com/office/officeart/2005/8/layout/cycle3"/>
    <dgm:cxn modelId="{EA23CA8F-B53E-4B9A-833C-9BB2AE830B47}" type="presParOf" srcId="{0E4217DE-3BDF-48EF-BCE7-C54F6AE02FE4}" destId="{4F5C6906-A244-448A-B962-CD7CF5350C14}" srcOrd="3" destOrd="0" presId="urn:microsoft.com/office/officeart/2005/8/layout/cycle3"/>
    <dgm:cxn modelId="{1795AECB-AE98-4DA7-8620-456961A6CEEF}" type="presParOf" srcId="{0E4217DE-3BDF-48EF-BCE7-C54F6AE02FE4}" destId="{362E7E73-F5E4-4914-8E83-0E774718138D}" srcOrd="4" destOrd="0" presId="urn:microsoft.com/office/officeart/2005/8/layout/cycle3"/>
    <dgm:cxn modelId="{7173B6F1-63AC-4D99-97D6-7D111FBC134D}" type="presParOf" srcId="{0E4217DE-3BDF-48EF-BCE7-C54F6AE02FE4}" destId="{774A84B4-5081-41FE-B49B-9422A21B28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947698" y="1159497"/>
          <a:ext cx="1018290" cy="11592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677913" y="30701"/>
          <a:ext cx="1714201" cy="11998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Altura</a:t>
          </a:r>
        </a:p>
      </dsp:txBody>
      <dsp:txXfrm>
        <a:off x="736497" y="89285"/>
        <a:ext cx="1597033" cy="1082717"/>
      </dsp:txXfrm>
    </dsp:sp>
    <dsp:sp modelId="{30E8FB6D-FC10-4EBB-89A1-419C3A18D9A4}">
      <dsp:nvSpPr>
        <dsp:cNvPr id="0" name=""/>
        <dsp:cNvSpPr/>
      </dsp:nvSpPr>
      <dsp:spPr>
        <a:xfrm>
          <a:off x="2392115" y="145138"/>
          <a:ext cx="1246746" cy="96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2368954" y="2507364"/>
          <a:ext cx="1018290" cy="11592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2119122" y="1239070"/>
          <a:ext cx="1714201" cy="11998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Duración</a:t>
          </a:r>
        </a:p>
      </dsp:txBody>
      <dsp:txXfrm>
        <a:off x="2177706" y="1297654"/>
        <a:ext cx="1597033" cy="1082717"/>
      </dsp:txXfrm>
    </dsp:sp>
    <dsp:sp modelId="{82289852-95DA-49B9-AE44-11802F6CD56D}">
      <dsp:nvSpPr>
        <dsp:cNvPr id="0" name=""/>
        <dsp:cNvSpPr/>
      </dsp:nvSpPr>
      <dsp:spPr>
        <a:xfrm>
          <a:off x="3813370" y="1493005"/>
          <a:ext cx="1246746" cy="96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3790209" y="3855231"/>
          <a:ext cx="1018290" cy="11592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3520424" y="2726436"/>
          <a:ext cx="1714201" cy="11998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Timbre</a:t>
          </a:r>
        </a:p>
      </dsp:txBody>
      <dsp:txXfrm>
        <a:off x="3579008" y="2785020"/>
        <a:ext cx="1597033" cy="1082717"/>
      </dsp:txXfrm>
    </dsp:sp>
    <dsp:sp modelId="{41F797D5-7136-420A-9099-3569B9A176FA}">
      <dsp:nvSpPr>
        <dsp:cNvPr id="0" name=""/>
        <dsp:cNvSpPr/>
      </dsp:nvSpPr>
      <dsp:spPr>
        <a:xfrm>
          <a:off x="5234625" y="2840872"/>
          <a:ext cx="1246746" cy="96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4941679" y="4074303"/>
          <a:ext cx="1714201" cy="11998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Intensidad</a:t>
          </a:r>
        </a:p>
      </dsp:txBody>
      <dsp:txXfrm>
        <a:off x="5000263" y="4132887"/>
        <a:ext cx="1597033" cy="1082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CE1B-6858-4069-A27C-4287E754C3C5}">
      <dsp:nvSpPr>
        <dsp:cNvPr id="0" name=""/>
        <dsp:cNvSpPr/>
      </dsp:nvSpPr>
      <dsp:spPr>
        <a:xfrm>
          <a:off x="3103618" y="-28389"/>
          <a:ext cx="4308363" cy="4308363"/>
        </a:xfrm>
        <a:prstGeom prst="circularArrow">
          <a:avLst>
            <a:gd name="adj1" fmla="val 5544"/>
            <a:gd name="adj2" fmla="val 330680"/>
            <a:gd name="adj3" fmla="val 13733982"/>
            <a:gd name="adj4" fmla="val 17411544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6571-00CB-427F-B9B4-462FF24ECF31}">
      <dsp:nvSpPr>
        <dsp:cNvPr id="0" name=""/>
        <dsp:cNvSpPr/>
      </dsp:nvSpPr>
      <dsp:spPr>
        <a:xfrm>
          <a:off x="4230885" y="1002"/>
          <a:ext cx="2053828" cy="10269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/>
            <a:t>Cualidades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/>
            <a:t>Del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/>
            <a:t>Sonido</a:t>
          </a:r>
        </a:p>
      </dsp:txBody>
      <dsp:txXfrm>
        <a:off x="4281015" y="51132"/>
        <a:ext cx="1953568" cy="926654"/>
      </dsp:txXfrm>
    </dsp:sp>
    <dsp:sp modelId="{9F2ED76C-3B3C-418A-B0B2-C9CEC36C67B6}">
      <dsp:nvSpPr>
        <dsp:cNvPr id="0" name=""/>
        <dsp:cNvSpPr/>
      </dsp:nvSpPr>
      <dsp:spPr>
        <a:xfrm>
          <a:off x="5978219" y="1270514"/>
          <a:ext cx="2053828" cy="102691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/>
            <a:t>Figuras Rítmicas</a:t>
          </a:r>
        </a:p>
      </dsp:txBody>
      <dsp:txXfrm>
        <a:off x="6028349" y="1320644"/>
        <a:ext cx="1953568" cy="926654"/>
      </dsp:txXfrm>
    </dsp:sp>
    <dsp:sp modelId="{4F5C6906-A244-448A-B962-CD7CF5350C14}">
      <dsp:nvSpPr>
        <dsp:cNvPr id="0" name=""/>
        <dsp:cNvSpPr/>
      </dsp:nvSpPr>
      <dsp:spPr>
        <a:xfrm>
          <a:off x="5310797" y="3324627"/>
          <a:ext cx="2053828" cy="102691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/>
            <a:t>Instrumentos</a:t>
          </a:r>
        </a:p>
      </dsp:txBody>
      <dsp:txXfrm>
        <a:off x="5360927" y="3374757"/>
        <a:ext cx="1953568" cy="926654"/>
      </dsp:txXfrm>
    </dsp:sp>
    <dsp:sp modelId="{362E7E73-F5E4-4914-8E83-0E774718138D}">
      <dsp:nvSpPr>
        <dsp:cNvPr id="0" name=""/>
        <dsp:cNvSpPr/>
      </dsp:nvSpPr>
      <dsp:spPr>
        <a:xfrm>
          <a:off x="3150974" y="3324627"/>
          <a:ext cx="2053828" cy="102691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/>
            <a:t>Notas Musicales</a:t>
          </a:r>
        </a:p>
      </dsp:txBody>
      <dsp:txXfrm>
        <a:off x="3201104" y="3374757"/>
        <a:ext cx="1953568" cy="926654"/>
      </dsp:txXfrm>
    </dsp:sp>
    <dsp:sp modelId="{774A84B4-5081-41FE-B49B-9422A21B28AF}">
      <dsp:nvSpPr>
        <dsp:cNvPr id="0" name=""/>
        <dsp:cNvSpPr/>
      </dsp:nvSpPr>
      <dsp:spPr>
        <a:xfrm>
          <a:off x="2483552" y="1270514"/>
          <a:ext cx="2053828" cy="102691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/>
            <a:t>Volumen</a:t>
          </a:r>
        </a:p>
      </dsp:txBody>
      <dsp:txXfrm>
        <a:off x="2533682" y="1320644"/>
        <a:ext cx="1953568" cy="926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5EF84-2F53-46D8-8E38-D9105F43FDA1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09499-112E-408A-A7A1-EC9C773A2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484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9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6B152-2C1D-47FD-B050-50F4121DB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EB722C-8E46-4DB4-94A9-FF8ADED98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A738D5-6733-479C-9FCA-96306C28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CE7-5196-494A-8359-6DEDB9AB706F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8BBB64-716E-42ED-99C2-9241D072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493E8-4331-4D4A-9624-2B09C8E6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95EC-E951-4A95-A1B6-81399299C8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560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89807-BBA2-4F8A-BA71-70BC3F8F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DE01B-014E-41C8-985A-13B5396C8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8589A-8ADF-40B3-A962-2BD18295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CE7-5196-494A-8359-6DEDB9AB706F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86D9F5-8964-4D2E-987F-B0914BFF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BC889D-08AC-46D8-B0A4-14ED73C4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95EC-E951-4A95-A1B6-81399299C8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765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233F11-A6A5-4E47-80C8-5C8B57E50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71ADFA-1981-4B35-815F-DA5136480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AA2D8D-34CC-4EC7-887A-A55B7C15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CE7-5196-494A-8359-6DEDB9AB706F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A841A7-FE31-40BE-8BC7-6BD29744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898FDB-8FDE-4AA9-9080-C84360A8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95EC-E951-4A95-A1B6-81399299C8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071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21CC5-1480-4C48-909D-9155B703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309BB-485D-4AB9-A54C-83BADD071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FDAF5-F57C-4456-8F0A-53D948B9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CE7-5196-494A-8359-6DEDB9AB706F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A7C4BD-50BD-4695-8809-5245B951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787640-3886-4549-B4FB-D785AA59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95EC-E951-4A95-A1B6-81399299C8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106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58541-11F5-493D-9294-FFFFE5AF0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C2F4E6-4C00-4C54-85A5-73B7C87F1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48CA63-F4E7-4A2F-8EE4-B2D5D410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CE7-5196-494A-8359-6DEDB9AB706F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5154CE-C797-45FD-BDA5-A52D32CC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8D14DD-562E-46BC-8831-65A2C0C8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95EC-E951-4A95-A1B6-81399299C8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403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79561-D548-4414-A8AF-8AA14EAD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111F8A-9FC1-469A-AE53-A7958E303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E4D977-2960-43A9-8534-20485213F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ADA983-08B4-4196-90EE-4C1550AA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CE7-5196-494A-8359-6DEDB9AB706F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749375-1472-4465-9858-2ACBC060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040E34-40B8-496C-9F92-B708FDE7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95EC-E951-4A95-A1B6-81399299C8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496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B55C5-B6C9-4D11-968A-D940E159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3C18C0-EFA4-4144-BE96-370D6E922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9CE943-771B-4549-A4C4-3B9726310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A005E1-5F98-4FCD-840D-6B6D45685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936DE4-40E6-415C-9674-9DCE87DFE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35B586-F47A-4A6A-AB5F-C865D680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CE7-5196-494A-8359-6DEDB9AB706F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DAC713-BE4C-4BEC-B1E8-EC34118E4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89C494-3C98-455E-9C09-A4DEAA9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95EC-E951-4A95-A1B6-81399299C8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930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867FF-32D6-4408-AEFE-AC263A9A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C0C2E6-DC4D-40E5-A994-305CA2DA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CE7-5196-494A-8359-6DEDB9AB706F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280A0C-BB3E-4492-B798-E611A143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272F48-44B0-401A-85A2-A927B74E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95EC-E951-4A95-A1B6-81399299C8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017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0254EA-311D-4D21-987A-E04FBA151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CE7-5196-494A-8359-6DEDB9AB706F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D2C912-5BB7-49C2-B2AD-43835186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9A367A-CA2C-4BEE-8C51-72797791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95EC-E951-4A95-A1B6-81399299C8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770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52A35-4188-42A7-8DDC-03C8E671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71F9C3-64E5-43AB-98DA-B349C959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14A18B-44C3-4607-9A3E-24D187528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A9AB3B-C6CD-45CF-AB95-2CB3882A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CE7-5196-494A-8359-6DEDB9AB706F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C5CC9F-A678-49B7-B86B-1D7CD308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586644-9E50-45C5-8B93-9A62C260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95EC-E951-4A95-A1B6-81399299C8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591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39DB4-F5AE-4560-AFD9-4B7F7EE6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9B313E-E56A-49D8-8614-2E72F0A49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AA48B6-381C-4EC5-8311-799EC8A91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B16465-B67D-43A7-9A62-0FEEF8D9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CE7-5196-494A-8359-6DEDB9AB706F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E0C9D1-3EE2-46CD-AAEC-D234B3FF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5BAE74-6B7D-4626-945C-D7993498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95EC-E951-4A95-A1B6-81399299C8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46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95F2DE-845C-4F01-85EF-61C5EB40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2540F7-B81A-4E9A-A183-EE6EB4EF5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2AFDD5-9A2D-40E6-9848-DD6553243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3FCE7-5196-494A-8359-6DEDB9AB706F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0B4A7D-1FDC-47D2-AE6C-C964CA52E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9BB1E6-C594-47C0-A4E7-55E30225F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95EC-E951-4A95-A1B6-81399299C8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646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cconuecar@emmanuel.c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4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8470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Clases Música 7° Año Básico</a:t>
            </a: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            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736924" y="4832627"/>
            <a:ext cx="4535850" cy="116571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</a:rPr>
              <a:t>Prof. Claudia Coñuecar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930977-1363-4EDA-9E1E-EC911C691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9" r="3305" b="-2"/>
          <a:stretch/>
        </p:blipFill>
        <p:spPr>
          <a:xfrm>
            <a:off x="599327" y="665480"/>
            <a:ext cx="2295972" cy="25693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B9838A-7509-4CFE-ADF4-7C6CC225B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839" y="3617094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1" y="908720"/>
            <a:ext cx="3276599" cy="1924050"/>
          </a:xfrm>
        </p:spPr>
        <p:txBody>
          <a:bodyPr rtlCol="0">
            <a:normAutofit/>
          </a:bodyPr>
          <a:lstStyle/>
          <a:p>
            <a:pPr rtl="0"/>
            <a:r>
              <a:rPr lang="es-ES" sz="4000" b="1" dirty="0"/>
              <a:t>Información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C49C5A-8AD9-4E99-9F3A-8B4B52A9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365105"/>
            <a:ext cx="3389670" cy="181676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B7A260E-4B58-4A73-A5FB-607AE01436E6}"/>
              </a:ext>
            </a:extLst>
          </p:cNvPr>
          <p:cNvSpPr/>
          <p:nvPr/>
        </p:nvSpPr>
        <p:spPr>
          <a:xfrm>
            <a:off x="5238751" y="1484784"/>
            <a:ext cx="64738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dirty="0"/>
              <a:t>PLAZO DE ENTREGA: </a:t>
            </a:r>
          </a:p>
          <a:p>
            <a:r>
              <a:rPr lang="es-CL" sz="3200" b="1" dirty="0"/>
              <a:t>Viernes 28 Agosto</a:t>
            </a:r>
          </a:p>
          <a:p>
            <a:r>
              <a:rPr lang="es-CL" sz="3200" b="1" dirty="0"/>
              <a:t>Indicar Nombre y curso</a:t>
            </a:r>
          </a:p>
          <a:p>
            <a:r>
              <a:rPr lang="es-CL" sz="3200" dirty="0"/>
              <a:t>CORREO: </a:t>
            </a:r>
            <a:r>
              <a:rPr lang="es-CL" sz="3200" dirty="0">
                <a:hlinkClick r:id="rId4"/>
              </a:rPr>
              <a:t>cconuecar@emmanuel.cl</a:t>
            </a:r>
            <a:endParaRPr lang="es-CL" sz="3200" dirty="0"/>
          </a:p>
          <a:p>
            <a:r>
              <a:rPr lang="es-CL" sz="3200" dirty="0" err="1"/>
              <a:t>Whatsapp</a:t>
            </a:r>
            <a:r>
              <a:rPr lang="es-CL" sz="3200" dirty="0"/>
              <a:t>: +56978961502</a:t>
            </a:r>
          </a:p>
          <a:p>
            <a:r>
              <a:rPr lang="es-CL" sz="3200" dirty="0"/>
              <a:t>Buzón de Tareas</a:t>
            </a:r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06423" y="1381125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Pilares de la Música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4295800" y="241632"/>
            <a:ext cx="7430550" cy="5181600"/>
          </a:xfrm>
        </p:spPr>
        <p:txBody>
          <a:bodyPr rtlCol="0">
            <a:normAutofit/>
          </a:bodyPr>
          <a:lstStyle/>
          <a:p>
            <a:pPr rtl="0"/>
            <a:r>
              <a:rPr lang="es-ES" sz="24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717033"/>
            <a:ext cx="1707028" cy="181676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/>
        </p:nvGraphicFramePr>
        <p:xfrm>
          <a:off x="4151785" y="1381126"/>
          <a:ext cx="7333795" cy="5304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E0835C-6F2E-4571-A3DE-108349DFA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2"/>
          <a:stretch/>
        </p:blipFill>
        <p:spPr>
          <a:xfrm>
            <a:off x="212386" y="188640"/>
            <a:ext cx="11788271" cy="65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Cualidades del Sonido: Otros nombres…</a:t>
            </a:r>
          </a:p>
        </p:txBody>
      </p:sp>
      <p:graphicFrame>
        <p:nvGraphicFramePr>
          <p:cNvPr id="9" name="Marcador de posición de contenido 3" descr="Proceso continuo en el que se muestran cinco tareas conectadas mediante una flecha para indicar la progresión continua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872996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771" y="404664"/>
            <a:ext cx="3276599" cy="1445890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Altura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E1EFFD-12D6-400F-BB7D-C5B8591E0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068" y="692696"/>
            <a:ext cx="7127667" cy="5400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7BE6D1-B604-4E1C-AB5B-AF04CC214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93" y="2996953"/>
            <a:ext cx="39147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2475" y="174625"/>
            <a:ext cx="10515600" cy="1325563"/>
          </a:xfrm>
        </p:spPr>
        <p:txBody>
          <a:bodyPr rtlCol="0"/>
          <a:lstStyle/>
          <a:p>
            <a:pPr rtl="0"/>
            <a:r>
              <a:rPr lang="es-ES" dirty="0"/>
              <a:t>Notas musicales de Do bajo a Do alto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69D6D1-C764-49F2-88A6-6D0397F7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2708920"/>
            <a:ext cx="2667000" cy="1714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7A93613-6B43-46DA-95CB-BF0409536B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385"/>
          <a:stretch/>
        </p:blipFill>
        <p:spPr>
          <a:xfrm>
            <a:off x="407987" y="1628800"/>
            <a:ext cx="806570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2" y="2590800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Notas Musicales</a:t>
            </a:r>
            <a:br>
              <a:rPr lang="es-ES" dirty="0"/>
            </a:br>
            <a:r>
              <a:rPr lang="es-ES" dirty="0"/>
              <a:t>en el piano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DEB60E-FE84-4EEF-8C63-4BEBD2EEB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1" y="1512370"/>
            <a:ext cx="6172201" cy="3833261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C2444D-301C-4857-8635-8EEF97B988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9681" y="260648"/>
            <a:ext cx="249503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138F427-2A49-4664-B10A-F996AA81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Ubicación de notas en la pauta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A8B80A-3D3E-4272-9376-C9CA65D66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94" t="18263" r="1"/>
          <a:stretch/>
        </p:blipFill>
        <p:spPr>
          <a:xfrm>
            <a:off x="2119312" y="1690688"/>
            <a:ext cx="7953375" cy="512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1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9DEED-C9A6-4197-B9E4-839CD4AB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s-CL" sz="4000" dirty="0"/>
              <a:t>Actividad Musical:</a:t>
            </a:r>
            <a:endParaRPr lang="en-US" sz="4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597DAC-39AE-4D3A-855D-1DAD0F04B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37" y="804665"/>
            <a:ext cx="4314670" cy="5248670"/>
          </a:xfrm>
          <a:prstGeom prst="rect">
            <a:avLst/>
          </a:prstGeom>
          <a:effectLst/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7A25960-631B-48BB-95DE-9B2402331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438401"/>
            <a:ext cx="3667036" cy="377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Escribe el nombre de las notas musicales en el cuadrado: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5820C8F-CE33-40AD-93B8-EFEB37538690}"/>
              </a:ext>
            </a:extLst>
          </p:cNvPr>
          <p:cNvSpPr/>
          <p:nvPr/>
        </p:nvSpPr>
        <p:spPr>
          <a:xfrm>
            <a:off x="9277350" y="4328161"/>
            <a:ext cx="927615" cy="929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0605E86-00E9-461F-8DED-61BB4ED4F387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5448300" y="1762125"/>
            <a:ext cx="3829050" cy="3030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917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122</Words>
  <Application>Microsoft Office PowerPoint</Application>
  <PresentationFormat>Panorámica</PresentationFormat>
  <Paragraphs>37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Clases Música 7° Año Básico             </vt:lpstr>
      <vt:lpstr>Pilares de la Música</vt:lpstr>
      <vt:lpstr>Presentación de PowerPoint</vt:lpstr>
      <vt:lpstr>Cualidades del Sonido: Otros nombres…</vt:lpstr>
      <vt:lpstr>Altura</vt:lpstr>
      <vt:lpstr>Notas musicales de Do bajo a Do alto</vt:lpstr>
      <vt:lpstr>Notas Musicales en el piano</vt:lpstr>
      <vt:lpstr>Ubicación de notas en la pauta</vt:lpstr>
      <vt:lpstr>Actividad Musical: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Música 7° Año Básico             </dc:title>
  <dc:creator>Claudia Coñuecar</dc:creator>
  <cp:lastModifiedBy>Claudia Coñuecar</cp:lastModifiedBy>
  <cp:revision>1</cp:revision>
  <dcterms:created xsi:type="dcterms:W3CDTF">2020-08-17T01:49:32Z</dcterms:created>
  <dcterms:modified xsi:type="dcterms:W3CDTF">2020-08-17T02:26:33Z</dcterms:modified>
</cp:coreProperties>
</file>