
<file path=[Content_Types].xml><?xml version="1.0" encoding="utf-8"?>
<Types xmlns="http://schemas.openxmlformats.org/package/2006/content-types">
  <Default Extension="jpeg" ContentType="image/jpeg"/>
  <Default Extension="mp4" ContentType="video/mp4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diagrams/data1.xml" ContentType="application/vnd.openxmlformats-officedocument.drawingml.diagramData+xml"/>
  <Override PartName="/ppt/diagrams/layout1.xml" ContentType="application/vnd.openxmlformats-officedocument.drawingml.diagramLayout+xml"/>
  <Override PartName="/ppt/diagrams/quickStyle1.xml" ContentType="application/vnd.openxmlformats-officedocument.drawingml.diagramStyle+xml"/>
  <Override PartName="/ppt/diagrams/colors1.xml" ContentType="application/vnd.openxmlformats-officedocument.drawingml.diagramColors+xml"/>
  <Override PartName="/ppt/diagrams/drawing1.xml" ContentType="application/vnd.ms-office.drawingml.diagramDrawing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diagrams/data2.xml" ContentType="application/vnd.openxmlformats-officedocument.drawingml.diagramData+xml"/>
  <Override PartName="/ppt/diagrams/layout2.xml" ContentType="application/vnd.openxmlformats-officedocument.drawingml.diagramLayout+xml"/>
  <Override PartName="/ppt/diagrams/quickStyle2.xml" ContentType="application/vnd.openxmlformats-officedocument.drawingml.diagramStyle+xml"/>
  <Override PartName="/ppt/diagrams/colors2.xml" ContentType="application/vnd.openxmlformats-officedocument.drawingml.diagramColors+xml"/>
  <Override PartName="/ppt/diagrams/drawing2.xml" ContentType="application/vnd.ms-office.drawingml.diagramDrawing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00" r:id="rId1"/>
  </p:sldMasterIdLst>
  <p:notesMasterIdLst>
    <p:notesMasterId r:id="rId14"/>
  </p:notesMasterIdLst>
  <p:sldIdLst>
    <p:sldId id="257" r:id="rId2"/>
    <p:sldId id="258" r:id="rId3"/>
    <p:sldId id="259" r:id="rId4"/>
    <p:sldId id="268" r:id="rId5"/>
    <p:sldId id="269" r:id="rId6"/>
    <p:sldId id="270" r:id="rId7"/>
    <p:sldId id="271" r:id="rId8"/>
    <p:sldId id="272" r:id="rId9"/>
    <p:sldId id="273" r:id="rId10"/>
    <p:sldId id="274" r:id="rId11"/>
    <p:sldId id="275" r:id="rId12"/>
    <p:sldId id="262" r:id="rId13"/>
  </p:sldIdLst>
  <p:sldSz cx="12192000" cy="6858000"/>
  <p:notesSz cx="6858000" cy="9144000"/>
  <p:defaultTextStyle>
    <a:defPPr>
      <a:defRPr lang="es-CL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745B6CF4-950E-4457-9C90-DBF8B0926231}" v="8" dt="2020-08-13T01:32:46.350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 horzBarState="maximized">
    <p:restoredLeft sz="14995" autoAdjust="0"/>
    <p:restoredTop sz="94660"/>
  </p:normalViewPr>
  <p:slideViewPr>
    <p:cSldViewPr snapToGrid="0">
      <p:cViewPr varScale="1">
        <p:scale>
          <a:sx n="67" d="100"/>
          <a:sy n="67" d="100"/>
        </p:scale>
        <p:origin x="644" y="4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tableStyles" Target="tableStyle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viewProps" Target="viewProps.xml"/><Relationship Id="rId20" Type="http://schemas.microsoft.com/office/2015/10/relationships/revisionInfo" Target="revisionInfo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microsoft.com/office/2016/11/relationships/changesInfo" Target="changesInfos/changesInfo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notesMaster" Target="notesMasters/notesMaster1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Claudia Coñuecar" userId="40a48c7a74c5fee3" providerId="LiveId" clId="{745B6CF4-950E-4457-9C90-DBF8B0926231}"/>
    <pc:docChg chg="undo custSel mod addSld modSld sldOrd">
      <pc:chgData name="Claudia Coñuecar" userId="40a48c7a74c5fee3" providerId="LiveId" clId="{745B6CF4-950E-4457-9C90-DBF8B0926231}" dt="2020-08-17T01:38:37.805" v="667" actId="14100"/>
      <pc:docMkLst>
        <pc:docMk/>
      </pc:docMkLst>
      <pc:sldChg chg="modSp">
        <pc:chgData name="Claudia Coñuecar" userId="40a48c7a74c5fee3" providerId="LiveId" clId="{745B6CF4-950E-4457-9C90-DBF8B0926231}" dt="2020-08-13T01:32:46.350" v="625" actId="20577"/>
        <pc:sldMkLst>
          <pc:docMk/>
          <pc:sldMk cId="491186029" sldId="262"/>
        </pc:sldMkLst>
        <pc:graphicFrameChg chg="mod">
          <ac:chgData name="Claudia Coñuecar" userId="40a48c7a74c5fee3" providerId="LiveId" clId="{745B6CF4-950E-4457-9C90-DBF8B0926231}" dt="2020-08-13T01:32:46.350" v="625" actId="20577"/>
          <ac:graphicFrameMkLst>
            <pc:docMk/>
            <pc:sldMk cId="491186029" sldId="262"/>
            <ac:graphicFrameMk id="10" creationId="{D4F03EC1-D08C-45FA-AC9F-7C43CAF52CB1}"/>
          </ac:graphicFrameMkLst>
        </pc:graphicFrameChg>
      </pc:sldChg>
      <pc:sldChg chg="modSp mod">
        <pc:chgData name="Claudia Coñuecar" userId="40a48c7a74c5fee3" providerId="LiveId" clId="{745B6CF4-950E-4457-9C90-DBF8B0926231}" dt="2020-08-17T01:36:18.088" v="626" actId="20577"/>
        <pc:sldMkLst>
          <pc:docMk/>
          <pc:sldMk cId="2020401298" sldId="269"/>
        </pc:sldMkLst>
        <pc:spChg chg="mod">
          <ac:chgData name="Claudia Coñuecar" userId="40a48c7a74c5fee3" providerId="LiveId" clId="{745B6CF4-950E-4457-9C90-DBF8B0926231}" dt="2020-08-17T01:36:18.088" v="626" actId="20577"/>
          <ac:spMkLst>
            <pc:docMk/>
            <pc:sldMk cId="2020401298" sldId="269"/>
            <ac:spMk id="3" creationId="{A9AA87DB-EB48-4203-9972-CC48731B6D1E}"/>
          </ac:spMkLst>
        </pc:spChg>
      </pc:sldChg>
      <pc:sldChg chg="addSp modSp mod setBg">
        <pc:chgData name="Claudia Coñuecar" userId="40a48c7a74c5fee3" providerId="LiveId" clId="{745B6CF4-950E-4457-9C90-DBF8B0926231}" dt="2020-08-13T01:16:14.467" v="186" actId="27614"/>
        <pc:sldMkLst>
          <pc:docMk/>
          <pc:sldMk cId="2986701702" sldId="272"/>
        </pc:sldMkLst>
        <pc:spChg chg="mod">
          <ac:chgData name="Claudia Coñuecar" userId="40a48c7a74c5fee3" providerId="LiveId" clId="{745B6CF4-950E-4457-9C90-DBF8B0926231}" dt="2020-08-13T01:16:06.481" v="185" actId="26606"/>
          <ac:spMkLst>
            <pc:docMk/>
            <pc:sldMk cId="2986701702" sldId="272"/>
            <ac:spMk id="2" creationId="{E1BAF7CF-6540-4E83-8D19-7C99DCB7F0BF}"/>
          </ac:spMkLst>
        </pc:spChg>
        <pc:spChg chg="mod">
          <ac:chgData name="Claudia Coñuecar" userId="40a48c7a74c5fee3" providerId="LiveId" clId="{745B6CF4-950E-4457-9C90-DBF8B0926231}" dt="2020-08-13T01:16:06.481" v="185" actId="26606"/>
          <ac:spMkLst>
            <pc:docMk/>
            <pc:sldMk cId="2986701702" sldId="272"/>
            <ac:spMk id="3" creationId="{7EFA8E5D-F6CE-4F14-AF57-C88F0E771087}"/>
          </ac:spMkLst>
        </pc:spChg>
        <pc:spChg chg="add">
          <ac:chgData name="Claudia Coñuecar" userId="40a48c7a74c5fee3" providerId="LiveId" clId="{745B6CF4-950E-4457-9C90-DBF8B0926231}" dt="2020-08-13T01:16:06.481" v="185" actId="26606"/>
          <ac:spMkLst>
            <pc:docMk/>
            <pc:sldMk cId="2986701702" sldId="272"/>
            <ac:spMk id="9" creationId="{0E3596DD-156A-473E-9BB3-C6A29F7574E9}"/>
          </ac:spMkLst>
        </pc:spChg>
        <pc:spChg chg="add">
          <ac:chgData name="Claudia Coñuecar" userId="40a48c7a74c5fee3" providerId="LiveId" clId="{745B6CF4-950E-4457-9C90-DBF8B0926231}" dt="2020-08-13T01:16:06.481" v="185" actId="26606"/>
          <ac:spMkLst>
            <pc:docMk/>
            <pc:sldMk cId="2986701702" sldId="272"/>
            <ac:spMk id="11" creationId="{2C46C4D6-C474-4E92-B52E-944C1118F7B6}"/>
          </ac:spMkLst>
        </pc:spChg>
        <pc:picChg chg="add mod">
          <ac:chgData name="Claudia Coñuecar" userId="40a48c7a74c5fee3" providerId="LiveId" clId="{745B6CF4-950E-4457-9C90-DBF8B0926231}" dt="2020-08-13T01:16:14.467" v="186" actId="27614"/>
          <ac:picMkLst>
            <pc:docMk/>
            <pc:sldMk cId="2986701702" sldId="272"/>
            <ac:picMk id="4" creationId="{2F22BA27-106F-49EC-A527-1C7B18BCB10B}"/>
          </ac:picMkLst>
        </pc:picChg>
      </pc:sldChg>
      <pc:sldChg chg="addSp modSp new mod setBg">
        <pc:chgData name="Claudia Coñuecar" userId="40a48c7a74c5fee3" providerId="LiveId" clId="{745B6CF4-950E-4457-9C90-DBF8B0926231}" dt="2020-08-13T01:14:22.041" v="183" actId="255"/>
        <pc:sldMkLst>
          <pc:docMk/>
          <pc:sldMk cId="4162327469" sldId="273"/>
        </pc:sldMkLst>
        <pc:spChg chg="mod">
          <ac:chgData name="Claudia Coñuecar" userId="40a48c7a74c5fee3" providerId="LiveId" clId="{745B6CF4-950E-4457-9C90-DBF8B0926231}" dt="2020-08-13T01:14:11.697" v="182" actId="26606"/>
          <ac:spMkLst>
            <pc:docMk/>
            <pc:sldMk cId="4162327469" sldId="273"/>
            <ac:spMk id="2" creationId="{485EA596-F5D6-47A8-9183-1F6495DB1159}"/>
          </ac:spMkLst>
        </pc:spChg>
        <pc:spChg chg="mod">
          <ac:chgData name="Claudia Coñuecar" userId="40a48c7a74c5fee3" providerId="LiveId" clId="{745B6CF4-950E-4457-9C90-DBF8B0926231}" dt="2020-08-13T01:14:22.041" v="183" actId="255"/>
          <ac:spMkLst>
            <pc:docMk/>
            <pc:sldMk cId="4162327469" sldId="273"/>
            <ac:spMk id="3" creationId="{F61EFFF3-C4BD-4CAD-8A0E-382D622527BF}"/>
          </ac:spMkLst>
        </pc:spChg>
        <pc:spChg chg="add">
          <ac:chgData name="Claudia Coñuecar" userId="40a48c7a74c5fee3" providerId="LiveId" clId="{745B6CF4-950E-4457-9C90-DBF8B0926231}" dt="2020-08-13T01:14:11.697" v="182" actId="26606"/>
          <ac:spMkLst>
            <pc:docMk/>
            <pc:sldMk cId="4162327469" sldId="273"/>
            <ac:spMk id="9" creationId="{94C5663A-0CE3-4AEE-B47E-FB68D9EBFE1A}"/>
          </ac:spMkLst>
        </pc:spChg>
        <pc:picChg chg="add mod">
          <ac:chgData name="Claudia Coñuecar" userId="40a48c7a74c5fee3" providerId="LiveId" clId="{745B6CF4-950E-4457-9C90-DBF8B0926231}" dt="2020-08-13T01:14:11.697" v="182" actId="26606"/>
          <ac:picMkLst>
            <pc:docMk/>
            <pc:sldMk cId="4162327469" sldId="273"/>
            <ac:picMk id="4" creationId="{4A3BC3A2-4745-40FF-849E-9EA3A2592910}"/>
          </ac:picMkLst>
        </pc:picChg>
      </pc:sldChg>
      <pc:sldChg chg="addSp delSp modSp new mod setBg delAnim modAnim">
        <pc:chgData name="Claudia Coñuecar" userId="40a48c7a74c5fee3" providerId="LiveId" clId="{745B6CF4-950E-4457-9C90-DBF8B0926231}" dt="2020-08-13T01:27:01.047" v="215" actId="26606"/>
        <pc:sldMkLst>
          <pc:docMk/>
          <pc:sldMk cId="1039635038" sldId="274"/>
        </pc:sldMkLst>
        <pc:spChg chg="mod">
          <ac:chgData name="Claudia Coñuecar" userId="40a48c7a74c5fee3" providerId="LiveId" clId="{745B6CF4-950E-4457-9C90-DBF8B0926231}" dt="2020-08-13T01:27:01.047" v="215" actId="26606"/>
          <ac:spMkLst>
            <pc:docMk/>
            <pc:sldMk cId="1039635038" sldId="274"/>
            <ac:spMk id="2" creationId="{8D598612-6820-4892-9CA4-F830C1E63060}"/>
          </ac:spMkLst>
        </pc:spChg>
        <pc:spChg chg="del">
          <ac:chgData name="Claudia Coñuecar" userId="40a48c7a74c5fee3" providerId="LiveId" clId="{745B6CF4-950E-4457-9C90-DBF8B0926231}" dt="2020-08-13T01:24:46.395" v="211"/>
          <ac:spMkLst>
            <pc:docMk/>
            <pc:sldMk cId="1039635038" sldId="274"/>
            <ac:spMk id="3" creationId="{6B7A494F-B541-409B-A7AE-C006A2447BB5}"/>
          </ac:spMkLst>
        </pc:spChg>
        <pc:spChg chg="add del mod">
          <ac:chgData name="Claudia Coñuecar" userId="40a48c7a74c5fee3" providerId="LiveId" clId="{745B6CF4-950E-4457-9C90-DBF8B0926231}" dt="2020-08-13T01:26:57.770" v="214"/>
          <ac:spMkLst>
            <pc:docMk/>
            <pc:sldMk cId="1039635038" sldId="274"/>
            <ac:spMk id="6" creationId="{A76178E8-01B0-4E6F-AE63-426056792994}"/>
          </ac:spMkLst>
        </pc:spChg>
        <pc:spChg chg="add del">
          <ac:chgData name="Claudia Coñuecar" userId="40a48c7a74c5fee3" providerId="LiveId" clId="{745B6CF4-950E-4457-9C90-DBF8B0926231}" dt="2020-08-13T01:27:01.047" v="215" actId="26606"/>
          <ac:spMkLst>
            <pc:docMk/>
            <pc:sldMk cId="1039635038" sldId="274"/>
            <ac:spMk id="9" creationId="{0D57E7FA-E8FC-45AC-868F-CDC8144939D6}"/>
          </ac:spMkLst>
        </pc:spChg>
        <pc:spChg chg="add del">
          <ac:chgData name="Claudia Coñuecar" userId="40a48c7a74c5fee3" providerId="LiveId" clId="{745B6CF4-950E-4457-9C90-DBF8B0926231}" dt="2020-08-13T01:27:01.047" v="215" actId="26606"/>
          <ac:spMkLst>
            <pc:docMk/>
            <pc:sldMk cId="1039635038" sldId="274"/>
            <ac:spMk id="11" creationId="{50D1D739-EDC4-4BE6-A073-9B157E1F9069}"/>
          </ac:spMkLst>
        </pc:spChg>
        <pc:spChg chg="add del">
          <ac:chgData name="Claudia Coñuecar" userId="40a48c7a74c5fee3" providerId="LiveId" clId="{745B6CF4-950E-4457-9C90-DBF8B0926231}" dt="2020-08-13T01:27:01.047" v="215" actId="26606"/>
          <ac:spMkLst>
            <pc:docMk/>
            <pc:sldMk cId="1039635038" sldId="274"/>
            <ac:spMk id="13" creationId="{FA505F40-D149-43ED-AF99-35E23BCA8F15}"/>
          </ac:spMkLst>
        </pc:spChg>
        <pc:spChg chg="add del">
          <ac:chgData name="Claudia Coñuecar" userId="40a48c7a74c5fee3" providerId="LiveId" clId="{745B6CF4-950E-4457-9C90-DBF8B0926231}" dt="2020-08-13T01:27:01.047" v="215" actId="26606"/>
          <ac:spMkLst>
            <pc:docMk/>
            <pc:sldMk cId="1039635038" sldId="274"/>
            <ac:spMk id="15" creationId="{6CDD35A4-E546-4AF3-A8B9-AC24C5C9FA70}"/>
          </ac:spMkLst>
        </pc:spChg>
        <pc:spChg chg="add">
          <ac:chgData name="Claudia Coñuecar" userId="40a48c7a74c5fee3" providerId="LiveId" clId="{745B6CF4-950E-4457-9C90-DBF8B0926231}" dt="2020-08-13T01:27:01.047" v="215" actId="26606"/>
          <ac:spMkLst>
            <pc:docMk/>
            <pc:sldMk cId="1039635038" sldId="274"/>
            <ac:spMk id="20" creationId="{0D57E7FA-E8FC-45AC-868F-CDC8144939D6}"/>
          </ac:spMkLst>
        </pc:spChg>
        <pc:spChg chg="add">
          <ac:chgData name="Claudia Coñuecar" userId="40a48c7a74c5fee3" providerId="LiveId" clId="{745B6CF4-950E-4457-9C90-DBF8B0926231}" dt="2020-08-13T01:27:01.047" v="215" actId="26606"/>
          <ac:spMkLst>
            <pc:docMk/>
            <pc:sldMk cId="1039635038" sldId="274"/>
            <ac:spMk id="22" creationId="{B7BD7FCF-A254-4A97-A15C-319B67622677}"/>
          </ac:spMkLst>
        </pc:spChg>
        <pc:spChg chg="add">
          <ac:chgData name="Claudia Coñuecar" userId="40a48c7a74c5fee3" providerId="LiveId" clId="{745B6CF4-950E-4457-9C90-DBF8B0926231}" dt="2020-08-13T01:27:01.047" v="215" actId="26606"/>
          <ac:spMkLst>
            <pc:docMk/>
            <pc:sldMk cId="1039635038" sldId="274"/>
            <ac:spMk id="24" creationId="{52FFAF72-6204-4676-9C6F-9A4CC4D91805}"/>
          </ac:spMkLst>
        </pc:spChg>
        <pc:picChg chg="add del mod">
          <ac:chgData name="Claudia Coñuecar" userId="40a48c7a74c5fee3" providerId="LiveId" clId="{745B6CF4-950E-4457-9C90-DBF8B0926231}" dt="2020-08-13T01:26:07.616" v="213" actId="21"/>
          <ac:picMkLst>
            <pc:docMk/>
            <pc:sldMk cId="1039635038" sldId="274"/>
            <ac:picMk id="4" creationId="{B21C2948-6EC2-4017-8410-4E62673BE419}"/>
          </ac:picMkLst>
        </pc:picChg>
        <pc:picChg chg="add mod">
          <ac:chgData name="Claudia Coñuecar" userId="40a48c7a74c5fee3" providerId="LiveId" clId="{745B6CF4-950E-4457-9C90-DBF8B0926231}" dt="2020-08-13T01:27:01.047" v="215" actId="26606"/>
          <ac:picMkLst>
            <pc:docMk/>
            <pc:sldMk cId="1039635038" sldId="274"/>
            <ac:picMk id="8" creationId="{2E5DCB0D-D7A4-4EFE-8423-58498544EA5A}"/>
          </ac:picMkLst>
        </pc:picChg>
      </pc:sldChg>
      <pc:sldChg chg="modSp new mod ord">
        <pc:chgData name="Claudia Coñuecar" userId="40a48c7a74c5fee3" providerId="LiveId" clId="{745B6CF4-950E-4457-9C90-DBF8B0926231}" dt="2020-08-17T01:38:37.805" v="667" actId="14100"/>
        <pc:sldMkLst>
          <pc:docMk/>
          <pc:sldMk cId="2551969972" sldId="275"/>
        </pc:sldMkLst>
        <pc:spChg chg="mod">
          <ac:chgData name="Claudia Coñuecar" userId="40a48c7a74c5fee3" providerId="LiveId" clId="{745B6CF4-950E-4457-9C90-DBF8B0926231}" dt="2020-08-13T01:27:54.140" v="235" actId="20577"/>
          <ac:spMkLst>
            <pc:docMk/>
            <pc:sldMk cId="2551969972" sldId="275"/>
            <ac:spMk id="2" creationId="{44DE80B1-3042-406A-8595-996D130F5044}"/>
          </ac:spMkLst>
        </pc:spChg>
        <pc:spChg chg="mod">
          <ac:chgData name="Claudia Coñuecar" userId="40a48c7a74c5fee3" providerId="LiveId" clId="{745B6CF4-950E-4457-9C90-DBF8B0926231}" dt="2020-08-17T01:38:37.805" v="667" actId="14100"/>
          <ac:spMkLst>
            <pc:docMk/>
            <pc:sldMk cId="2551969972" sldId="275"/>
            <ac:spMk id="3" creationId="{AC40F7AD-FBB2-43DE-9C12-2DB08BBE13C8}"/>
          </ac:spMkLst>
        </pc:spChg>
      </pc:sldChg>
    </pc:docChg>
  </pc:docChgLst>
</pc:chgInfo>
</file>

<file path=ppt/diagrams/_rels/data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_rels/drawing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png"/><Relationship Id="rId1" Type="http://schemas.openxmlformats.org/officeDocument/2006/relationships/image" Target="../media/image4.png"/></Relationships>
</file>

<file path=ppt/diagrams/colors1.xml><?xml version="1.0" encoding="utf-8"?>
<dgm:colorsDef xmlns:dgm="http://schemas.openxmlformats.org/drawingml/2006/diagram" xmlns:a="http://schemas.openxmlformats.org/drawingml/2006/main" uniqueId="urn:microsoft.com/office/officeart/2018/5/colors/Iconchunking_neutralicon_colorful5">
  <dgm:title val=""/>
  <dgm:desc val=""/>
  <dgm:catLst>
    <dgm:cat type="colorful" pri="10500"/>
  </dgm:catLst>
  <dgm:styleLbl name="node0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1">
    <dgm:fillClrLst meth="repeat">
      <a:schemeClr val="bg1"/>
    </dgm:fillClrLst>
    <dgm:linClrLst meth="repeat">
      <a:schemeClr val="lt1">
        <a:alpha val="0"/>
      </a:schemeClr>
    </dgm:linClrLst>
    <dgm:effectClrLst/>
    <dgm:txLinClrLst/>
    <dgm:txFillClrLst meth="repeat">
      <a:schemeClr val="dk1"/>
    </dgm:txFillClrLst>
    <dgm:txEffectClrLst/>
  </dgm:styleLbl>
  <dgm:styleLbl name="alignNode1">
    <dgm:fillClrLst>
      <a:schemeClr val="accent5"/>
      <a:schemeClr val="accent6"/>
    </dgm:fillClrLst>
    <dgm:linClrLst>
      <a:schemeClr val="accent5"/>
      <a:schemeClr val="accent6"/>
    </dgm:linClrLst>
    <dgm:effectClrLst/>
    <dgm:txLinClrLst/>
    <dgm:txFillClrLst/>
    <dgm:txEffectClrLst/>
  </dgm:styleLbl>
  <dgm:styleLbl name="lnNode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5">
        <a:alpha val="50000"/>
      </a:schemeClr>
      <a:schemeClr val="accent6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5">
        <a:tint val="50000"/>
      </a:schemeClr>
      <a:schemeClr val="accent6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5">
        <a:tint val="50000"/>
      </a:schemeClr>
      <a:schemeClr val="accent6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5"/>
      <a:schemeClr val="accent6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5"/>
      <a:schemeClr val="accent6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5"/>
    </dgm:fillClrLst>
    <dgm:linClrLst meth="repeat">
      <a:schemeClr val="accent5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5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6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2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1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5"/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6">
        <a:tint val="90000"/>
      </a:schemeClr>
    </dgm:fillClrLst>
    <dgm:linClrLst meth="repeat">
      <a:schemeClr val="accent6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6">
        <a:tint val="70000"/>
      </a:schemeClr>
    </dgm:fillClrLst>
    <dgm:linClrLst meth="repeat">
      <a:schemeClr val="accent1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6">
        <a:tint val="50000"/>
      </a:schemeClr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5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5"/>
      <a:schemeClr val="accent6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5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5">
        <a:tint val="40000"/>
        <a:alpha val="90000"/>
      </a:schemeClr>
      <a:schemeClr val="accent6">
        <a:tint val="40000"/>
        <a:alpha val="90000"/>
      </a:schemeClr>
    </dgm:fillClrLst>
    <dgm:linClrLst>
      <a:schemeClr val="accent5">
        <a:tint val="40000"/>
        <a:alpha val="90000"/>
      </a:schemeClr>
      <a:schemeClr val="accent6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6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2"/>
    </dgm:linClrLst>
    <dgm:effectClrLst/>
    <dgm:txLinClrLst/>
    <dgm:txFillClrLst meth="repeat">
      <a:schemeClr val="dk1"/>
    </dgm:txFillClrLst>
    <dgm:txEffectClrLst/>
  </dgm:styleLbl>
  <dgm:styleLbl name="bgShp">
    <dgm:fillClrLst>
      <a:schemeClr val="accent5"/>
      <a:schemeClr val="accent6"/>
    </dgm:fillClrLst>
    <dgm:linClrLst meth="repeat">
      <a:schemeClr val="lt1">
        <a:alpha val="0"/>
      </a:schemeClr>
    </dgm:linClrLst>
    <dgm:effectClrLst/>
    <dgm:txLinClrLst/>
    <dgm:txFillClrLst/>
    <dgm:txEffectClrLst/>
  </dgm:styleLbl>
  <dgm:styleLbl name="dkBgShp">
    <dgm:fillClrLst meth="repeat">
      <a:schemeClr val="accent5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5">
        <a:tint val="50000"/>
        <a:alpha val="40000"/>
      </a:schemeClr>
    </dgm:fillClrLst>
    <dgm:linClrLst meth="repeat">
      <a:schemeClr val="accent5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5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colors2.xml><?xml version="1.0" encoding="utf-8"?>
<dgm:colorsDef xmlns:dgm="http://schemas.openxmlformats.org/drawingml/2006/diagram" xmlns:a="http://schemas.openxmlformats.org/drawingml/2006/main" uniqueId="urn:microsoft.com/office/officeart/2005/8/colors/colorful2">
  <dgm:title val=""/>
  <dgm:desc val=""/>
  <dgm:catLst>
    <dgm:cat type="colorful" pri="10200"/>
  </dgm:catLst>
  <dgm:styleLbl name="node0">
    <dgm:fillClrLst meth="repeat">
      <a:schemeClr val="accent1"/>
    </dgm:fillClrLst>
    <dgm:linClrLst meth="repeat">
      <a:schemeClr val="lt1"/>
    </dgm:linClrLst>
    <dgm:effectClrLst/>
    <dgm:txLinClrLst/>
    <dgm:txFillClrLst/>
    <dgm:txEffectClrLst/>
  </dgm:styleLbl>
  <dgm:styleLbl name="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alignNode1">
    <dgm:fillClrLst>
      <a:schemeClr val="accent2"/>
      <a:schemeClr val="accent3"/>
    </dgm:fillClrLst>
    <dgm:linClrLst>
      <a:schemeClr val="accent2"/>
      <a:schemeClr val="accent3"/>
    </dgm:linClrLst>
    <dgm:effectClrLst/>
    <dgm:txLinClrLst/>
    <dgm:txFillClrLst/>
    <dgm:txEffectClrLst/>
  </dgm:styleLbl>
  <dgm:styleLbl name="lnNode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vennNode1">
    <dgm:fillClrLst>
      <a:schemeClr val="accent2">
        <a:alpha val="50000"/>
      </a:schemeClr>
      <a:schemeClr val="accent3">
        <a:alpha val="50000"/>
      </a:schemeClr>
    </dgm:fillClrLst>
    <dgm:linClrLst meth="repeat">
      <a:schemeClr val="lt1"/>
    </dgm:linClrLst>
    <dgm:effectClrLst/>
    <dgm:txLinClrLst/>
    <dgm:txFillClrLst/>
    <dgm:txEffectClrLst/>
  </dgm:styleLbl>
  <dgm:styleLbl name="node2">
    <dgm:fillClrLst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node3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node4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fgImgPlace1">
    <dgm:fillClrLst>
      <a:schemeClr val="accent2">
        <a:tint val="50000"/>
      </a:schemeClr>
      <a:schemeClr val="accent3">
        <a:tint val="5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align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ImgPlace1">
    <dgm:fillClrLst>
      <a:schemeClr val="accent2">
        <a:tint val="50000"/>
      </a:schemeClr>
      <a:schemeClr val="accent3">
        <a:tint val="20000"/>
      </a:schemeClr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f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bgSibTrans2D1">
    <dgm:fillClrLst>
      <a:schemeClr val="accent2"/>
      <a:schemeClr val="accent3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sibTrans1D1">
    <dgm:fillClrLst/>
    <dgm:linClrLst>
      <a:schemeClr val="accent2"/>
      <a:schemeClr val="accent3"/>
    </dgm:linClrLst>
    <dgm:effectClrLst/>
    <dgm:txLinClrLst/>
    <dgm:txFillClrLst meth="repeat">
      <a:schemeClr val="tx1"/>
    </dgm:txFillClrLst>
    <dgm:txEffectClrLst/>
  </dgm:styleLbl>
  <dgm:styleLbl name="callout">
    <dgm:fillClrLst meth="repeat">
      <a:schemeClr val="accent2"/>
    </dgm:fillClrLst>
    <dgm:linClrLst meth="repeat">
      <a:schemeClr val="accent2">
        <a:tint val="50000"/>
      </a:schemeClr>
    </dgm:linClrLst>
    <dgm:effectClrLst/>
    <dgm:txLinClrLst/>
    <dgm:txFillClrLst meth="repeat">
      <a:schemeClr val="tx1"/>
    </dgm:txFillClrLst>
    <dgm:txEffectClrLst/>
  </dgm:styleLbl>
  <dgm:styleLbl name="asst0">
    <dgm:fillClrLst meth="repeat">
      <a:schemeClr val="accent2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1">
    <dgm:fillClrLst meth="repeat">
      <a:schemeClr val="accent3"/>
    </dgm:fillClrLst>
    <dgm:linClrLst meth="repeat">
      <a:schemeClr val="lt1">
        <a:shade val="80000"/>
      </a:schemeClr>
    </dgm:linClrLst>
    <dgm:effectClrLst/>
    <dgm:txLinClrLst/>
    <dgm:txFillClrLst/>
    <dgm:txEffectClrLst/>
  </dgm:styleLbl>
  <dgm:styleLbl name="asst2">
    <dgm:fillClrLst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asst3">
    <dgm:fillClrLst>
      <a:schemeClr val="accent5"/>
    </dgm:fillClrLst>
    <dgm:linClrLst meth="repeat">
      <a:schemeClr val="lt1"/>
    </dgm:linClrLst>
    <dgm:effectClrLst/>
    <dgm:txLinClrLst/>
    <dgm:txFillClrLst/>
    <dgm:txEffectClrLst/>
  </dgm:styleLbl>
  <dgm:styleLbl name="asst4">
    <dgm:fillClrLst>
      <a:schemeClr val="accent6"/>
    </dgm:fillClrLst>
    <dgm:linClrLst meth="repeat">
      <a:schemeClr val="lt1"/>
    </dgm:linClrLst>
    <dgm:effectClrLst/>
    <dgm:txLinClrLst/>
    <dgm:txFillClrLst/>
    <dgm:txEffectClrLst/>
  </dgm:styleLbl>
  <dgm:styleLbl name="parChTrans2D1">
    <dgm:fillClrLst meth="repeat">
      <a:schemeClr val="accent2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2D2">
    <dgm:fillClrLst meth="repeat">
      <a:schemeClr val="accent3"/>
    </dgm:fillClrLst>
    <dgm:linClrLst meth="repeat">
      <a:schemeClr val="lt1"/>
    </dgm:linClrLst>
    <dgm:effectClrLst/>
    <dgm:txLinClrLst/>
    <dgm:txFillClrLst/>
    <dgm:txEffectClrLst/>
  </dgm:styleLbl>
  <dgm:styleLbl name="parChTrans2D3">
    <dgm:fillClrLst meth="repeat">
      <a:schemeClr val="accent4"/>
    </dgm:fillClrLst>
    <dgm:linClrLst meth="repeat">
      <a:schemeClr val="lt1"/>
    </dgm:linClrLst>
    <dgm:effectClrLst/>
    <dgm:txLinClrLst/>
    <dgm:txFillClrLst/>
    <dgm:txEffectClrLst/>
  </dgm:styleLbl>
  <dgm:styleLbl name="parChTrans2D4">
    <dgm:fillClrLst meth="repeat">
      <a:schemeClr val="accent5"/>
    </dgm:fillClrLst>
    <dgm:linClrLst meth="repeat">
      <a:schemeClr val="lt1"/>
    </dgm:linClrLst>
    <dgm:effectClrLst/>
    <dgm:txLinClrLst/>
    <dgm:txFillClrLst meth="repeat">
      <a:schemeClr val="lt1"/>
    </dgm:txFillClrLst>
    <dgm:txEffectClrLst/>
  </dgm:styleLbl>
  <dgm:styleLbl name="parChTrans1D1">
    <dgm:fillClrLst meth="repeat">
      <a:schemeClr val="accent2"/>
    </dgm:fillClrLst>
    <dgm:linClrLst meth="repeat">
      <a:schemeClr val="accent2"/>
    </dgm:linClrLst>
    <dgm:effectClrLst/>
    <dgm:txLinClrLst/>
    <dgm:txFillClrLst meth="repeat">
      <a:schemeClr val="tx1"/>
    </dgm:txFillClrLst>
    <dgm:txEffectClrLst/>
  </dgm:styleLbl>
  <dgm:styleLbl name="parChTrans1D2">
    <dgm:fillClrLst meth="repeat">
      <a:schemeClr val="accent2">
        <a:tint val="90000"/>
      </a:schemeClr>
    </dgm:fillClrLst>
    <dgm:linClrLst meth="repeat">
      <a:schemeClr val="accent3"/>
    </dgm:linClrLst>
    <dgm:effectClrLst/>
    <dgm:txLinClrLst/>
    <dgm:txFillClrLst meth="repeat">
      <a:schemeClr val="tx1"/>
    </dgm:txFillClrLst>
    <dgm:txEffectClrLst/>
  </dgm:styleLbl>
  <dgm:styleLbl name="parChTrans1D3">
    <dgm:fillClrLst meth="repeat">
      <a:schemeClr val="accent2">
        <a:tint val="70000"/>
      </a:schemeClr>
    </dgm:fillClrLst>
    <dgm:linClrLst meth="repeat">
      <a:schemeClr val="accent4"/>
    </dgm:linClrLst>
    <dgm:effectClrLst/>
    <dgm:txLinClrLst/>
    <dgm:txFillClrLst meth="repeat">
      <a:schemeClr val="tx1"/>
    </dgm:txFillClrLst>
    <dgm:txEffectClrLst/>
  </dgm:styleLbl>
  <dgm:styleLbl name="parChTrans1D4">
    <dgm:fillClrLst meth="repeat">
      <a:schemeClr val="accent2">
        <a:tint val="50000"/>
      </a:schemeClr>
    </dgm:fillClrLst>
    <dgm:linClrLst meth="repeat">
      <a:schemeClr val="accent5"/>
    </dgm:linClrLst>
    <dgm:effectClrLst/>
    <dgm:txLinClrLst/>
    <dgm:txFillClrLst meth="repeat">
      <a:schemeClr val="tx1"/>
    </dgm:txFillClrLst>
    <dgm:txEffectClrLst/>
  </dgm:styleLbl>
  <dgm:styleLbl name="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conF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align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trAlignAcc1">
    <dgm:fillClrLst meth="repeat">
      <a:schemeClr val="lt1">
        <a:alpha val="40000"/>
      </a:schemeClr>
    </dgm:fillClrLst>
    <dgm:linClrLst meth="repeat">
      <a:schemeClr val="accent2"/>
    </dgm:linClrLst>
    <dgm:effectClrLst/>
    <dgm:txLinClrLst/>
    <dgm:txFillClrLst meth="repeat">
      <a:schemeClr val="dk1"/>
    </dgm:txFillClrLst>
    <dgm:txEffectClrLst/>
  </dgm:styleLbl>
  <dgm:styleLbl name="bgAcc1">
    <dgm:fillClrLst meth="repeat">
      <a:schemeClr val="lt1">
        <a:alpha val="90000"/>
      </a:schemeClr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F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Align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solidBgAcc1">
    <dgm:fillClrLst meth="repeat">
      <a:schemeClr val="lt1"/>
    </dgm:fillClrLst>
    <dgm:linClrLst>
      <a:schemeClr val="accent2"/>
      <a:schemeClr val="accent3"/>
    </dgm:linClrLst>
    <dgm:effectClrLst/>
    <dgm:txLinClrLst/>
    <dgm:txFillClrLst meth="repeat">
      <a:schemeClr val="dk1"/>
    </dgm:txFillClrLst>
    <dgm:txEffectClrLst/>
  </dgm:styleLbl>
  <dgm:styleLbl name="f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align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bgAccFollowNode1">
    <dgm:fillClrLst>
      <a:schemeClr val="accent2">
        <a:tint val="40000"/>
        <a:alpha val="90000"/>
      </a:schemeClr>
      <a:schemeClr val="accent3">
        <a:tint val="40000"/>
        <a:alpha val="90000"/>
      </a:schemeClr>
    </dgm:fillClrLst>
    <dgm:linClrLst>
      <a:schemeClr val="accent2">
        <a:tint val="40000"/>
        <a:alpha val="90000"/>
      </a:schemeClr>
      <a:schemeClr val="accent3">
        <a:tint val="40000"/>
        <a:alpha val="90000"/>
      </a:schemeClr>
    </dgm:linClrLst>
    <dgm:effectClrLst/>
    <dgm:txLinClrLst/>
    <dgm:txFillClrLst meth="repeat">
      <a:schemeClr val="dk1"/>
    </dgm:txFillClrLst>
    <dgm:txEffectClrLst/>
  </dgm:styleLbl>
  <dgm:styleLbl name="fgAcc0">
    <dgm:fillClrLst meth="repeat">
      <a:schemeClr val="lt1">
        <a:alpha val="90000"/>
      </a:schemeClr>
    </dgm:fillClrLst>
    <dgm:linClrLst>
      <a:schemeClr val="accent1"/>
    </dgm:linClrLst>
    <dgm:effectClrLst/>
    <dgm:txLinClrLst/>
    <dgm:txFillClrLst meth="repeat">
      <a:schemeClr val="dk1"/>
    </dgm:txFillClrLst>
    <dgm:txEffectClrLst/>
  </dgm:styleLbl>
  <dgm:styleLbl name="fgAcc2">
    <dgm:fillClrLst meth="repeat">
      <a:schemeClr val="lt1">
        <a:alpha val="90000"/>
      </a:schemeClr>
    </dgm:fillClrLst>
    <dgm:linClrLst>
      <a:schemeClr val="accent3"/>
    </dgm:linClrLst>
    <dgm:effectClrLst/>
    <dgm:txLinClrLst/>
    <dgm:txFillClrLst meth="repeat">
      <a:schemeClr val="dk1"/>
    </dgm:txFillClrLst>
    <dgm:txEffectClrLst/>
  </dgm:styleLbl>
  <dgm:styleLbl name="fgAcc3">
    <dgm:fillClrLst meth="repeat">
      <a:schemeClr val="lt1">
        <a:alpha val="90000"/>
      </a:schemeClr>
    </dgm:fillClrLst>
    <dgm:linClrLst>
      <a:schemeClr val="accent4"/>
    </dgm:linClrLst>
    <dgm:effectClrLst/>
    <dgm:txLinClrLst/>
    <dgm:txFillClrLst meth="repeat">
      <a:schemeClr val="dk1"/>
    </dgm:txFillClrLst>
    <dgm:txEffectClrLst/>
  </dgm:styleLbl>
  <dgm:styleLbl name="fgAcc4">
    <dgm:fillClrLst meth="repeat">
      <a:schemeClr val="lt1">
        <a:alpha val="90000"/>
      </a:schemeClr>
    </dgm:fillClrLst>
    <dgm:linClrLst>
      <a:schemeClr val="accent5"/>
    </dgm:linClrLst>
    <dgm:effectClrLst/>
    <dgm:txLinClrLst/>
    <dgm:txFillClrLst meth="repeat">
      <a:schemeClr val="dk1"/>
    </dgm:txFillClrLst>
    <dgm:txEffectClrLst/>
  </dgm:styleLbl>
  <dgm:styleLbl name="bgShp">
    <dgm:fillClrLst meth="repeat">
      <a:schemeClr val="accent2">
        <a:tint val="40000"/>
      </a:schemeClr>
    </dgm:fillClrLst>
    <dgm:linClrLst meth="repeat">
      <a:schemeClr val="dk1"/>
    </dgm:linClrLst>
    <dgm:effectClrLst/>
    <dgm:txLinClrLst/>
    <dgm:txFillClrLst meth="repeat">
      <a:schemeClr val="dk1"/>
    </dgm:txFillClrLst>
    <dgm:txEffectClrLst/>
  </dgm:styleLbl>
  <dgm:styleLbl name="dkBgShp">
    <dgm:fillClrLst meth="repeat">
      <a:schemeClr val="accent2">
        <a:shade val="90000"/>
      </a:schemeClr>
    </dgm:fillClrLst>
    <dgm:linClrLst meth="repeat">
      <a:schemeClr val="dk1"/>
    </dgm:linClrLst>
    <dgm:effectClrLst/>
    <dgm:txLinClrLst/>
    <dgm:txFillClrLst meth="repeat">
      <a:schemeClr val="lt1"/>
    </dgm:txFillClrLst>
    <dgm:txEffectClrLst/>
  </dgm:styleLbl>
  <dgm:styleLbl name="trBgShp">
    <dgm:fillClrLst meth="repeat">
      <a:schemeClr val="accent2">
        <a:tint val="50000"/>
        <a:alpha val="40000"/>
      </a:schemeClr>
    </dgm:fillClrLst>
    <dgm:linClrLst meth="repeat">
      <a:schemeClr val="accent2"/>
    </dgm:linClrLst>
    <dgm:effectClrLst/>
    <dgm:txLinClrLst/>
    <dgm:txFillClrLst meth="repeat">
      <a:schemeClr val="lt1"/>
    </dgm:txFillClrLst>
    <dgm:txEffectClrLst/>
  </dgm:styleLbl>
  <dgm:styleLbl name="fgShp">
    <dgm:fillClrLst meth="repeat">
      <a:schemeClr val="accent2">
        <a:tint val="40000"/>
      </a:schemeClr>
    </dgm:fillClrLst>
    <dgm:linClrLst meth="repeat">
      <a:schemeClr val="lt1"/>
    </dgm:linClrLst>
    <dgm:effectClrLst/>
    <dgm:txLinClrLst/>
    <dgm:txFillClrLst meth="repeat">
      <a:schemeClr val="dk1"/>
    </dgm:txFillClrLst>
    <dgm:txEffectClrLst/>
  </dgm:styleLbl>
  <dgm:styleLbl name="revTx">
    <dgm:fillClrLst meth="repeat">
      <a:schemeClr val="lt1">
        <a:alpha val="0"/>
      </a:schemeClr>
    </dgm:fillClrLst>
    <dgm:linClrLst meth="repeat">
      <a:schemeClr val="dk1">
        <a:alpha val="0"/>
      </a:schemeClr>
    </dgm:linClrLst>
    <dgm:effectClrLst/>
    <dgm:txLinClrLst/>
    <dgm:txFillClrLst meth="repeat">
      <a:schemeClr val="tx1"/>
    </dgm:txFillClrLst>
    <dgm:txEffectClrLst/>
  </dgm:styleLbl>
</dgm:colorsDef>
</file>

<file path=ppt/diagrams/data1.xml><?xml version="1.0" encoding="utf-8"?>
<dgm:dataModel xmlns:dgm="http://schemas.openxmlformats.org/drawingml/2006/diagram" xmlns:a="http://schemas.openxmlformats.org/drawingml/2006/main">
  <dgm:ptLst>
    <dgm:pt modelId="{C7720856-93F0-4CC7-B7FD-2466914A11D4}" type="doc">
      <dgm:prSet loTypeId="urn:microsoft.com/office/officeart/2018/5/layout/IconLeafLabelList" loCatId="icon" qsTypeId="urn:microsoft.com/office/officeart/2005/8/quickstyle/simple4" qsCatId="simple" csTypeId="urn:microsoft.com/office/officeart/2018/5/colors/Iconchunking_neutralicon_colorful5" csCatId="colorful" phldr="1"/>
      <dgm:spPr/>
    </dgm:pt>
    <dgm:pt modelId="{4AF52931-E4CA-4429-AACB-B8747CDB2409}">
      <dgm:prSet phldrT="[Text]"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-ES" sz="3200" noProof="0" dirty="0"/>
            <a:t>Norte</a:t>
          </a:r>
        </a:p>
      </dgm:t>
    </dgm:pt>
    <dgm:pt modelId="{67B2FC97-2FAE-4EFE-9DEE-E4216C657F35}" type="parTrans" cxnId="{F82329C8-C3B2-4E9B-9033-528488D72705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D86AF01C-9CBC-41F8-9354-48CD82BDFDC9}" type="sibTrans" cxnId="{F82329C8-C3B2-4E9B-9033-528488D72705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81BEB84D-9A77-49C6-9301-B3359FCAC75F}">
      <dgm:prSet phldrT="[Text]"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-ES" sz="3200" noProof="0" dirty="0"/>
            <a:t>Centro</a:t>
          </a:r>
        </a:p>
      </dgm:t>
    </dgm:pt>
    <dgm:pt modelId="{AE4D0D43-0332-4F79-8D35-BCD8C10758AE}" type="parTrans" cxnId="{420EF6C4-7321-43BE-A2FC-253606B1E06A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5D260F18-25D2-4074-87F1-7E78DDA61C58}" type="sibTrans" cxnId="{420EF6C4-7321-43BE-A2FC-253606B1E06A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BFF9359E-E9B1-4B73-BACC-2C7988765B16}">
      <dgm:prSet phldrT="[Text]" custT="1"/>
      <dgm:spPr/>
      <dgm:t>
        <a:bodyPr rtlCol="0"/>
        <a:lstStyle/>
        <a:p>
          <a:pPr rtl="0">
            <a:lnSpc>
              <a:spcPct val="100000"/>
            </a:lnSpc>
            <a:defRPr cap="all"/>
          </a:pPr>
          <a:r>
            <a:rPr lang="es-ES" sz="3200" noProof="0" dirty="0"/>
            <a:t>sur</a:t>
          </a:r>
        </a:p>
      </dgm:t>
    </dgm:pt>
    <dgm:pt modelId="{6E0A40FA-1B79-4089-8B9A-3BA22865FE4E}" type="parTrans" cxnId="{516EC545-1971-48B3-978C-4756FCDCCFD9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1CEF1965-C516-4C44-BAE3-2FA3F5116930}" type="sibTrans" cxnId="{516EC545-1971-48B3-978C-4756FCDCCFD9}">
      <dgm:prSet/>
      <dgm:spPr/>
      <dgm:t>
        <a:bodyPr rtlCol="0"/>
        <a:lstStyle/>
        <a:p>
          <a:pPr rtl="0"/>
          <a:endParaRPr lang="es-ES" sz="1400" noProof="0" dirty="0"/>
        </a:p>
      </dgm:t>
    </dgm:pt>
    <dgm:pt modelId="{29BB62C3-8DAE-49E7-A154-FB8CDD20BD56}" type="pres">
      <dgm:prSet presAssocID="{C7720856-93F0-4CC7-B7FD-2466914A11D4}" presName="root" presStyleCnt="0">
        <dgm:presLayoutVars>
          <dgm:dir/>
          <dgm:resizeHandles val="exact"/>
        </dgm:presLayoutVars>
      </dgm:prSet>
      <dgm:spPr/>
    </dgm:pt>
    <dgm:pt modelId="{FDCF1FF3-A522-43E2-ADBB-4D937E5D4C8B}" type="pres">
      <dgm:prSet presAssocID="{4AF52931-E4CA-4429-AACB-B8747CDB2409}" presName="compNode" presStyleCnt="0"/>
      <dgm:spPr/>
    </dgm:pt>
    <dgm:pt modelId="{4404E5A3-F3AE-4794-ABE8-672905731E8A}" type="pres">
      <dgm:prSet presAssocID="{4AF52931-E4CA-4429-AACB-B8747CDB2409}" presName="iconBgRect" presStyleLbl="bgShp" presStyleIdx="0" presStyleCnt="3" custAng="16200000"/>
      <dgm:spPr>
        <a:prstGeom prst="teardrop">
          <a:avLst/>
        </a:prstGeom>
        <a:solidFill>
          <a:schemeClr val="accent1"/>
        </a:solidFill>
      </dgm:spPr>
    </dgm:pt>
    <dgm:pt modelId="{66E983A8-4726-42A4-977A-7FF40FC16E6F}" type="pres">
      <dgm:prSet presAssocID="{4AF52931-E4CA-4429-AACB-B8747CDB2409}" presName="iconRect" presStyleLbl="node1" presStyleIdx="0" presStyleCnt="3" custLinFactNeighborX="-10041" custLinFactNeighborY="301"/>
      <dgm:spPr>
        <a:blipFill rotWithShape="1">
          <a:blip xmlns:r="http://schemas.openxmlformats.org/officeDocument/2006/relationships" r:embed="rId1"/>
          <a:srcRect/>
          <a:stretch>
            <a:fillRect l="-11000" r="-11000"/>
          </a:stretch>
        </a:blipFill>
        <a:ln>
          <a:noFill/>
        </a:ln>
      </dgm:spPr>
    </dgm:pt>
    <dgm:pt modelId="{816F14CD-531F-4A61-BE1E-1AB8218315CD}" type="pres">
      <dgm:prSet presAssocID="{4AF52931-E4CA-4429-AACB-B8747CDB2409}" presName="spaceRect" presStyleCnt="0"/>
      <dgm:spPr/>
    </dgm:pt>
    <dgm:pt modelId="{D004084F-AAF0-4394-A4B8-1C80AB3016EE}" type="pres">
      <dgm:prSet presAssocID="{4AF52931-E4CA-4429-AACB-B8747CDB2409}" presName="textRect" presStyleLbl="revTx" presStyleIdx="0" presStyleCnt="3">
        <dgm:presLayoutVars>
          <dgm:chMax val="1"/>
          <dgm:chPref val="1"/>
        </dgm:presLayoutVars>
      </dgm:prSet>
      <dgm:spPr/>
    </dgm:pt>
    <dgm:pt modelId="{F18176B8-4648-41E0-BE74-D3A38454740A}" type="pres">
      <dgm:prSet presAssocID="{D86AF01C-9CBC-41F8-9354-48CD82BDFDC9}" presName="sibTrans" presStyleCnt="0"/>
      <dgm:spPr/>
    </dgm:pt>
    <dgm:pt modelId="{852075D9-1865-4DCB-B7BC-419821E8D39E}" type="pres">
      <dgm:prSet presAssocID="{81BEB84D-9A77-49C6-9301-B3359FCAC75F}" presName="compNode" presStyleCnt="0"/>
      <dgm:spPr/>
    </dgm:pt>
    <dgm:pt modelId="{F7FA26C2-9A7D-456E-A3F1-57C85E3B8944}" type="pres">
      <dgm:prSet presAssocID="{81BEB84D-9A77-49C6-9301-B3359FCAC75F}" presName="iconBgRect" presStyleLbl="bgShp" presStyleIdx="1" presStyleCnt="3" custAng="16200000"/>
      <dgm:spPr>
        <a:prstGeom prst="teardrop">
          <a:avLst/>
        </a:prstGeom>
        <a:solidFill>
          <a:schemeClr val="accent1"/>
        </a:solidFill>
      </dgm:spPr>
    </dgm:pt>
    <dgm:pt modelId="{8D027E61-512C-4C5C-B861-C214EB2B7051}" type="pres">
      <dgm:prSet presAssocID="{81BEB84D-9A77-49C6-9301-B3359FCAC75F}" presName="iconRect" presStyleLbl="node1" presStyleIdx="1" presStyleCnt="3"/>
      <dgm:spPr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lant"/>
        </a:ext>
      </dgm:extLst>
    </dgm:pt>
    <dgm:pt modelId="{80D50278-A184-474B-BE1F-D445925966D1}" type="pres">
      <dgm:prSet presAssocID="{81BEB84D-9A77-49C6-9301-B3359FCAC75F}" presName="spaceRect" presStyleCnt="0"/>
      <dgm:spPr/>
    </dgm:pt>
    <dgm:pt modelId="{4A3CA5A9-4015-4F4C-A300-8CD9B37F28EC}" type="pres">
      <dgm:prSet presAssocID="{81BEB84D-9A77-49C6-9301-B3359FCAC75F}" presName="textRect" presStyleLbl="revTx" presStyleIdx="1" presStyleCnt="3">
        <dgm:presLayoutVars>
          <dgm:chMax val="1"/>
          <dgm:chPref val="1"/>
        </dgm:presLayoutVars>
      </dgm:prSet>
      <dgm:spPr/>
    </dgm:pt>
    <dgm:pt modelId="{1226883D-D094-4C40-8CCE-4CC35ABC012F}" type="pres">
      <dgm:prSet presAssocID="{5D260F18-25D2-4074-87F1-7E78DDA61C58}" presName="sibTrans" presStyleCnt="0"/>
      <dgm:spPr/>
    </dgm:pt>
    <dgm:pt modelId="{AB01B044-5881-4A3A-96FC-B42D55A09448}" type="pres">
      <dgm:prSet presAssocID="{BFF9359E-E9B1-4B73-BACC-2C7988765B16}" presName="compNode" presStyleCnt="0"/>
      <dgm:spPr/>
    </dgm:pt>
    <dgm:pt modelId="{6E502D37-0C18-4C1D-B5B6-1EE0F7480188}" type="pres">
      <dgm:prSet presAssocID="{BFF9359E-E9B1-4B73-BACC-2C7988765B16}" presName="iconBgRect" presStyleLbl="bgShp" presStyleIdx="2" presStyleCnt="3" custAng="16200000"/>
      <dgm:spPr>
        <a:prstGeom prst="teardrop">
          <a:avLst/>
        </a:prstGeom>
        <a:solidFill>
          <a:schemeClr val="accent1"/>
        </a:solidFill>
      </dgm:spPr>
    </dgm:pt>
    <dgm:pt modelId="{7291F4F3-1EE7-4DA5-9945-2BDB8BB6DF14}" type="pres">
      <dgm:prSet presAssocID="{BFF9359E-E9B1-4B73-BACC-2C7988765B16}" presName="iconRect" presStyleLbl="node1" presStyleIdx="2" presStyleCnt="3"/>
      <dgm:spPr>
        <a:blipFill rotWithShape="1">
          <a:blip xmlns:r="http://schemas.openxmlformats.org/officeDocument/2006/relationships" r:embed="rId3"/>
          <a:srcRect/>
          <a:stretch>
            <a:fillRect l="-11000" r="-11000"/>
          </a:stretch>
        </a:blipFill>
        <a:ln>
          <a:noFill/>
        </a:ln>
      </dgm:spPr>
      <dgm:extLst>
        <a:ext uri="{E40237B7-FDA0-4F09-8148-C483321AD2D9}">
          <dgm14:cNvPr xmlns:dgm14="http://schemas.microsoft.com/office/drawing/2010/diagram" id="0" name="" descr="Partial Sun"/>
        </a:ext>
      </dgm:extLst>
    </dgm:pt>
    <dgm:pt modelId="{D10C2546-83E9-4D63-9C0E-CEAB56718E16}" type="pres">
      <dgm:prSet presAssocID="{BFF9359E-E9B1-4B73-BACC-2C7988765B16}" presName="spaceRect" presStyleCnt="0"/>
      <dgm:spPr/>
    </dgm:pt>
    <dgm:pt modelId="{2D3AA4CD-88DE-4BAA-9BCF-1DE9D253FCAA}" type="pres">
      <dgm:prSet presAssocID="{BFF9359E-E9B1-4B73-BACC-2C7988765B16}" presName="textRect" presStyleLbl="revTx" presStyleIdx="2" presStyleCnt="3">
        <dgm:presLayoutVars>
          <dgm:chMax val="1"/>
          <dgm:chPref val="1"/>
        </dgm:presLayoutVars>
      </dgm:prSet>
      <dgm:spPr/>
    </dgm:pt>
  </dgm:ptLst>
  <dgm:cxnLst>
    <dgm:cxn modelId="{9DFFC12E-9EC7-415F-AF62-C13E19722337}" type="presOf" srcId="{4AF52931-E4CA-4429-AACB-B8747CDB2409}" destId="{D004084F-AAF0-4394-A4B8-1C80AB3016EE}" srcOrd="0" destOrd="0" presId="urn:microsoft.com/office/officeart/2018/5/layout/IconLeafLabelList"/>
    <dgm:cxn modelId="{7F6D8240-3F76-4B70-803C-C0023D804140}" type="presOf" srcId="{81BEB84D-9A77-49C6-9301-B3359FCAC75F}" destId="{4A3CA5A9-4015-4F4C-A300-8CD9B37F28EC}" srcOrd="0" destOrd="0" presId="urn:microsoft.com/office/officeart/2018/5/layout/IconLeafLabelList"/>
    <dgm:cxn modelId="{516EC545-1971-48B3-978C-4756FCDCCFD9}" srcId="{C7720856-93F0-4CC7-B7FD-2466914A11D4}" destId="{BFF9359E-E9B1-4B73-BACC-2C7988765B16}" srcOrd="2" destOrd="0" parTransId="{6E0A40FA-1B79-4089-8B9A-3BA22865FE4E}" sibTransId="{1CEF1965-C516-4C44-BAE3-2FA3F5116930}"/>
    <dgm:cxn modelId="{656B1851-13C8-4201-B702-5947529A0870}" type="presOf" srcId="{C7720856-93F0-4CC7-B7FD-2466914A11D4}" destId="{29BB62C3-8DAE-49E7-A154-FB8CDD20BD56}" srcOrd="0" destOrd="0" presId="urn:microsoft.com/office/officeart/2018/5/layout/IconLeafLabelList"/>
    <dgm:cxn modelId="{888B9FBC-F4A1-4A8B-B703-D87865A65BD0}" type="presOf" srcId="{BFF9359E-E9B1-4B73-BACC-2C7988765B16}" destId="{2D3AA4CD-88DE-4BAA-9BCF-1DE9D253FCAA}" srcOrd="0" destOrd="0" presId="urn:microsoft.com/office/officeart/2018/5/layout/IconLeafLabelList"/>
    <dgm:cxn modelId="{420EF6C4-7321-43BE-A2FC-253606B1E06A}" srcId="{C7720856-93F0-4CC7-B7FD-2466914A11D4}" destId="{81BEB84D-9A77-49C6-9301-B3359FCAC75F}" srcOrd="1" destOrd="0" parTransId="{AE4D0D43-0332-4F79-8D35-BCD8C10758AE}" sibTransId="{5D260F18-25D2-4074-87F1-7E78DDA61C58}"/>
    <dgm:cxn modelId="{F82329C8-C3B2-4E9B-9033-528488D72705}" srcId="{C7720856-93F0-4CC7-B7FD-2466914A11D4}" destId="{4AF52931-E4CA-4429-AACB-B8747CDB2409}" srcOrd="0" destOrd="0" parTransId="{67B2FC97-2FAE-4EFE-9DEE-E4216C657F35}" sibTransId="{D86AF01C-9CBC-41F8-9354-48CD82BDFDC9}"/>
    <dgm:cxn modelId="{3F2044FB-E33A-4D48-99CA-0445F424817E}" type="presParOf" srcId="{29BB62C3-8DAE-49E7-A154-FB8CDD20BD56}" destId="{FDCF1FF3-A522-43E2-ADBB-4D937E5D4C8B}" srcOrd="0" destOrd="0" presId="urn:microsoft.com/office/officeart/2018/5/layout/IconLeafLabelList"/>
    <dgm:cxn modelId="{8EBEBDEA-C728-40C7-A500-45AAE044D48A}" type="presParOf" srcId="{FDCF1FF3-A522-43E2-ADBB-4D937E5D4C8B}" destId="{4404E5A3-F3AE-4794-ABE8-672905731E8A}" srcOrd="0" destOrd="0" presId="urn:microsoft.com/office/officeart/2018/5/layout/IconLeafLabelList"/>
    <dgm:cxn modelId="{210C2635-EFBE-4087-8A06-CBDDD1A40B20}" type="presParOf" srcId="{FDCF1FF3-A522-43E2-ADBB-4D937E5D4C8B}" destId="{66E983A8-4726-42A4-977A-7FF40FC16E6F}" srcOrd="1" destOrd="0" presId="urn:microsoft.com/office/officeart/2018/5/layout/IconLeafLabelList"/>
    <dgm:cxn modelId="{255544D8-259D-4D93-AADB-48214076CE87}" type="presParOf" srcId="{FDCF1FF3-A522-43E2-ADBB-4D937E5D4C8B}" destId="{816F14CD-531F-4A61-BE1E-1AB8218315CD}" srcOrd="2" destOrd="0" presId="urn:microsoft.com/office/officeart/2018/5/layout/IconLeafLabelList"/>
    <dgm:cxn modelId="{75E893F9-4E62-48F2-9C80-C2B211FD72A7}" type="presParOf" srcId="{FDCF1FF3-A522-43E2-ADBB-4D937E5D4C8B}" destId="{D004084F-AAF0-4394-A4B8-1C80AB3016EE}" srcOrd="3" destOrd="0" presId="urn:microsoft.com/office/officeart/2018/5/layout/IconLeafLabelList"/>
    <dgm:cxn modelId="{C861A5A0-34EA-4D31-8AB0-14505D90A258}" type="presParOf" srcId="{29BB62C3-8DAE-49E7-A154-FB8CDD20BD56}" destId="{F18176B8-4648-41E0-BE74-D3A38454740A}" srcOrd="1" destOrd="0" presId="urn:microsoft.com/office/officeart/2018/5/layout/IconLeafLabelList"/>
    <dgm:cxn modelId="{F1025440-F45A-49AD-8ACD-D6CBEFFD176A}" type="presParOf" srcId="{29BB62C3-8DAE-49E7-A154-FB8CDD20BD56}" destId="{852075D9-1865-4DCB-B7BC-419821E8D39E}" srcOrd="2" destOrd="0" presId="urn:microsoft.com/office/officeart/2018/5/layout/IconLeafLabelList"/>
    <dgm:cxn modelId="{4E0D6DED-5324-4EAB-A18D-B82CD8C0B661}" type="presParOf" srcId="{852075D9-1865-4DCB-B7BC-419821E8D39E}" destId="{F7FA26C2-9A7D-456E-A3F1-57C85E3B8944}" srcOrd="0" destOrd="0" presId="urn:microsoft.com/office/officeart/2018/5/layout/IconLeafLabelList"/>
    <dgm:cxn modelId="{C479A7F5-7C12-4315-B942-CBEA9BC48C5B}" type="presParOf" srcId="{852075D9-1865-4DCB-B7BC-419821E8D39E}" destId="{8D027E61-512C-4C5C-B861-C214EB2B7051}" srcOrd="1" destOrd="0" presId="urn:microsoft.com/office/officeart/2018/5/layout/IconLeafLabelList"/>
    <dgm:cxn modelId="{8A7B0371-E017-432F-84B1-A5868FC44181}" type="presParOf" srcId="{852075D9-1865-4DCB-B7BC-419821E8D39E}" destId="{80D50278-A184-474B-BE1F-D445925966D1}" srcOrd="2" destOrd="0" presId="urn:microsoft.com/office/officeart/2018/5/layout/IconLeafLabelList"/>
    <dgm:cxn modelId="{682FF9C3-C79A-4334-AAE6-6960E2F1CC3A}" type="presParOf" srcId="{852075D9-1865-4DCB-B7BC-419821E8D39E}" destId="{4A3CA5A9-4015-4F4C-A300-8CD9B37F28EC}" srcOrd="3" destOrd="0" presId="urn:microsoft.com/office/officeart/2018/5/layout/IconLeafLabelList"/>
    <dgm:cxn modelId="{D0FB4BF6-4142-4C49-9D81-EC1E04A003A7}" type="presParOf" srcId="{29BB62C3-8DAE-49E7-A154-FB8CDD20BD56}" destId="{1226883D-D094-4C40-8CCE-4CC35ABC012F}" srcOrd="3" destOrd="0" presId="urn:microsoft.com/office/officeart/2018/5/layout/IconLeafLabelList"/>
    <dgm:cxn modelId="{73C2163B-A42F-451B-A59A-AD037C1E51A0}" type="presParOf" srcId="{29BB62C3-8DAE-49E7-A154-FB8CDD20BD56}" destId="{AB01B044-5881-4A3A-96FC-B42D55A09448}" srcOrd="4" destOrd="0" presId="urn:microsoft.com/office/officeart/2018/5/layout/IconLeafLabelList"/>
    <dgm:cxn modelId="{1F109E53-B825-44B8-8CE6-F518A007B81B}" type="presParOf" srcId="{AB01B044-5881-4A3A-96FC-B42D55A09448}" destId="{6E502D37-0C18-4C1D-B5B6-1EE0F7480188}" srcOrd="0" destOrd="0" presId="urn:microsoft.com/office/officeart/2018/5/layout/IconLeafLabelList"/>
    <dgm:cxn modelId="{216E2022-AAA0-4710-9842-2FF0FCE38A9B}" type="presParOf" srcId="{AB01B044-5881-4A3A-96FC-B42D55A09448}" destId="{7291F4F3-1EE7-4DA5-9945-2BDB8BB6DF14}" srcOrd="1" destOrd="0" presId="urn:microsoft.com/office/officeart/2018/5/layout/IconLeafLabelList"/>
    <dgm:cxn modelId="{67F22EF7-F70F-4CD6-8168-8782AFA33100}" type="presParOf" srcId="{AB01B044-5881-4A3A-96FC-B42D55A09448}" destId="{D10C2546-83E9-4D63-9C0E-CEAB56718E16}" srcOrd="2" destOrd="0" presId="urn:microsoft.com/office/officeart/2018/5/layout/IconLeafLabelList"/>
    <dgm:cxn modelId="{C4F521B0-CF88-49A3-877D-1D085FB5FCB0}" type="presParOf" srcId="{AB01B044-5881-4A3A-96FC-B42D55A09448}" destId="{2D3AA4CD-88DE-4BAA-9BCF-1DE9D253FCAA}" srcOrd="3" destOrd="0" presId="urn:microsoft.com/office/officeart/2018/5/layout/IconLeafLabelList"/>
  </dgm:cxnLst>
  <dgm:bg/>
  <dgm:whole/>
  <dgm:extLst>
    <a:ext uri="http://schemas.microsoft.com/office/drawing/2008/diagram">
      <dsp:dataModelExt xmlns:dsp="http://schemas.microsoft.com/office/drawing/2008/diagram" relId="rId8" minVer="http://schemas.openxmlformats.org/drawingml/2006/diagram"/>
    </a:ext>
  </dgm:extLst>
</dgm:dataModel>
</file>

<file path=ppt/diagrams/data2.xml><?xml version="1.0" encoding="utf-8"?>
<dgm:dataModel xmlns:dgm="http://schemas.openxmlformats.org/drawingml/2006/diagram" xmlns:a="http://schemas.openxmlformats.org/drawingml/2006/main">
  <dgm:ptLst>
    <dgm:pt modelId="{D4503D04-C97E-4622-AE07-D0307CB3B4CA}" type="doc">
      <dgm:prSet loTypeId="urn:microsoft.com/office/officeart/2005/8/layout/cycle6" loCatId="cycle" qsTypeId="urn:microsoft.com/office/officeart/2005/8/quickstyle/simple4" qsCatId="simple" csTypeId="urn:microsoft.com/office/officeart/2005/8/colors/colorful2" csCatId="colorful" phldr="1"/>
      <dgm:spPr/>
      <dgm:t>
        <a:bodyPr rtlCol="0"/>
        <a:lstStyle/>
        <a:p>
          <a:pPr rtl="0"/>
          <a:endParaRPr lang="en-US"/>
        </a:p>
      </dgm:t>
    </dgm:pt>
    <dgm:pt modelId="{AAC263CB-8256-4B03-92FE-1622698FB3E9}">
      <dgm:prSet custT="1"/>
      <dgm:spPr/>
      <dgm:t>
        <a:bodyPr rtlCol="0"/>
        <a:lstStyle/>
        <a:p>
          <a:pPr rtl="0"/>
          <a:r>
            <a:rPr lang="es-ES" sz="1400" b="1" noProof="0" dirty="0">
              <a:solidFill>
                <a:schemeClr val="bg1"/>
              </a:solidFill>
            </a:rPr>
            <a:t>Plazo de entrega: 28 de Agosto</a:t>
          </a:r>
        </a:p>
      </dgm:t>
    </dgm:pt>
    <dgm:pt modelId="{0BEED663-FC38-4EAD-940F-4C475D2C87DB}" type="parTrans" cxnId="{C5E94186-9CB6-4C42-92B3-C546CC53A7B9}">
      <dgm:prSet/>
      <dgm:spPr/>
      <dgm:t>
        <a:bodyPr rtlCol="0"/>
        <a:lstStyle/>
        <a:p>
          <a:pPr rtl="0"/>
          <a:endParaRPr lang="es-ES" b="1" noProof="0" dirty="0">
            <a:solidFill>
              <a:schemeClr val="bg1"/>
            </a:solidFill>
          </a:endParaRPr>
        </a:p>
      </dgm:t>
    </dgm:pt>
    <dgm:pt modelId="{808B76D0-8EC7-469A-93AC-7A6017188A9D}" type="sibTrans" cxnId="{C5E94186-9CB6-4C42-92B3-C546CC53A7B9}">
      <dgm:prSet/>
      <dgm:spPr/>
      <dgm:t>
        <a:bodyPr rtlCol="0"/>
        <a:lstStyle/>
        <a:p>
          <a:pPr rtl="0"/>
          <a:endParaRPr lang="es-ES" b="1" noProof="0" dirty="0">
            <a:solidFill>
              <a:schemeClr val="bg1"/>
            </a:solidFill>
          </a:endParaRPr>
        </a:p>
      </dgm:t>
    </dgm:pt>
    <dgm:pt modelId="{4E8D2E69-0173-4BD3-B96A-7A9C5DD12B47}">
      <dgm:prSet custT="1"/>
      <dgm:spPr/>
      <dgm:t>
        <a:bodyPr rtlCol="0"/>
        <a:lstStyle/>
        <a:p>
          <a:pPr rtl="0"/>
          <a:r>
            <a:rPr lang="es-ES" sz="1600" b="1" noProof="0" dirty="0">
              <a:solidFill>
                <a:schemeClr val="bg1"/>
              </a:solidFill>
            </a:rPr>
            <a:t>+56978961502</a:t>
          </a:r>
        </a:p>
      </dgm:t>
    </dgm:pt>
    <dgm:pt modelId="{B954BF22-E3B3-4A1C-802E-590228BE2D9C}" type="parTrans" cxnId="{0F866C41-EB5F-47BD-A2CD-A58671F15B67}">
      <dgm:prSet/>
      <dgm:spPr/>
      <dgm:t>
        <a:bodyPr rtlCol="0"/>
        <a:lstStyle/>
        <a:p>
          <a:pPr rtl="0"/>
          <a:endParaRPr lang="es-ES" b="1" noProof="0" dirty="0">
            <a:solidFill>
              <a:schemeClr val="bg1"/>
            </a:solidFill>
          </a:endParaRPr>
        </a:p>
      </dgm:t>
    </dgm:pt>
    <dgm:pt modelId="{FEF1E80E-8A9E-4B0A-817C-2A4CFDCF3FB2}" type="sibTrans" cxnId="{0F866C41-EB5F-47BD-A2CD-A58671F15B67}">
      <dgm:prSet/>
      <dgm:spPr/>
      <dgm:t>
        <a:bodyPr rtlCol="0"/>
        <a:lstStyle/>
        <a:p>
          <a:pPr rtl="0"/>
          <a:endParaRPr lang="es-ES" b="1" noProof="0" dirty="0">
            <a:solidFill>
              <a:schemeClr val="bg1"/>
            </a:solidFill>
          </a:endParaRPr>
        </a:p>
      </dgm:t>
    </dgm:pt>
    <dgm:pt modelId="{93A6A030-ABAB-4EFA-B539-0FDB3E07C1EF}">
      <dgm:prSet/>
      <dgm:spPr/>
      <dgm:t>
        <a:bodyPr rtlCol="0"/>
        <a:lstStyle/>
        <a:p>
          <a:pPr rtl="0"/>
          <a:r>
            <a:rPr lang="es-ES" b="1" noProof="0" dirty="0">
              <a:solidFill>
                <a:schemeClr val="bg1"/>
              </a:solidFill>
            </a:rPr>
            <a:t>Buzón de tareas</a:t>
          </a:r>
        </a:p>
      </dgm:t>
    </dgm:pt>
    <dgm:pt modelId="{3D674B97-6DC6-4A12-85BA-0976D3064237}" type="parTrans" cxnId="{4B40C8DC-6B57-4F5B-8440-7241C649700B}">
      <dgm:prSet/>
      <dgm:spPr/>
      <dgm:t>
        <a:bodyPr rtlCol="0"/>
        <a:lstStyle/>
        <a:p>
          <a:pPr rtl="0"/>
          <a:endParaRPr lang="es-ES" b="1" noProof="0" dirty="0">
            <a:solidFill>
              <a:schemeClr val="bg1"/>
            </a:solidFill>
          </a:endParaRPr>
        </a:p>
      </dgm:t>
    </dgm:pt>
    <dgm:pt modelId="{BFE0749E-E343-4A6F-BD09-2810EE6B4BD7}" type="sibTrans" cxnId="{4B40C8DC-6B57-4F5B-8440-7241C649700B}">
      <dgm:prSet/>
      <dgm:spPr/>
      <dgm:t>
        <a:bodyPr rtlCol="0"/>
        <a:lstStyle/>
        <a:p>
          <a:pPr rtl="0"/>
          <a:endParaRPr lang="es-ES" b="1" noProof="0" dirty="0">
            <a:solidFill>
              <a:schemeClr val="bg1"/>
            </a:solidFill>
          </a:endParaRPr>
        </a:p>
      </dgm:t>
    </dgm:pt>
    <dgm:pt modelId="{76D56F19-2708-49DB-8F92-D8AC45F23A9A}">
      <dgm:prSet custT="1"/>
      <dgm:spPr/>
      <dgm:t>
        <a:bodyPr rtlCol="0"/>
        <a:lstStyle/>
        <a:p>
          <a:pPr rtl="0"/>
          <a:r>
            <a:rPr lang="es-ES" sz="1400" b="1" noProof="0" dirty="0">
              <a:solidFill>
                <a:schemeClr val="bg1"/>
              </a:solidFill>
            </a:rPr>
            <a:t>cconuecar@emmanuel.cl</a:t>
          </a:r>
        </a:p>
      </dgm:t>
    </dgm:pt>
    <dgm:pt modelId="{9D5610C2-0A12-494A-AC46-8DD17C08B09F}" type="parTrans" cxnId="{32E90211-17E0-4DDF-9274-DD3E46D811B8}">
      <dgm:prSet/>
      <dgm:spPr/>
      <dgm:t>
        <a:bodyPr rtlCol="0"/>
        <a:lstStyle/>
        <a:p>
          <a:pPr rtl="0"/>
          <a:endParaRPr lang="es-ES" b="1" noProof="0" dirty="0">
            <a:solidFill>
              <a:schemeClr val="bg1"/>
            </a:solidFill>
          </a:endParaRPr>
        </a:p>
      </dgm:t>
    </dgm:pt>
    <dgm:pt modelId="{EC8965A1-F755-4945-8AAC-DCF1F68F011E}" type="sibTrans" cxnId="{32E90211-17E0-4DDF-9274-DD3E46D811B8}">
      <dgm:prSet/>
      <dgm:spPr/>
      <dgm:t>
        <a:bodyPr rtlCol="0"/>
        <a:lstStyle/>
        <a:p>
          <a:pPr rtl="0"/>
          <a:endParaRPr lang="es-ES" b="1" noProof="0" dirty="0">
            <a:solidFill>
              <a:schemeClr val="bg1"/>
            </a:solidFill>
          </a:endParaRPr>
        </a:p>
      </dgm:t>
    </dgm:pt>
    <dgm:pt modelId="{44E59079-4044-4615-844A-2BF6DDD5742E}" type="pres">
      <dgm:prSet presAssocID="{D4503D04-C97E-4622-AE07-D0307CB3B4CA}" presName="cycle" presStyleCnt="0">
        <dgm:presLayoutVars>
          <dgm:dir/>
          <dgm:resizeHandles val="exact"/>
        </dgm:presLayoutVars>
      </dgm:prSet>
      <dgm:spPr/>
    </dgm:pt>
    <dgm:pt modelId="{8207854D-2B51-4A8E-B5AE-10487E87CA78}" type="pres">
      <dgm:prSet presAssocID="{AAC263CB-8256-4B03-92FE-1622698FB3E9}" presName="node" presStyleLbl="node1" presStyleIdx="0" presStyleCnt="4">
        <dgm:presLayoutVars>
          <dgm:bulletEnabled val="1"/>
        </dgm:presLayoutVars>
      </dgm:prSet>
      <dgm:spPr/>
    </dgm:pt>
    <dgm:pt modelId="{3BD308D7-A299-4638-ADDE-05060FAADE0B}" type="pres">
      <dgm:prSet presAssocID="{AAC263CB-8256-4B03-92FE-1622698FB3E9}" presName="spNode" presStyleCnt="0"/>
      <dgm:spPr/>
    </dgm:pt>
    <dgm:pt modelId="{C8571390-81D5-4CB3-85C5-E4D11E7CFD6A}" type="pres">
      <dgm:prSet presAssocID="{808B76D0-8EC7-469A-93AC-7A6017188A9D}" presName="sibTrans" presStyleLbl="sibTrans1D1" presStyleIdx="0" presStyleCnt="4"/>
      <dgm:spPr/>
    </dgm:pt>
    <dgm:pt modelId="{A20D3CF3-3A37-4B6F-A6B5-4E7BBBD1546D}" type="pres">
      <dgm:prSet presAssocID="{4E8D2E69-0173-4BD3-B96A-7A9C5DD12B47}" presName="node" presStyleLbl="node1" presStyleIdx="1" presStyleCnt="4">
        <dgm:presLayoutVars>
          <dgm:bulletEnabled val="1"/>
        </dgm:presLayoutVars>
      </dgm:prSet>
      <dgm:spPr/>
    </dgm:pt>
    <dgm:pt modelId="{5699C828-C06B-4049-827B-700B959CB820}" type="pres">
      <dgm:prSet presAssocID="{4E8D2E69-0173-4BD3-B96A-7A9C5DD12B47}" presName="spNode" presStyleCnt="0"/>
      <dgm:spPr/>
    </dgm:pt>
    <dgm:pt modelId="{48BB7BDC-C048-4E69-ACAB-ECF95ED26C20}" type="pres">
      <dgm:prSet presAssocID="{FEF1E80E-8A9E-4B0A-817C-2A4CFDCF3FB2}" presName="sibTrans" presStyleLbl="sibTrans1D1" presStyleIdx="1" presStyleCnt="4"/>
      <dgm:spPr/>
    </dgm:pt>
    <dgm:pt modelId="{4521CE3A-1D32-4E92-83BA-6B4DBB6DBC61}" type="pres">
      <dgm:prSet presAssocID="{93A6A030-ABAB-4EFA-B539-0FDB3E07C1EF}" presName="node" presStyleLbl="node1" presStyleIdx="2" presStyleCnt="4">
        <dgm:presLayoutVars>
          <dgm:bulletEnabled val="1"/>
        </dgm:presLayoutVars>
      </dgm:prSet>
      <dgm:spPr/>
    </dgm:pt>
    <dgm:pt modelId="{34BD8A5D-E98E-4E78-B880-A24345A05A2D}" type="pres">
      <dgm:prSet presAssocID="{93A6A030-ABAB-4EFA-B539-0FDB3E07C1EF}" presName="spNode" presStyleCnt="0"/>
      <dgm:spPr/>
    </dgm:pt>
    <dgm:pt modelId="{C747AAAB-C295-45F8-80B3-C14658BB07BE}" type="pres">
      <dgm:prSet presAssocID="{BFE0749E-E343-4A6F-BD09-2810EE6B4BD7}" presName="sibTrans" presStyleLbl="sibTrans1D1" presStyleIdx="2" presStyleCnt="4"/>
      <dgm:spPr/>
    </dgm:pt>
    <dgm:pt modelId="{189DFD5B-E336-4C25-B91A-5BA538A2118E}" type="pres">
      <dgm:prSet presAssocID="{76D56F19-2708-49DB-8F92-D8AC45F23A9A}" presName="node" presStyleLbl="node1" presStyleIdx="3" presStyleCnt="4">
        <dgm:presLayoutVars>
          <dgm:bulletEnabled val="1"/>
        </dgm:presLayoutVars>
      </dgm:prSet>
      <dgm:spPr/>
    </dgm:pt>
    <dgm:pt modelId="{6F49F479-5DE3-4E1C-9602-1596AE98CFE6}" type="pres">
      <dgm:prSet presAssocID="{76D56F19-2708-49DB-8F92-D8AC45F23A9A}" presName="spNode" presStyleCnt="0"/>
      <dgm:spPr/>
    </dgm:pt>
    <dgm:pt modelId="{5ACEEF5B-7780-407E-9A1B-DD9AD3C9D5C6}" type="pres">
      <dgm:prSet presAssocID="{EC8965A1-F755-4945-8AAC-DCF1F68F011E}" presName="sibTrans" presStyleLbl="sibTrans1D1" presStyleIdx="3" presStyleCnt="4"/>
      <dgm:spPr/>
    </dgm:pt>
  </dgm:ptLst>
  <dgm:cxnLst>
    <dgm:cxn modelId="{B8012909-31CC-4651-B917-AA40A0B19C60}" type="presOf" srcId="{808B76D0-8EC7-469A-93AC-7A6017188A9D}" destId="{C8571390-81D5-4CB3-85C5-E4D11E7CFD6A}" srcOrd="0" destOrd="0" presId="urn:microsoft.com/office/officeart/2005/8/layout/cycle6"/>
    <dgm:cxn modelId="{32E90211-17E0-4DDF-9274-DD3E46D811B8}" srcId="{D4503D04-C97E-4622-AE07-D0307CB3B4CA}" destId="{76D56F19-2708-49DB-8F92-D8AC45F23A9A}" srcOrd="3" destOrd="0" parTransId="{9D5610C2-0A12-494A-AC46-8DD17C08B09F}" sibTransId="{EC8965A1-F755-4945-8AAC-DCF1F68F011E}"/>
    <dgm:cxn modelId="{0F866C41-EB5F-47BD-A2CD-A58671F15B67}" srcId="{D4503D04-C97E-4622-AE07-D0307CB3B4CA}" destId="{4E8D2E69-0173-4BD3-B96A-7A9C5DD12B47}" srcOrd="1" destOrd="0" parTransId="{B954BF22-E3B3-4A1C-802E-590228BE2D9C}" sibTransId="{FEF1E80E-8A9E-4B0A-817C-2A4CFDCF3FB2}"/>
    <dgm:cxn modelId="{543E8744-CB30-49DE-AF2B-4CD39E66B57D}" type="presOf" srcId="{76D56F19-2708-49DB-8F92-D8AC45F23A9A}" destId="{189DFD5B-E336-4C25-B91A-5BA538A2118E}" srcOrd="0" destOrd="0" presId="urn:microsoft.com/office/officeart/2005/8/layout/cycle6"/>
    <dgm:cxn modelId="{771C6669-A4EF-41AF-8590-752148CA914D}" type="presOf" srcId="{4E8D2E69-0173-4BD3-B96A-7A9C5DD12B47}" destId="{A20D3CF3-3A37-4B6F-A6B5-4E7BBBD1546D}" srcOrd="0" destOrd="0" presId="urn:microsoft.com/office/officeart/2005/8/layout/cycle6"/>
    <dgm:cxn modelId="{B37EDD4B-343D-4F96-9CAD-7FE23EC43B88}" type="presOf" srcId="{EC8965A1-F755-4945-8AAC-DCF1F68F011E}" destId="{5ACEEF5B-7780-407E-9A1B-DD9AD3C9D5C6}" srcOrd="0" destOrd="0" presId="urn:microsoft.com/office/officeart/2005/8/layout/cycle6"/>
    <dgm:cxn modelId="{C5E94186-9CB6-4C42-92B3-C546CC53A7B9}" srcId="{D4503D04-C97E-4622-AE07-D0307CB3B4CA}" destId="{AAC263CB-8256-4B03-92FE-1622698FB3E9}" srcOrd="0" destOrd="0" parTransId="{0BEED663-FC38-4EAD-940F-4C475D2C87DB}" sibTransId="{808B76D0-8EC7-469A-93AC-7A6017188A9D}"/>
    <dgm:cxn modelId="{F90035AD-DBAC-4CA9-AA0A-714D22095450}" type="presOf" srcId="{D4503D04-C97E-4622-AE07-D0307CB3B4CA}" destId="{44E59079-4044-4615-844A-2BF6DDD5742E}" srcOrd="0" destOrd="0" presId="urn:microsoft.com/office/officeart/2005/8/layout/cycle6"/>
    <dgm:cxn modelId="{839722B2-0B9D-4B60-875E-31C70C790265}" type="presOf" srcId="{AAC263CB-8256-4B03-92FE-1622698FB3E9}" destId="{8207854D-2B51-4A8E-B5AE-10487E87CA78}" srcOrd="0" destOrd="0" presId="urn:microsoft.com/office/officeart/2005/8/layout/cycle6"/>
    <dgm:cxn modelId="{B66D5ECA-14EC-4C3E-AFD7-124FCA083E2B}" type="presOf" srcId="{93A6A030-ABAB-4EFA-B539-0FDB3E07C1EF}" destId="{4521CE3A-1D32-4E92-83BA-6B4DBB6DBC61}" srcOrd="0" destOrd="0" presId="urn:microsoft.com/office/officeart/2005/8/layout/cycle6"/>
    <dgm:cxn modelId="{C3DE9ED3-38FB-4274-A096-C51CB55DF9E2}" type="presOf" srcId="{FEF1E80E-8A9E-4B0A-817C-2A4CFDCF3FB2}" destId="{48BB7BDC-C048-4E69-ACAB-ECF95ED26C20}" srcOrd="0" destOrd="0" presId="urn:microsoft.com/office/officeart/2005/8/layout/cycle6"/>
    <dgm:cxn modelId="{464CC8D7-9296-4E3D-8AFC-37B87AC6863B}" type="presOf" srcId="{BFE0749E-E343-4A6F-BD09-2810EE6B4BD7}" destId="{C747AAAB-C295-45F8-80B3-C14658BB07BE}" srcOrd="0" destOrd="0" presId="urn:microsoft.com/office/officeart/2005/8/layout/cycle6"/>
    <dgm:cxn modelId="{4B40C8DC-6B57-4F5B-8440-7241C649700B}" srcId="{D4503D04-C97E-4622-AE07-D0307CB3B4CA}" destId="{93A6A030-ABAB-4EFA-B539-0FDB3E07C1EF}" srcOrd="2" destOrd="0" parTransId="{3D674B97-6DC6-4A12-85BA-0976D3064237}" sibTransId="{BFE0749E-E343-4A6F-BD09-2810EE6B4BD7}"/>
    <dgm:cxn modelId="{26CB1FEB-1370-4614-92B2-B054D6C4BFAD}" type="presParOf" srcId="{44E59079-4044-4615-844A-2BF6DDD5742E}" destId="{8207854D-2B51-4A8E-B5AE-10487E87CA78}" srcOrd="0" destOrd="0" presId="urn:microsoft.com/office/officeart/2005/8/layout/cycle6"/>
    <dgm:cxn modelId="{46E1F505-6388-44AF-B512-07C548A8338D}" type="presParOf" srcId="{44E59079-4044-4615-844A-2BF6DDD5742E}" destId="{3BD308D7-A299-4638-ADDE-05060FAADE0B}" srcOrd="1" destOrd="0" presId="urn:microsoft.com/office/officeart/2005/8/layout/cycle6"/>
    <dgm:cxn modelId="{90E711E1-8E37-4F9E-8AB6-1FE5F3C7553D}" type="presParOf" srcId="{44E59079-4044-4615-844A-2BF6DDD5742E}" destId="{C8571390-81D5-4CB3-85C5-E4D11E7CFD6A}" srcOrd="2" destOrd="0" presId="urn:microsoft.com/office/officeart/2005/8/layout/cycle6"/>
    <dgm:cxn modelId="{D787DAE8-F37D-4A52-990F-100975069741}" type="presParOf" srcId="{44E59079-4044-4615-844A-2BF6DDD5742E}" destId="{A20D3CF3-3A37-4B6F-A6B5-4E7BBBD1546D}" srcOrd="3" destOrd="0" presId="urn:microsoft.com/office/officeart/2005/8/layout/cycle6"/>
    <dgm:cxn modelId="{6EEA712C-250A-40AD-9C66-A8BCB8808E88}" type="presParOf" srcId="{44E59079-4044-4615-844A-2BF6DDD5742E}" destId="{5699C828-C06B-4049-827B-700B959CB820}" srcOrd="4" destOrd="0" presId="urn:microsoft.com/office/officeart/2005/8/layout/cycle6"/>
    <dgm:cxn modelId="{8C87D362-9185-46CA-BAAF-0C7624873007}" type="presParOf" srcId="{44E59079-4044-4615-844A-2BF6DDD5742E}" destId="{48BB7BDC-C048-4E69-ACAB-ECF95ED26C20}" srcOrd="5" destOrd="0" presId="urn:microsoft.com/office/officeart/2005/8/layout/cycle6"/>
    <dgm:cxn modelId="{9B7A4A4E-3CD1-4803-B18A-1217099CC800}" type="presParOf" srcId="{44E59079-4044-4615-844A-2BF6DDD5742E}" destId="{4521CE3A-1D32-4E92-83BA-6B4DBB6DBC61}" srcOrd="6" destOrd="0" presId="urn:microsoft.com/office/officeart/2005/8/layout/cycle6"/>
    <dgm:cxn modelId="{B658F7DC-C199-41B8-92D6-D3F07F180BC4}" type="presParOf" srcId="{44E59079-4044-4615-844A-2BF6DDD5742E}" destId="{34BD8A5D-E98E-4E78-B880-A24345A05A2D}" srcOrd="7" destOrd="0" presId="urn:microsoft.com/office/officeart/2005/8/layout/cycle6"/>
    <dgm:cxn modelId="{A241D65D-8056-4E29-B8E1-18FFE36C66D3}" type="presParOf" srcId="{44E59079-4044-4615-844A-2BF6DDD5742E}" destId="{C747AAAB-C295-45F8-80B3-C14658BB07BE}" srcOrd="8" destOrd="0" presId="urn:microsoft.com/office/officeart/2005/8/layout/cycle6"/>
    <dgm:cxn modelId="{B236F409-DAE6-4262-BCB6-4E3EB3842410}" type="presParOf" srcId="{44E59079-4044-4615-844A-2BF6DDD5742E}" destId="{189DFD5B-E336-4C25-B91A-5BA538A2118E}" srcOrd="9" destOrd="0" presId="urn:microsoft.com/office/officeart/2005/8/layout/cycle6"/>
    <dgm:cxn modelId="{C5E8BEEB-5613-4831-B709-6807B41D380A}" type="presParOf" srcId="{44E59079-4044-4615-844A-2BF6DDD5742E}" destId="{6F49F479-5DE3-4E1C-9602-1596AE98CFE6}" srcOrd="10" destOrd="0" presId="urn:microsoft.com/office/officeart/2005/8/layout/cycle6"/>
    <dgm:cxn modelId="{D991BBDE-173D-4492-9A80-08ECF8E7AD22}" type="presParOf" srcId="{44E59079-4044-4615-844A-2BF6DDD5742E}" destId="{5ACEEF5B-7780-407E-9A1B-DD9AD3C9D5C6}" srcOrd="11" destOrd="0" presId="urn:microsoft.com/office/officeart/2005/8/layout/cycle6"/>
  </dgm:cxnLst>
  <dgm:bg/>
  <dgm:whole/>
  <dgm:extLst>
    <a:ext uri="http://schemas.microsoft.com/office/drawing/2008/diagram">
      <dsp:dataModelExt xmlns:dsp="http://schemas.microsoft.com/office/drawing/2008/diagram" relId="rId7" minVer="http://schemas.openxmlformats.org/drawingml/2006/diagram"/>
    </a:ext>
  </dgm:extLst>
</dgm:dataModel>
</file>

<file path=ppt/diagrams/drawing1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4404E5A3-F3AE-4794-ABE8-672905731E8A}">
      <dsp:nvSpPr>
        <dsp:cNvPr id="0" name=""/>
        <dsp:cNvSpPr/>
      </dsp:nvSpPr>
      <dsp:spPr>
        <a:xfrm rot="16200000">
          <a:off x="616949" y="413618"/>
          <a:ext cx="1818562" cy="1818562"/>
        </a:xfrm>
        <a:prstGeom prst="teardrop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66E983A8-4726-42A4-977A-7FF40FC16E6F}">
      <dsp:nvSpPr>
        <dsp:cNvPr id="0" name=""/>
        <dsp:cNvSpPr/>
      </dsp:nvSpPr>
      <dsp:spPr>
        <a:xfrm>
          <a:off x="899740" y="804321"/>
          <a:ext cx="1043437" cy="1043437"/>
        </a:xfrm>
        <a:prstGeom prst="rect">
          <a:avLst/>
        </a:prstGeom>
        <a:blipFill rotWithShape="1">
          <a:blip xmlns:r="http://schemas.openxmlformats.org/officeDocument/2006/relationships" r:embed="rId1"/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D004084F-AAF0-4394-A4B8-1C80AB3016EE}">
      <dsp:nvSpPr>
        <dsp:cNvPr id="0" name=""/>
        <dsp:cNvSpPr/>
      </dsp:nvSpPr>
      <dsp:spPr>
        <a:xfrm>
          <a:off x="35606" y="2798618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422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3200" kern="1200" noProof="0" dirty="0"/>
            <a:t>Norte</a:t>
          </a:r>
        </a:p>
      </dsp:txBody>
      <dsp:txXfrm>
        <a:off x="35606" y="2798618"/>
        <a:ext cx="2981250" cy="720000"/>
      </dsp:txXfrm>
    </dsp:sp>
    <dsp:sp modelId="{F7FA26C2-9A7D-456E-A3F1-57C85E3B8944}">
      <dsp:nvSpPr>
        <dsp:cNvPr id="0" name=""/>
        <dsp:cNvSpPr/>
      </dsp:nvSpPr>
      <dsp:spPr>
        <a:xfrm rot="16200000">
          <a:off x="4119918" y="413618"/>
          <a:ext cx="1818562" cy="1818562"/>
        </a:xfrm>
        <a:prstGeom prst="teardrop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8D027E61-512C-4C5C-B861-C214EB2B7051}">
      <dsp:nvSpPr>
        <dsp:cNvPr id="0" name=""/>
        <dsp:cNvSpPr/>
      </dsp:nvSpPr>
      <dsp:spPr>
        <a:xfrm>
          <a:off x="4507481" y="801180"/>
          <a:ext cx="1043437" cy="1043437"/>
        </a:xfrm>
        <a:prstGeom prst="rect">
          <a:avLst/>
        </a:prstGeom>
        <a:blipFill rotWithShape="1">
          <a:blip xmlns:r="http://schemas.openxmlformats.org/officeDocument/2006/relationships" r:embed="rId2"/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4A3CA5A9-4015-4F4C-A300-8CD9B37F28EC}">
      <dsp:nvSpPr>
        <dsp:cNvPr id="0" name=""/>
        <dsp:cNvSpPr/>
      </dsp:nvSpPr>
      <dsp:spPr>
        <a:xfrm>
          <a:off x="3538574" y="2798618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422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3200" kern="1200" noProof="0" dirty="0"/>
            <a:t>Centro</a:t>
          </a:r>
        </a:p>
      </dsp:txBody>
      <dsp:txXfrm>
        <a:off x="3538574" y="2798618"/>
        <a:ext cx="2981250" cy="720000"/>
      </dsp:txXfrm>
    </dsp:sp>
    <dsp:sp modelId="{6E502D37-0C18-4C1D-B5B6-1EE0F7480188}">
      <dsp:nvSpPr>
        <dsp:cNvPr id="0" name=""/>
        <dsp:cNvSpPr/>
      </dsp:nvSpPr>
      <dsp:spPr>
        <a:xfrm rot="16200000">
          <a:off x="7622887" y="413618"/>
          <a:ext cx="1818562" cy="1818562"/>
        </a:xfrm>
        <a:prstGeom prst="teardrop">
          <a:avLst/>
        </a:prstGeom>
        <a:solidFill>
          <a:schemeClr val="accent1"/>
        </a:solidFill>
        <a:ln>
          <a:noFill/>
        </a:ln>
        <a:effectLst/>
      </dsp:spPr>
      <dsp:style>
        <a:lnRef idx="0">
          <a:scrgbClr r="0" g="0" b="0"/>
        </a:lnRef>
        <a:fillRef idx="1">
          <a:scrgbClr r="0" g="0" b="0"/>
        </a:fillRef>
        <a:effectRef idx="2">
          <a:scrgbClr r="0" g="0" b="0"/>
        </a:effectRef>
        <a:fontRef idx="minor"/>
      </dsp:style>
    </dsp:sp>
    <dsp:sp modelId="{7291F4F3-1EE7-4DA5-9945-2BDB8BB6DF14}">
      <dsp:nvSpPr>
        <dsp:cNvPr id="0" name=""/>
        <dsp:cNvSpPr/>
      </dsp:nvSpPr>
      <dsp:spPr>
        <a:xfrm>
          <a:off x="8010450" y="801180"/>
          <a:ext cx="1043437" cy="1043437"/>
        </a:xfrm>
        <a:prstGeom prst="rect">
          <a:avLst/>
        </a:prstGeom>
        <a:blipFill rotWithShape="1">
          <a:blip xmlns:r="http://schemas.openxmlformats.org/officeDocument/2006/relationships" r:embed="rId3"/>
          <a:srcRect/>
          <a:stretch>
            <a:fillRect l="-11000" r="-11000"/>
          </a:stretch>
        </a:blip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</dsp:sp>
    <dsp:sp modelId="{2D3AA4CD-88DE-4BAA-9BCF-1DE9D253FCAA}">
      <dsp:nvSpPr>
        <dsp:cNvPr id="0" name=""/>
        <dsp:cNvSpPr/>
      </dsp:nvSpPr>
      <dsp:spPr>
        <a:xfrm>
          <a:off x="7041543" y="2798618"/>
          <a:ext cx="2981250" cy="720000"/>
        </a:xfrm>
        <a:prstGeom prst="rect">
          <a:avLst/>
        </a:prstGeom>
        <a:noFill/>
        <a:ln>
          <a:noFill/>
        </a:ln>
        <a:effectLst/>
      </dsp:spPr>
      <dsp:style>
        <a:lnRef idx="0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  <dsp:txBody>
        <a:bodyPr spcFirstLastPara="0" vert="horz" wrap="square" lIns="0" tIns="0" rIns="0" bIns="0" numCol="1" spcCol="1270" rtlCol="0" anchor="t" anchorCtr="0">
          <a:noAutofit/>
        </a:bodyPr>
        <a:lstStyle/>
        <a:p>
          <a:pPr marL="0" lvl="0" indent="0" algn="ctr" defTabSz="1422400" rtl="0">
            <a:lnSpc>
              <a:spcPct val="100000"/>
            </a:lnSpc>
            <a:spcBef>
              <a:spcPct val="0"/>
            </a:spcBef>
            <a:spcAft>
              <a:spcPct val="35000"/>
            </a:spcAft>
            <a:buNone/>
            <a:defRPr cap="all"/>
          </a:pPr>
          <a:r>
            <a:rPr lang="es-ES" sz="3200" kern="1200" noProof="0" dirty="0"/>
            <a:t>sur</a:t>
          </a:r>
        </a:p>
      </dsp:txBody>
      <dsp:txXfrm>
        <a:off x="7041543" y="2798618"/>
        <a:ext cx="2981250" cy="720000"/>
      </dsp:txXfrm>
    </dsp:sp>
  </dsp:spTree>
</dsp:drawing>
</file>

<file path=ppt/diagrams/drawing2.xml><?xml version="1.0" encoding="utf-8"?>
<dsp:drawing xmlns:dgm="http://schemas.openxmlformats.org/drawingml/2006/diagram" xmlns:dsp="http://schemas.microsoft.com/office/drawing/2008/diagram" xmlns:a="http://schemas.openxmlformats.org/drawingml/2006/main">
  <dsp:spTree>
    <dsp:nvGrpSpPr>
      <dsp:cNvPr id="0" name=""/>
      <dsp:cNvGrpSpPr/>
    </dsp:nvGrpSpPr>
    <dsp:grpSpPr/>
    <dsp:sp modelId="{8207854D-2B51-4A8E-B5AE-10487E87CA78}">
      <dsp:nvSpPr>
        <dsp:cNvPr id="0" name=""/>
        <dsp:cNvSpPr/>
      </dsp:nvSpPr>
      <dsp:spPr>
        <a:xfrm>
          <a:off x="2788877" y="1557"/>
          <a:ext cx="1766020" cy="1147913"/>
        </a:xfrm>
        <a:prstGeom prst="roundRect">
          <a:avLst/>
        </a:prstGeom>
        <a:gradFill rotWithShape="0">
          <a:gsLst>
            <a:gs pos="0">
              <a:schemeClr val="accent2">
                <a:hueOff val="0"/>
                <a:satOff val="0"/>
                <a:lumOff val="0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0"/>
                <a:satOff val="0"/>
                <a:lumOff val="0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0"/>
                <a:satOff val="0"/>
                <a:lumOff val="0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noProof="0" dirty="0">
              <a:solidFill>
                <a:schemeClr val="bg1"/>
              </a:solidFill>
            </a:rPr>
            <a:t>Plazo de entrega: 28 de Agosto</a:t>
          </a:r>
        </a:p>
      </dsp:txBody>
      <dsp:txXfrm>
        <a:off x="2844913" y="57593"/>
        <a:ext cx="1653948" cy="1035841"/>
      </dsp:txXfrm>
    </dsp:sp>
    <dsp:sp modelId="{C8571390-81D5-4CB3-85C5-E4D11E7CFD6A}">
      <dsp:nvSpPr>
        <dsp:cNvPr id="0" name=""/>
        <dsp:cNvSpPr/>
      </dsp:nvSpPr>
      <dsp:spPr>
        <a:xfrm>
          <a:off x="1777250" y="575513"/>
          <a:ext cx="3789273" cy="3789273"/>
        </a:xfrm>
        <a:custGeom>
          <a:avLst/>
          <a:gdLst/>
          <a:ahLst/>
          <a:cxnLst/>
          <a:rect l="0" t="0" r="0" b="0"/>
          <a:pathLst>
            <a:path>
              <a:moveTo>
                <a:pt x="2790339" y="225096"/>
              </a:moveTo>
              <a:arcTo wR="1894636" hR="1894636" stAng="17892804" swAng="2623066"/>
            </a:path>
          </a:pathLst>
        </a:custGeom>
        <a:noFill/>
        <a:ln w="6350" cap="flat" cmpd="sng" algn="ctr">
          <a:solidFill>
            <a:schemeClr val="accent2">
              <a:hueOff val="0"/>
              <a:satOff val="0"/>
              <a:lumOff val="0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A20D3CF3-3A37-4B6F-A6B5-4E7BBBD1546D}">
      <dsp:nvSpPr>
        <dsp:cNvPr id="0" name=""/>
        <dsp:cNvSpPr/>
      </dsp:nvSpPr>
      <dsp:spPr>
        <a:xfrm>
          <a:off x="4683514" y="1896193"/>
          <a:ext cx="1766020" cy="1147913"/>
        </a:xfrm>
        <a:prstGeom prst="roundRect">
          <a:avLst/>
        </a:prstGeom>
        <a:gradFill rotWithShape="0">
          <a:gsLst>
            <a:gs pos="0">
              <a:schemeClr val="accent2">
                <a:hueOff val="-494907"/>
                <a:satOff val="-3617"/>
                <a:lumOff val="784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494907"/>
                <a:satOff val="-3617"/>
                <a:lumOff val="784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494907"/>
                <a:satOff val="-3617"/>
                <a:lumOff val="784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60960" tIns="60960" rIns="60960" bIns="60960" numCol="1" spcCol="1270" rtlCol="0" anchor="ctr" anchorCtr="0">
          <a:noAutofit/>
        </a:bodyPr>
        <a:lstStyle/>
        <a:p>
          <a:pPr marL="0" lvl="0" indent="0" algn="ctr" defTabSz="7112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600" b="1" kern="1200" noProof="0" dirty="0">
              <a:solidFill>
                <a:schemeClr val="bg1"/>
              </a:solidFill>
            </a:rPr>
            <a:t>+56978961502</a:t>
          </a:r>
        </a:p>
      </dsp:txBody>
      <dsp:txXfrm>
        <a:off x="4739550" y="1952229"/>
        <a:ext cx="1653948" cy="1035841"/>
      </dsp:txXfrm>
    </dsp:sp>
    <dsp:sp modelId="{48BB7BDC-C048-4E69-ACAB-ECF95ED26C20}">
      <dsp:nvSpPr>
        <dsp:cNvPr id="0" name=""/>
        <dsp:cNvSpPr/>
      </dsp:nvSpPr>
      <dsp:spPr>
        <a:xfrm>
          <a:off x="1777250" y="575513"/>
          <a:ext cx="3789273" cy="3789273"/>
        </a:xfrm>
        <a:custGeom>
          <a:avLst/>
          <a:gdLst/>
          <a:ahLst/>
          <a:cxnLst/>
          <a:rect l="0" t="0" r="0" b="0"/>
          <a:pathLst>
            <a:path>
              <a:moveTo>
                <a:pt x="3695838" y="2482275"/>
              </a:moveTo>
              <a:arcTo wR="1894636" hR="1894636" stAng="1084130" swAng="2623066"/>
            </a:path>
          </a:pathLst>
        </a:custGeom>
        <a:noFill/>
        <a:ln w="6350" cap="flat" cmpd="sng" algn="ctr">
          <a:solidFill>
            <a:schemeClr val="accent2">
              <a:hueOff val="-494907"/>
              <a:satOff val="-3617"/>
              <a:lumOff val="784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4521CE3A-1D32-4E92-83BA-6B4DBB6DBC61}">
      <dsp:nvSpPr>
        <dsp:cNvPr id="0" name=""/>
        <dsp:cNvSpPr/>
      </dsp:nvSpPr>
      <dsp:spPr>
        <a:xfrm>
          <a:off x="2788877" y="3790830"/>
          <a:ext cx="1766020" cy="1147913"/>
        </a:xfrm>
        <a:prstGeom prst="roundRect">
          <a:avLst/>
        </a:prstGeom>
        <a:gradFill rotWithShape="0">
          <a:gsLst>
            <a:gs pos="0">
              <a:schemeClr val="accent2">
                <a:hueOff val="-989814"/>
                <a:satOff val="-7234"/>
                <a:lumOff val="1567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989814"/>
                <a:satOff val="-7234"/>
                <a:lumOff val="1567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989814"/>
                <a:satOff val="-7234"/>
                <a:lumOff val="1567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95250" tIns="95250" rIns="95250" bIns="95250" numCol="1" spcCol="1270" rtlCol="0" anchor="ctr" anchorCtr="0">
          <a:noAutofit/>
        </a:bodyPr>
        <a:lstStyle/>
        <a:p>
          <a:pPr marL="0" lvl="0" indent="0" algn="ctr" defTabSz="111125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2500" b="1" kern="1200" noProof="0" dirty="0">
              <a:solidFill>
                <a:schemeClr val="bg1"/>
              </a:solidFill>
            </a:rPr>
            <a:t>Buzón de tareas</a:t>
          </a:r>
        </a:p>
      </dsp:txBody>
      <dsp:txXfrm>
        <a:off x="2844913" y="3846866"/>
        <a:ext cx="1653948" cy="1035841"/>
      </dsp:txXfrm>
    </dsp:sp>
    <dsp:sp modelId="{C747AAAB-C295-45F8-80B3-C14658BB07BE}">
      <dsp:nvSpPr>
        <dsp:cNvPr id="0" name=""/>
        <dsp:cNvSpPr/>
      </dsp:nvSpPr>
      <dsp:spPr>
        <a:xfrm>
          <a:off x="1777250" y="575513"/>
          <a:ext cx="3789273" cy="3789273"/>
        </a:xfrm>
        <a:custGeom>
          <a:avLst/>
          <a:gdLst/>
          <a:ahLst/>
          <a:cxnLst/>
          <a:rect l="0" t="0" r="0" b="0"/>
          <a:pathLst>
            <a:path>
              <a:moveTo>
                <a:pt x="998934" y="3564177"/>
              </a:moveTo>
              <a:arcTo wR="1894636" hR="1894636" stAng="7092804" swAng="2623066"/>
            </a:path>
          </a:pathLst>
        </a:custGeom>
        <a:noFill/>
        <a:ln w="6350" cap="flat" cmpd="sng" algn="ctr">
          <a:solidFill>
            <a:schemeClr val="accent2">
              <a:hueOff val="-989814"/>
              <a:satOff val="-7234"/>
              <a:lumOff val="1567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  <dsp:sp modelId="{189DFD5B-E336-4C25-B91A-5BA538A2118E}">
      <dsp:nvSpPr>
        <dsp:cNvPr id="0" name=""/>
        <dsp:cNvSpPr/>
      </dsp:nvSpPr>
      <dsp:spPr>
        <a:xfrm>
          <a:off x="894240" y="1896193"/>
          <a:ext cx="1766020" cy="1147913"/>
        </a:xfrm>
        <a:prstGeom prst="roundRect">
          <a:avLst/>
        </a:prstGeom>
        <a:gradFill rotWithShape="0">
          <a:gsLst>
            <a:gs pos="0">
              <a:schemeClr val="accent2">
                <a:hueOff val="-1484722"/>
                <a:satOff val="-10851"/>
                <a:lumOff val="2351"/>
                <a:alphaOff val="0"/>
                <a:satMod val="103000"/>
                <a:lumMod val="102000"/>
                <a:tint val="94000"/>
              </a:schemeClr>
            </a:gs>
            <a:gs pos="50000">
              <a:schemeClr val="accent2">
                <a:hueOff val="-1484722"/>
                <a:satOff val="-10851"/>
                <a:lumOff val="2351"/>
                <a:alphaOff val="0"/>
                <a:satMod val="110000"/>
                <a:lumMod val="100000"/>
                <a:shade val="100000"/>
              </a:schemeClr>
            </a:gs>
            <a:gs pos="100000">
              <a:schemeClr val="accent2">
                <a:hueOff val="-1484722"/>
                <a:satOff val="-10851"/>
                <a:lumOff val="2351"/>
                <a:alphaOff val="0"/>
                <a:lumMod val="99000"/>
                <a:satMod val="120000"/>
                <a:shade val="78000"/>
              </a:schemeClr>
            </a:gs>
          </a:gsLst>
          <a:lin ang="5400000" scaled="0"/>
        </a:gradFill>
        <a:ln>
          <a:noFill/>
        </a:ln>
        <a:effectLst/>
      </dsp:spPr>
      <dsp:style>
        <a:lnRef idx="0">
          <a:scrgbClr r="0" g="0" b="0"/>
        </a:lnRef>
        <a:fillRef idx="3">
          <a:scrgbClr r="0" g="0" b="0"/>
        </a:fillRef>
        <a:effectRef idx="2">
          <a:scrgbClr r="0" g="0" b="0"/>
        </a:effectRef>
        <a:fontRef idx="minor">
          <a:schemeClr val="lt1"/>
        </a:fontRef>
      </dsp:style>
      <dsp:txBody>
        <a:bodyPr spcFirstLastPara="0" vert="horz" wrap="square" lIns="53340" tIns="53340" rIns="53340" bIns="53340" numCol="1" spcCol="1270" rtlCol="0" anchor="ctr" anchorCtr="0">
          <a:noAutofit/>
        </a:bodyPr>
        <a:lstStyle/>
        <a:p>
          <a:pPr marL="0" lvl="0" indent="0" algn="ctr" defTabSz="622300" rtl="0">
            <a:lnSpc>
              <a:spcPct val="90000"/>
            </a:lnSpc>
            <a:spcBef>
              <a:spcPct val="0"/>
            </a:spcBef>
            <a:spcAft>
              <a:spcPct val="35000"/>
            </a:spcAft>
            <a:buNone/>
          </a:pPr>
          <a:r>
            <a:rPr lang="es-ES" sz="1400" b="1" kern="1200" noProof="0" dirty="0">
              <a:solidFill>
                <a:schemeClr val="bg1"/>
              </a:solidFill>
            </a:rPr>
            <a:t>cconuecar@emmanuel.cl</a:t>
          </a:r>
        </a:p>
      </dsp:txBody>
      <dsp:txXfrm>
        <a:off x="950276" y="1952229"/>
        <a:ext cx="1653948" cy="1035841"/>
      </dsp:txXfrm>
    </dsp:sp>
    <dsp:sp modelId="{5ACEEF5B-7780-407E-9A1B-DD9AD3C9D5C6}">
      <dsp:nvSpPr>
        <dsp:cNvPr id="0" name=""/>
        <dsp:cNvSpPr/>
      </dsp:nvSpPr>
      <dsp:spPr>
        <a:xfrm>
          <a:off x="1777250" y="575513"/>
          <a:ext cx="3789273" cy="3789273"/>
        </a:xfrm>
        <a:custGeom>
          <a:avLst/>
          <a:gdLst/>
          <a:ahLst/>
          <a:cxnLst/>
          <a:rect l="0" t="0" r="0" b="0"/>
          <a:pathLst>
            <a:path>
              <a:moveTo>
                <a:pt x="93434" y="1306997"/>
              </a:moveTo>
              <a:arcTo wR="1894636" hR="1894636" stAng="11884130" swAng="2623066"/>
            </a:path>
          </a:pathLst>
        </a:custGeom>
        <a:noFill/>
        <a:ln w="6350" cap="flat" cmpd="sng" algn="ctr">
          <a:solidFill>
            <a:schemeClr val="accent2">
              <a:hueOff val="-1484722"/>
              <a:satOff val="-10851"/>
              <a:lumOff val="2351"/>
              <a:alphaOff val="0"/>
            </a:schemeClr>
          </a:solidFill>
          <a:prstDash val="solid"/>
          <a:miter lim="800000"/>
        </a:ln>
        <a:effectLst/>
      </dsp:spPr>
      <dsp:style>
        <a:lnRef idx="1">
          <a:scrgbClr r="0" g="0" b="0"/>
        </a:lnRef>
        <a:fillRef idx="0">
          <a:scrgbClr r="0" g="0" b="0"/>
        </a:fillRef>
        <a:effectRef idx="0">
          <a:scrgbClr r="0" g="0" b="0"/>
        </a:effectRef>
        <a:fontRef idx="minor"/>
      </dsp:style>
    </dsp:sp>
  </dsp:spTree>
</dsp:drawing>
</file>

<file path=ppt/diagrams/layout1.xml><?xml version="1.0" encoding="utf-8"?>
<dgm:layoutDef xmlns:dgm="http://schemas.openxmlformats.org/drawingml/2006/diagram" xmlns:a="http://schemas.openxmlformats.org/drawingml/2006/main" uniqueId="urn:microsoft.com/office/officeart/2018/5/layout/IconLeafLabelList">
  <dgm:title val="Icon Leaf Label List"/>
  <dgm:desc val="Use to show non-sequential or grouped chunks of information accompanied by a related visuals. Works best with icons or small pictures with short text captions."/>
  <dgm:catLst>
    <dgm:cat type="icon" pri="500"/>
  </dgm:catLst>
  <dgm:sampData useDef="1">
    <dgm:dataModel>
      <dgm:ptLst/>
      <dgm:bg/>
      <dgm:whole/>
    </dgm:dataModel>
  </dgm:sampData>
  <dgm:styleData useDef="1">
    <dgm:dataModel>
      <dgm:ptLst/>
      <dgm:bg/>
      <dgm:whole/>
    </dgm:dataModel>
  </dgm:styleData>
  <dgm:clrData useDef="1">
    <dgm:dataModel>
      <dgm:ptLst/>
      <dgm:bg/>
      <dgm:whole/>
    </dgm:dataModel>
  </dgm:clrData>
  <dgm:layoutNode name="root">
    <dgm:varLst>
      <dgm:dir/>
      <dgm:resizeHandles val="exact"/>
    </dgm:varLst>
    <dgm:choose name="Name0">
      <dgm:if name="Name1" axis="self" func="var" arg="dir" op="equ" val="norm">
        <dgm:alg type="snake">
          <dgm:param type="grDir" val="tL"/>
          <dgm:param type="flowDir" val="row"/>
          <dgm:param type="contDir" val="sameDir"/>
          <dgm:param type="off" val="ctr"/>
          <dgm:param type="vertAlign" val="mid"/>
          <dgm:param type="horzAlign" val="ctr"/>
        </dgm:alg>
      </dgm:if>
      <dgm:else name="Name2">
        <dgm:alg type="snake">
          <dgm:param type="grDir" val="tR"/>
          <dgm:param type="flowDir" val="row"/>
          <dgm:param type="contDir" val="sameDir"/>
          <dgm:param type="off" val="ctr"/>
          <dgm:param type="vertAlign" val="mid"/>
          <dgm:param type="horzAlign" val="ctr"/>
        </dgm:alg>
      </dgm:else>
    </dgm:choose>
    <dgm:shape xmlns:r="http://schemas.openxmlformats.org/officeDocument/2006/relationships" r:blip="">
      <dgm:adjLst/>
    </dgm:shape>
    <dgm:presOf/>
    <dgm:choose name="Name3">
      <dgm:if name="Name4" axis="ch" ptType="node" func="cnt" op="lte" val="2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4"/>
          <dgm:constr type="h" for="des" forName="compNode" op="equ"/>
          <dgm:constr type="h" for="des" forName="textRect" op="equ"/>
        </dgm:constrLst>
      </dgm:if>
      <dgm:if name="Name5" axis="ch" ptType="node" func="cnt" op="lte" val="3">
        <dgm:constrLst>
          <dgm:constr type="h" for="ch" forName="compNode" refType="h" fact="0.4"/>
          <dgm:constr type="w" for="ch" forName="compNode" val="100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40"/>
          <dgm:constr type="h" for="des" forName="compNode" op="equ"/>
          <dgm:constr type="h" for="des" forName="textRect" op="equ"/>
        </dgm:constrLst>
      </dgm:if>
      <dgm:if name="Name6" axis="ch" ptType="node" func="cnt" op="lte" val="4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32"/>
          <dgm:constr type="h" for="des" forName="compNode" op="equ"/>
          <dgm:constr type="h" for="des" forName="textRect" op="equ"/>
        </dgm:constrLst>
      </dgm:if>
      <dgm:else name="Name7">
        <dgm:constrLst>
          <dgm:constr type="h" for="ch" forName="compNode" refType="h" fact="0.4"/>
          <dgm:constr type="w" for="ch" forName="compNode" refType="w"/>
          <dgm:constr type="w" for="ch" forName="sibTrans" refType="w" refFor="ch" refForName="compNode" fact="0.175"/>
          <dgm:constr type="sp" refType="w" refFor="ch" refForName="compNode" op="equ" fact="0.25"/>
          <dgm:constr type="primFontSz" for="des" ptType="node" op="equ" val="24"/>
          <dgm:constr type="h" for="des" forName="compNode" op="equ"/>
          <dgm:constr type="h" for="des" forName="textRect" op="equ"/>
        </dgm:constrLst>
      </dgm:else>
    </dgm:choose>
    <dgm:ruleLst>
      <dgm:rule type="w" for="ch" forName="compNode" val="50" fact="NaN" max="NaN"/>
    </dgm:ruleLst>
    <dgm:forEach name="Name8" axis="ch" ptType="node">
      <dgm:layoutNode name="compNode">
        <dgm:alg type="composite"/>
        <dgm:shape xmlns:r="http://schemas.openxmlformats.org/officeDocument/2006/relationships" r:blip="">
          <dgm:adjLst/>
        </dgm:shape>
        <dgm:presOf axis="self"/>
        <dgm:constrLst>
          <dgm:constr type="w" for="ch" forName="iconBgRect" refType="w" fact="0.61"/>
          <dgm:constr type="h" for="ch" forName="iconBgRect" refType="w" refFor="ch" refForName="iconBgRect"/>
          <dgm:constr type="t" for="ch" forName="iconBgRect"/>
          <dgm:constr type="ctrX" for="ch" forName="iconBgRect" refType="w" fact="0.5"/>
          <dgm:constr type="w" for="ch" forName="iconRect" refType="w" fact="0.35"/>
          <dgm:constr type="h" for="ch" forName="iconRect" refType="w" refFor="ch" refForName="iconRect"/>
          <dgm:constr type="ctrX" for="ch" forName="iconRect" refType="ctrX" refFor="ch" refForName="iconBgRect"/>
          <dgm:constr type="ctrY" for="ch" forName="iconRect" refType="ctrY" refFor="ch" refForName="iconBgRect"/>
          <dgm:constr type="h" for="ch" forName="spaceRect" refType="w" fact="0.19"/>
          <dgm:constr type="w" for="ch" forName="spaceRect" refType="w"/>
          <dgm:constr type="l" for="ch" forName="spaceRect"/>
          <dgm:constr type="t" for="ch" forName="spaceRect" refType="b" refFor="ch" refForName="iconBgRect"/>
          <dgm:constr type="h" for="ch" forName="textRect" val="20"/>
          <dgm:constr type="w" for="ch" forName="textRect" refType="w"/>
          <dgm:constr type="l" for="ch" forName="textRect"/>
          <dgm:constr type="t" for="ch" forName="textRect" refType="b" refFor="ch" refForName="spaceRect"/>
        </dgm:constrLst>
        <dgm:ruleLst>
          <dgm:rule type="h" val="INF" fact="NaN" max="NaN"/>
        </dgm:ruleLst>
        <dgm:layoutNode name="iconBgRect" styleLbl="bgShp">
          <dgm:alg type="sp"/>
          <dgm:shape xmlns:r="http://schemas.openxmlformats.org/officeDocument/2006/relationships" type="round2DiagRect" r:blip="">
            <dgm:adjLst/>
            <dgm:extLst>
              <a:ext uri="{B698B0E9-8C71-41B9-8309-B3DCBF30829C}">
                <dgm1612:spPr xmlns:dgm1612="http://schemas.microsoft.com/office/drawing/2016/12/diagram">
                  <a:prstGeom prst="round2DiagRect">
                    <a:avLst>
                      <a:gd name="adj1" fmla="val 29727"/>
                      <a:gd name="adj2" fmla="val 0"/>
                    </a:avLst>
                  </a:prstGeom>
                </dgm1612:spPr>
              </a:ext>
            </dgm:extLst>
          </dgm:shape>
          <dgm:presOf/>
          <dgm:constrLst/>
          <dgm:ruleLst/>
        </dgm:layoutNode>
        <dgm:layoutNode name="iconRect" styleLbl="node1">
          <dgm:alg type="sp"/>
          <dgm:shape xmlns:r="http://schemas.openxmlformats.org/officeDocument/2006/relationships" type="rect" r:blip="" blipPhldr="1">
            <dgm:adjLst/>
          </dgm:shape>
          <dgm:presOf/>
          <dgm:constrLst/>
          <dgm:ruleLst/>
        </dgm:layoutNode>
        <dgm:layoutNode name="spaceRect">
          <dgm:alg type="sp"/>
          <dgm:shape xmlns:r="http://schemas.openxmlformats.org/officeDocument/2006/relationships" r:blip="">
            <dgm:adjLst/>
          </dgm:shape>
          <dgm:presOf/>
          <dgm:constrLst/>
          <dgm:ruleLst/>
        </dgm:layoutNode>
        <dgm:layoutNode name="textRect" styleLbl="revTx">
          <dgm:varLst>
            <dgm:chMax val="1"/>
            <dgm:chPref val="1"/>
          </dgm:varLst>
          <dgm:alg type="tx">
            <dgm:param type="txAnchorVert" val="t"/>
          </dgm:alg>
          <dgm:shape xmlns:r="http://schemas.openxmlformats.org/officeDocument/2006/relationships" type="rect" r:blip="">
            <dgm:adjLst/>
          </dgm:shape>
          <dgm:presOf axis="self" ptType="node"/>
          <dgm:constrLst>
            <dgm:constr type="lMarg"/>
            <dgm:constr type="rMarg"/>
            <dgm:constr type="tMarg"/>
            <dgm:constr type="bMarg"/>
          </dgm:constrLst>
          <dgm:ruleLst>
            <dgm:rule type="primFontSz" val="11" fact="NaN" max="NaN"/>
            <dgm:rule type="h" val="INF" fact="NaN" max="NaN"/>
          </dgm:ruleLst>
        </dgm:layoutNode>
      </dgm:layoutNode>
      <dgm:forEach name="Name9" axis="followSib" ptType="sibTrans" cnt="1">
        <dgm:layoutNode name="sibTrans">
          <dgm:alg type="sp"/>
          <dgm:shape xmlns:r="http://schemas.openxmlformats.org/officeDocument/2006/relationships" r:blip="">
            <dgm:adjLst/>
          </dgm:shape>
          <dgm:presOf axis="self"/>
          <dgm:constrLst/>
          <dgm:ruleLst/>
        </dgm:layoutNode>
      </dgm:forEach>
    </dgm:forEach>
  </dgm:layoutNode>
  <dgm:extLst>
    <a:ext uri="{68A01E43-0DF5-4B5B-8FA6-DAF915123BFB}">
      <dgm1612:lstStyle xmlns:dgm1612="http://schemas.microsoft.com/office/drawing/2016/12/diagram">
        <a:lvl1pPr>
          <a:lnSpc>
            <a:spcPct val="100000"/>
          </a:lnSpc>
          <a:defRPr cap="all"/>
        </a:lvl1pPr>
      </dgm1612:lstStyle>
    </a:ext>
  </dgm:extLst>
</dgm:layoutDef>
</file>

<file path=ppt/diagrams/layout2.xml><?xml version="1.0" encoding="utf-8"?>
<dgm:layoutDef xmlns:dgm="http://schemas.openxmlformats.org/drawingml/2006/diagram" xmlns:a="http://schemas.openxmlformats.org/drawingml/2006/main" uniqueId="urn:microsoft.com/office/officeart/2005/8/layout/cycle6">
  <dgm:title val=""/>
  <dgm:desc val=""/>
  <dgm:catLst>
    <dgm:cat type="cycle" pri="4000"/>
    <dgm:cat type="relationship" pri="24000"/>
  </dgm:catLst>
  <dgm:sampData>
    <dgm:dataModel>
      <dgm:ptLst>
        <dgm:pt modelId="0" type="doc"/>
        <dgm:pt modelId="1">
          <dgm:prSet phldr="1"/>
        </dgm:pt>
        <dgm:pt modelId="2">
          <dgm:prSet phldr="1"/>
        </dgm:pt>
        <dgm:pt modelId="3">
          <dgm:prSet phldr="1"/>
        </dgm:pt>
        <dgm:pt modelId="4">
          <dgm:prSet phldr="1"/>
        </dgm:pt>
        <dgm:pt modelId="5">
          <dgm:prSet phldr="1"/>
        </dgm:pt>
      </dgm:ptLst>
      <dgm:cxnLst>
        <dgm:cxn modelId="6" srcId="0" destId="1" srcOrd="0" destOrd="0"/>
        <dgm:cxn modelId="7" srcId="0" destId="2" srcOrd="1" destOrd="0"/>
        <dgm:cxn modelId="8" srcId="0" destId="3" srcOrd="2" destOrd="0"/>
        <dgm:cxn modelId="9" srcId="0" destId="4" srcOrd="3" destOrd="0"/>
        <dgm:cxn modelId="10" srcId="0" destId="5" srcOrd="4" destOrd="0"/>
      </dgm:cxnLst>
      <dgm:bg/>
      <dgm:whole/>
    </dgm:dataModel>
  </dgm:sampData>
  <dgm:styleData>
    <dgm:dataModel>
      <dgm:ptLst>
        <dgm:pt modelId="0" type="doc"/>
        <dgm:pt modelId="1"/>
        <dgm:pt modelId="2"/>
        <dgm:pt modelId="3"/>
      </dgm:ptLst>
      <dgm:cxnLst>
        <dgm:cxn modelId="4" srcId="0" destId="1" srcOrd="0" destOrd="0"/>
        <dgm:cxn modelId="5" srcId="0" destId="2" srcOrd="1" destOrd="0"/>
        <dgm:cxn modelId="6" srcId="0" destId="3" srcOrd="2" destOrd="0"/>
      </dgm:cxnLst>
      <dgm:bg/>
      <dgm:whole/>
    </dgm:dataModel>
  </dgm:styleData>
  <dgm:clrData>
    <dgm:dataModel>
      <dgm:ptLst>
        <dgm:pt modelId="0" type="doc"/>
        <dgm:pt modelId="1"/>
        <dgm:pt modelId="2"/>
        <dgm:pt modelId="3"/>
        <dgm:pt modelId="4"/>
        <dgm:pt modelId="5"/>
        <dgm:pt modelId="6"/>
      </dgm:ptLst>
      <dgm:cxnLst>
        <dgm:cxn modelId="7" srcId="0" destId="1" srcOrd="0" destOrd="0"/>
        <dgm:cxn modelId="8" srcId="0" destId="2" srcOrd="1" destOrd="0"/>
        <dgm:cxn modelId="9" srcId="0" destId="3" srcOrd="2" destOrd="0"/>
        <dgm:cxn modelId="10" srcId="0" destId="4" srcOrd="3" destOrd="0"/>
        <dgm:cxn modelId="11" srcId="0" destId="5" srcOrd="4" destOrd="0"/>
        <dgm:cxn modelId="12" srcId="0" destId="6" srcOrd="5" destOrd="0"/>
      </dgm:cxnLst>
      <dgm:bg/>
      <dgm:whole/>
    </dgm:dataModel>
  </dgm:clrData>
  <dgm:layoutNode name="cycle">
    <dgm:varLst>
      <dgm:dir/>
      <dgm:resizeHandles val="exact"/>
    </dgm:varLst>
    <dgm:choose name="Name0">
      <dgm:if name="Name1" func="var" arg="dir" op="equ" val="norm">
        <dgm:choose name="Name2">
          <dgm:if name="Name3" axis="ch" ptType="node" func="cnt" op="gt" val="2">
            <dgm:alg type="cycle">
              <dgm:param type="stAng" val="0"/>
              <dgm:param type="spanAng" val="360"/>
            </dgm:alg>
          </dgm:if>
          <dgm:else name="Name4">
            <dgm:alg type="cycle">
              <dgm:param type="stAng" val="-90"/>
              <dgm:param type="spanAng" val="360"/>
            </dgm:alg>
          </dgm:else>
        </dgm:choose>
      </dgm:if>
      <dgm:else name="Name5">
        <dgm:choose name="Name6">
          <dgm:if name="Name7" axis="ch" ptType="node" func="cnt" op="gt" val="2">
            <dgm:alg type="cycle">
              <dgm:param type="stAng" val="0"/>
              <dgm:param type="spanAng" val="-360"/>
            </dgm:alg>
          </dgm:if>
          <dgm:else name="Name8">
            <dgm:alg type="cycle">
              <dgm:param type="stAng" val="90"/>
              <dgm:param type="spanAng" val="-360"/>
            </dgm:alg>
          </dgm:else>
        </dgm:choose>
      </dgm:else>
    </dgm:choose>
    <dgm:shape xmlns:r="http://schemas.openxmlformats.org/officeDocument/2006/relationships" r:blip="">
      <dgm:adjLst/>
    </dgm:shape>
    <dgm:presOf/>
    <dgm:choose name="Name9">
      <dgm:if name="Name10" func="var" arg="dir" op="equ" val="norm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if>
      <dgm:else name="Name11">
        <dgm:constrLst>
          <dgm:constr type="w" for="ch" forName="node" refType="w"/>
          <dgm:constr type="w" for="ch" ptType="sibTrans" refType="w" refFor="ch" refForName="node" op="equ" fact="0.3"/>
          <dgm:constr type="diam" for="ch" ptType="sibTrans" refType="diam" op="equ" fact="-1"/>
          <dgm:constr type="sibSp" refType="w" refFor="ch" refForName="node" op="equ" fact="0.15"/>
          <dgm:constr type="w" for="ch" forName="spNode" refType="sibSp" fact="1.6"/>
          <dgm:constr type="primFontSz" for="ch" forName="node" op="equ" val="65"/>
        </dgm:constrLst>
      </dgm:else>
    </dgm:choose>
    <dgm:ruleLst/>
    <dgm:forEach name="Name12" axis="ch" ptType="node">
      <dgm:layoutNode name="node">
        <dgm:varLst>
          <dgm:bulletEnabled val="1"/>
        </dgm:varLst>
        <dgm:alg type="tx"/>
        <dgm:shape xmlns:r="http://schemas.openxmlformats.org/officeDocument/2006/relationships" type="roundRect" r:blip="">
          <dgm:adjLst/>
        </dgm:shape>
        <dgm:presOf axis="desOrSelf" ptType="node"/>
        <dgm:constrLst>
          <dgm:constr type="h" refType="w" fact="0.65"/>
          <dgm:constr type="tMarg" refType="primFontSz" fact="0.3"/>
          <dgm:constr type="bMarg" refType="primFontSz" fact="0.3"/>
          <dgm:constr type="lMarg" refType="primFontSz" fact="0.3"/>
          <dgm:constr type="rMarg" refType="primFontSz" fact="0.3"/>
        </dgm:constrLst>
        <dgm:ruleLst>
          <dgm:rule type="primFontSz" val="5" fact="NaN" max="NaN"/>
        </dgm:ruleLst>
      </dgm:layoutNode>
      <dgm:choose name="Name13">
        <dgm:if name="Name14" axis="par ch" ptType="doc node" func="cnt" op="gt" val="1">
          <dgm:layoutNode name="spNode">
            <dgm:alg type="sp"/>
            <dgm:shape xmlns:r="http://schemas.openxmlformats.org/officeDocument/2006/relationships" r:blip="">
              <dgm:adjLst/>
            </dgm:shape>
            <dgm:presOf/>
            <dgm:constrLst>
              <dgm:constr type="h" refType="w"/>
            </dgm:constrLst>
            <dgm:ruleLst/>
          </dgm:layoutNode>
          <dgm:forEach name="Name15" axis="followSib" ptType="sibTrans" hideLastTrans="0" cnt="1">
            <dgm:layoutNode name="sibTrans">
              <dgm:alg type="conn">
                <dgm:param type="dim" val="1D"/>
                <dgm:param type="connRout" val="curve"/>
                <dgm:param type="begPts" val="radial"/>
                <dgm:param type="endPts" val="radial"/>
                <dgm:param type="endSty" val="noArr"/>
              </dgm:alg>
              <dgm:shape xmlns:r="http://schemas.openxmlformats.org/officeDocument/2006/relationships" type="conn" r:blip="">
                <dgm:adjLst/>
              </dgm:shape>
              <dgm:presOf axis="self"/>
              <dgm:constrLst>
                <dgm:constr type="h" refType="w" fact="0.65"/>
                <dgm:constr type="connDist"/>
                <dgm:constr type="begPad" refType="connDist" fact="0.01"/>
                <dgm:constr type="endPad" refType="connDist" fact="0.01"/>
              </dgm:constrLst>
              <dgm:ruleLst/>
            </dgm:layoutNode>
          </dgm:forEach>
        </dgm:if>
        <dgm:else name="Name16"/>
      </dgm:choose>
    </dgm:forEach>
  </dgm:layoutNode>
</dgm:layoutDef>
</file>

<file path=ppt/diagrams/quickStyle1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diagrams/quickStyle2.xml><?xml version="1.0" encoding="utf-8"?>
<dgm:styleDef xmlns:dgm="http://schemas.openxmlformats.org/drawingml/2006/diagram" xmlns:a="http://schemas.openxmlformats.org/drawingml/2006/main" uniqueId="urn:microsoft.com/office/officeart/2005/8/quickstyle/simple4">
  <dgm:title val=""/>
  <dgm:desc val=""/>
  <dgm:catLst>
    <dgm:cat type="simple" pri="10400"/>
  </dgm:catLst>
  <dgm:scene3d>
    <a:camera prst="orthographicFront"/>
    <a:lightRig rig="threePt" dir="t"/>
  </dgm:scene3d>
  <dgm:styleLbl name="node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l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venn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0">
        <a:scrgbClr r="0" g="0" b="0"/>
      </a:effectRef>
      <a:fontRef idx="minor">
        <a:schemeClr val="tx1"/>
      </a:fontRef>
    </dgm:style>
  </dgm:styleLbl>
  <dgm:styleLbl name="align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node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align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bgImgPlace1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f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bgSib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sib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callout">
    <dgm:scene3d>
      <a:camera prst="orthographicFront"/>
      <a:lightRig rig="threePt" dir="t"/>
    </dgm:scene3d>
    <dgm:sp3d/>
    <dgm:txPr/>
    <dgm:style>
      <a:lnRef idx="2">
        <a:scrgbClr r="0" g="0" b="0"/>
      </a:lnRef>
      <a:fillRef idx="1">
        <a:scrgbClr r="0" g="0" b="0"/>
      </a:fillRef>
      <a:effectRef idx="1">
        <a:scrgbClr r="0" g="0" b="0"/>
      </a:effectRef>
      <a:fontRef idx="minor"/>
    </dgm:style>
  </dgm:styleLbl>
  <dgm:styleLbl name="asst0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3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asst4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1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2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3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2D4">
    <dgm:scene3d>
      <a:camera prst="orthographicFront"/>
      <a:lightRig rig="threePt" dir="t"/>
    </dgm:scene3d>
    <dgm:sp3d/>
    <dgm:txPr/>
    <dgm:style>
      <a:lnRef idx="1">
        <a:scrgbClr r="0" g="0" b="0"/>
      </a:lnRef>
      <a:fillRef idx="3">
        <a:scrgbClr r="0" g="0" b="0"/>
      </a:fillRef>
      <a:effectRef idx="2">
        <a:scrgbClr r="0" g="0" b="0"/>
      </a:effectRef>
      <a:fontRef idx="minor">
        <a:schemeClr val="lt1"/>
      </a:fontRef>
    </dgm:style>
  </dgm:styleLbl>
  <dgm:styleLbl name="parChTrans1D1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2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3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parChTrans1D4">
    <dgm:scene3d>
      <a:camera prst="orthographicFront"/>
      <a:lightRig rig="threePt" dir="t"/>
    </dgm:scene3d>
    <dgm:sp3d/>
    <dgm:txPr/>
    <dgm:style>
      <a:lnRef idx="1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  <dgm:styleLbl name="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con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tr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F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Align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solidBgAcc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align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AccFollowNode1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0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2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3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Acc4">
    <dgm:scene3d>
      <a:camera prst="orthographicFront"/>
      <a:lightRig rig="threePt" dir="t"/>
    </dgm:scene3d>
    <dgm:sp3d/>
    <dgm:txPr/>
    <dgm:style>
      <a:lnRef idx="1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dk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2">
        <a:scrgbClr r="0" g="0" b="0"/>
      </a:effectRef>
      <a:fontRef idx="minor"/>
    </dgm:style>
  </dgm:styleLbl>
  <dgm:styleLbl name="trB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1">
        <a:scrgbClr r="0" g="0" b="0"/>
      </a:fillRef>
      <a:effectRef idx="0">
        <a:scrgbClr r="0" g="0" b="0"/>
      </a:effectRef>
      <a:fontRef idx="minor"/>
    </dgm:style>
  </dgm:styleLbl>
  <dgm:styleLbl name="fgShp">
    <dgm:scene3d>
      <a:camera prst="orthographicFront"/>
      <a:lightRig rig="threePt" dir="t"/>
    </dgm:scene3d>
    <dgm:sp3d/>
    <dgm:txPr/>
    <dgm:style>
      <a:lnRef idx="0">
        <a:scrgbClr r="0" g="0" b="0"/>
      </a:lnRef>
      <a:fillRef idx="3">
        <a:scrgbClr r="0" g="0" b="0"/>
      </a:fillRef>
      <a:effectRef idx="2">
        <a:scrgbClr r="0" g="0" b="0"/>
      </a:effectRef>
      <a:fontRef idx="minor"/>
    </dgm:style>
  </dgm:styleLbl>
  <dgm:styleLbl name="revTx">
    <dgm:scene3d>
      <a:camera prst="orthographicFront"/>
      <a:lightRig rig="threePt" dir="t"/>
    </dgm:scene3d>
    <dgm:sp3d/>
    <dgm:txPr/>
    <dgm:style>
      <a:lnRef idx="0">
        <a:scrgbClr r="0" g="0" b="0"/>
      </a:lnRef>
      <a:fillRef idx="0">
        <a:scrgbClr r="0" g="0" b="0"/>
      </a:fillRef>
      <a:effectRef idx="0">
        <a:scrgbClr r="0" g="0" b="0"/>
      </a:effectRef>
      <a:fontRef idx="minor"/>
    </dgm:style>
  </dgm:styleLbl>
</dgm:styleDef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encabezad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3" name="Marcador de fech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756B8DD-0E9D-4E0F-A39B-9C879ED3E969}" type="datetimeFigureOut">
              <a:rPr lang="es-CL" smtClean="0"/>
              <a:t>16-08-2020</a:t>
            </a:fld>
            <a:endParaRPr lang="es-CL"/>
          </a:p>
        </p:txBody>
      </p:sp>
      <p:sp>
        <p:nvSpPr>
          <p:cNvPr id="4" name="Marcador de imagen d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s-CL"/>
          </a:p>
        </p:txBody>
      </p:sp>
      <p:sp>
        <p:nvSpPr>
          <p:cNvPr id="5" name="Marcador de nota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s-ES"/>
              <a:t>Haga clic para modificar los estilos de texto del patrón</a:t>
            </a:r>
          </a:p>
          <a:p>
            <a:pPr lvl="1"/>
            <a:r>
              <a:rPr lang="es-ES"/>
              <a:t>Segundo nivel</a:t>
            </a:r>
          </a:p>
          <a:p>
            <a:pPr lvl="2"/>
            <a:r>
              <a:rPr lang="es-ES"/>
              <a:t>Tercer nivel</a:t>
            </a:r>
          </a:p>
          <a:p>
            <a:pPr lvl="3"/>
            <a:r>
              <a:rPr lang="es-ES"/>
              <a:t>Cuarto nivel</a:t>
            </a:r>
          </a:p>
          <a:p>
            <a:pPr lvl="4"/>
            <a:r>
              <a:rPr lang="es-ES"/>
              <a:t>Quinto nivel</a:t>
            </a:r>
            <a:endParaRPr lang="es-CL"/>
          </a:p>
        </p:txBody>
      </p:sp>
      <p:sp>
        <p:nvSpPr>
          <p:cNvPr id="6" name="Marcador de pie de pá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s-CL"/>
          </a:p>
        </p:txBody>
      </p:sp>
      <p:sp>
        <p:nvSpPr>
          <p:cNvPr id="7" name="Marcador de número de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06754161-062D-4AD5-844D-6526F9BB733C}" type="slidenum">
              <a:rPr lang="es-CL" smtClean="0"/>
              <a:t>‹Nº›</a:t>
            </a:fld>
            <a:endParaRPr lang="es-CL"/>
          </a:p>
        </p:txBody>
      </p:sp>
    </p:spTree>
    <p:extLst>
      <p:ext uri="{BB962C8B-B14F-4D97-AF65-F5344CB8AC3E}">
        <p14:creationId xmlns:p14="http://schemas.microsoft.com/office/powerpoint/2010/main" val="3853302496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8D66D-B8C4-4C71-AFDB-4F8602FE9580}" type="slidenum">
              <a:rPr lang="es-ES" smtClean="0"/>
              <a:t>1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1797034071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8D66D-B8C4-4C71-AFDB-4F8602FE9580}" type="slidenum">
              <a:rPr lang="es-ES" smtClean="0"/>
              <a:t>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406868601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8D66D-B8C4-4C71-AFDB-4F8602FE9580}" type="slidenum">
              <a:rPr lang="es-ES" smtClean="0"/>
              <a:t>3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3913282419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Marcador de imagen d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Marcador de notas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es-ES"/>
          </a:p>
        </p:txBody>
      </p:sp>
      <p:sp>
        <p:nvSpPr>
          <p:cNvPr id="4" name="Marcador de número de diapositiva 3"/>
          <p:cNvSpPr>
            <a:spLocks noGrp="1"/>
          </p:cNvSpPr>
          <p:nvPr>
            <p:ph type="sldNum" sz="quarter" idx="5"/>
          </p:nvPr>
        </p:nvSpPr>
        <p:spPr/>
        <p:txBody>
          <a:bodyPr/>
          <a:lstStyle/>
          <a:p>
            <a:fld id="{2948D66D-B8C4-4C71-AFDB-4F8602FE9580}" type="slidenum">
              <a:rPr lang="es-ES" smtClean="0"/>
              <a:t>12</a:t>
            </a:fld>
            <a:endParaRPr lang="es-ES"/>
          </a:p>
        </p:txBody>
      </p:sp>
    </p:spTree>
    <p:extLst>
      <p:ext uri="{BB962C8B-B14F-4D97-AF65-F5344CB8AC3E}">
        <p14:creationId xmlns:p14="http://schemas.microsoft.com/office/powerpoint/2010/main" val="236671976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1" descr="Tag=AccentColor&#10;Flavor=Light&#10;Target=Fill">
            <a:extLst>
              <a:ext uri="{FF2B5EF4-FFF2-40B4-BE49-F238E27FC236}">
                <a16:creationId xmlns:a16="http://schemas.microsoft.com/office/drawing/2014/main" id="{0D57E7FA-E8FC-45AC-868F-CDC8144939D6}"/>
              </a:ext>
            </a:extLst>
          </p:cNvPr>
          <p:cNvSpPr/>
          <p:nvPr/>
        </p:nvSpPr>
        <p:spPr>
          <a:xfrm rot="10800000" flipV="1">
            <a:off x="2599854" y="527562"/>
            <a:ext cx="6992292" cy="5102484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807094A5-EB6F-441D-88F8-CD7A30C84707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1508760" y="1591056"/>
            <a:ext cx="5705856" cy="3264408"/>
          </a:xfrm>
        </p:spPr>
        <p:txBody>
          <a:bodyPr anchor="b">
            <a:normAutofit/>
          </a:bodyPr>
          <a:lstStyle>
            <a:lvl1pPr algn="l"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Subtitle 2">
            <a:extLst>
              <a:ext uri="{FF2B5EF4-FFF2-40B4-BE49-F238E27FC236}">
                <a16:creationId xmlns:a16="http://schemas.microsoft.com/office/drawing/2014/main" id="{1C7CE1E3-3929-42A6-81B7-056BD88EF353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1524000" y="4928616"/>
            <a:ext cx="5705856" cy="996696"/>
          </a:xfrm>
        </p:spPr>
        <p:txBody>
          <a:bodyPr/>
          <a:lstStyle>
            <a:lvl1pPr marL="0" indent="0" algn="l">
              <a:buNone/>
              <a:defRPr sz="2400" cap="all" baseline="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en-US"/>
              <a:t>Click to edit Master subtitle style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5CE951E3-0794-422C-AF76-0AD4A7FB19E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114EBFA8-0291-4D77-A9D9-B17FC2382A8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357AC4D4-C4EE-4624-A329-C608A1D5AFE1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2543722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Graphic 1" descr="Tag=AccentColor&#10;Flavor=Light&#10;Target=Fill">
            <a:extLst>
              <a:ext uri="{FF2B5EF4-FFF2-40B4-BE49-F238E27FC236}">
                <a16:creationId xmlns:a16="http://schemas.microsoft.com/office/drawing/2014/main" id="{0EE21C0F-70D8-4F3C-9392-07559C90EE6E}"/>
              </a:ext>
            </a:extLst>
          </p:cNvPr>
          <p:cNvSpPr/>
          <p:nvPr/>
        </p:nvSpPr>
        <p:spPr>
          <a:xfrm rot="10800000" flipH="1" flipV="1">
            <a:off x="684965" y="1332237"/>
            <a:ext cx="5263732" cy="3841102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48DB1DFE-8154-440D-93CF-FEF7860E897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99032" y="2523744"/>
            <a:ext cx="3831336" cy="1453896"/>
          </a:xfrm>
        </p:spPr>
        <p:txBody>
          <a:bodyPr anchor="b"/>
          <a:lstStyle>
            <a:lvl1pPr algn="ctr"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Picture Placeholder 2">
            <a:extLst>
              <a:ext uri="{FF2B5EF4-FFF2-40B4-BE49-F238E27FC236}">
                <a16:creationId xmlns:a16="http://schemas.microsoft.com/office/drawing/2014/main" id="{9CD9D1F5-05CC-48F3-A314-315EF1703043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6711696" y="640079"/>
            <a:ext cx="4837176" cy="5568696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/>
              <a:t>Click icon to add picture</a:t>
            </a:r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211807DE-1178-4BBB-89D8-9046239C2DE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655064" y="4087368"/>
            <a:ext cx="3319272" cy="649224"/>
          </a:xfrm>
        </p:spPr>
        <p:txBody>
          <a:bodyPr>
            <a:noAutofit/>
          </a:bodyPr>
          <a:lstStyle>
            <a:lvl1pPr marL="0" indent="0" algn="ctr">
              <a:buNone/>
              <a:defRPr sz="2000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3D48EA59-A1BC-48B7-9495-6D5C6035B14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49F85A72-B50F-440E-AAD3-53C099F6D9B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2C2D00B-4207-4720-8C68-605CAFDD5CA2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5653557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>
            <a:extLst>
              <a:ext uri="{FF2B5EF4-FFF2-40B4-BE49-F238E27FC236}">
                <a16:creationId xmlns:a16="http://schemas.microsoft.com/office/drawing/2014/main" id="{101C888B-58B8-4428-8B1D-4E26FC5DD592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3314F67B-D516-42FA-A2CA-2DCD37CFE8D7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F82BA5FF-4919-4FF8-9C04-06CE156B762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CBEDA970-128E-4150-8E5A-A1B056E83502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EAEC6CD1-EE5E-42EF-B76D-BB803BA6AB5E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30861901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>
            <a:extLst>
              <a:ext uri="{FF2B5EF4-FFF2-40B4-BE49-F238E27FC236}">
                <a16:creationId xmlns:a16="http://schemas.microsoft.com/office/drawing/2014/main" id="{550C2A1B-34CA-4877-9435-D77DF325757F}"/>
              </a:ext>
            </a:extLst>
          </p:cNvPr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en-US"/>
              <a:t>Click to edit Master title style</a:t>
            </a:r>
          </a:p>
        </p:txBody>
      </p:sp>
      <p:sp>
        <p:nvSpPr>
          <p:cNvPr id="3" name="Vertical Text Placeholder 2">
            <a:extLst>
              <a:ext uri="{FF2B5EF4-FFF2-40B4-BE49-F238E27FC236}">
                <a16:creationId xmlns:a16="http://schemas.microsoft.com/office/drawing/2014/main" id="{4F255E5E-4A81-44CC-8D99-F56E625D4632}"/>
              </a:ext>
            </a:extLst>
          </p:cNvPr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819CEECF-A221-4ECC-AD9C-E197D516D24C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018F41AE-0DDE-49ED-9F0C-E0E16F599A0E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B7B47FB7-77F0-4C43-B81E-D04B31C953D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28261926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Freeform: Shape 6" descr="Tag=AccentColor&#10;Flavor=Light&#10;Target=Fill">
            <a:extLst>
              <a:ext uri="{FF2B5EF4-FFF2-40B4-BE49-F238E27FC236}">
                <a16:creationId xmlns:a16="http://schemas.microsoft.com/office/drawing/2014/main" id="{13B7BB51-92B8-4089-8DAB-1202A4D1C6A3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26030E26-A86A-417A-AA64-699AA8DD3DA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D19CF97E-0E6E-41E9-B75B-0371E744D1E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0" y="2011680"/>
            <a:ext cx="1051560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70BAE770-8363-44CD-8A22-AB26C5C5361B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36E618F2-3B8E-4449-91E7-F8AA4960938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063428F0-E5C2-42A1-AB2F-1A19FFAD19C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869496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Graphic 9" descr="Tag=AccentColor&#10;Flavor=Light&#10;Target=Fill">
            <a:extLst>
              <a:ext uri="{FF2B5EF4-FFF2-40B4-BE49-F238E27FC236}">
                <a16:creationId xmlns:a16="http://schemas.microsoft.com/office/drawing/2014/main" id="{DB2CE8D6-5B4E-4EBE-9ED5-A1DA7E2A5CDA}"/>
              </a:ext>
            </a:extLst>
          </p:cNvPr>
          <p:cNvSpPr/>
          <p:nvPr/>
        </p:nvSpPr>
        <p:spPr>
          <a:xfrm>
            <a:off x="7209816" y="0"/>
            <a:ext cx="4143984" cy="5747660"/>
          </a:xfrm>
          <a:custGeom>
            <a:avLst/>
            <a:gdLst>
              <a:gd name="connsiteX0" fmla="*/ 0 w 3843750"/>
              <a:gd name="connsiteY0" fmla="*/ 346 h 5956080"/>
              <a:gd name="connsiteX1" fmla="*/ 72373 w 3843750"/>
              <a:gd name="connsiteY1" fmla="*/ 2447534 h 5956080"/>
              <a:gd name="connsiteX2" fmla="*/ 145093 w 3843750"/>
              <a:gd name="connsiteY2" fmla="*/ 3878724 h 5956080"/>
              <a:gd name="connsiteX3" fmla="*/ 237897 w 3843750"/>
              <a:gd name="connsiteY3" fmla="*/ 4208041 h 5956080"/>
              <a:gd name="connsiteX4" fmla="*/ 281875 w 3843750"/>
              <a:gd name="connsiteY4" fmla="*/ 4677601 h 5956080"/>
              <a:gd name="connsiteX5" fmla="*/ 360135 w 3843750"/>
              <a:gd name="connsiteY5" fmla="*/ 5287407 h 5956080"/>
              <a:gd name="connsiteX6" fmla="*/ 414155 w 3843750"/>
              <a:gd name="connsiteY6" fmla="*/ 5817914 h 5956080"/>
              <a:gd name="connsiteX7" fmla="*/ 681487 w 3843750"/>
              <a:gd name="connsiteY7" fmla="*/ 5914873 h 5956080"/>
              <a:gd name="connsiteX8" fmla="*/ 892373 w 3843750"/>
              <a:gd name="connsiteY8" fmla="*/ 5605295 h 5956080"/>
              <a:gd name="connsiteX9" fmla="*/ 1027770 w 3843750"/>
              <a:gd name="connsiteY9" fmla="*/ 5804063 h 5956080"/>
              <a:gd name="connsiteX10" fmla="*/ 1200566 w 3843750"/>
              <a:gd name="connsiteY10" fmla="*/ 5527036 h 5956080"/>
              <a:gd name="connsiteX11" fmla="*/ 1348083 w 3843750"/>
              <a:gd name="connsiteY11" fmla="*/ 5363590 h 5956080"/>
              <a:gd name="connsiteX12" fmla="*/ 1425997 w 3843750"/>
              <a:gd name="connsiteY12" fmla="*/ 4800532 h 5956080"/>
              <a:gd name="connsiteX13" fmla="*/ 1517416 w 3843750"/>
              <a:gd name="connsiteY13" fmla="*/ 4640549 h 5956080"/>
              <a:gd name="connsiteX14" fmla="*/ 1569705 w 3843750"/>
              <a:gd name="connsiteY14" fmla="*/ 4803995 h 5956080"/>
              <a:gd name="connsiteX15" fmla="*/ 1530921 w 3843750"/>
              <a:gd name="connsiteY15" fmla="*/ 5433885 h 5956080"/>
              <a:gd name="connsiteX16" fmla="*/ 1614721 w 3843750"/>
              <a:gd name="connsiteY16" fmla="*/ 5319957 h 5956080"/>
              <a:gd name="connsiteX17" fmla="*/ 1800676 w 3843750"/>
              <a:gd name="connsiteY17" fmla="*/ 4608691 h 5956080"/>
              <a:gd name="connsiteX18" fmla="*/ 1918759 w 3843750"/>
              <a:gd name="connsiteY18" fmla="*/ 4486799 h 5956080"/>
              <a:gd name="connsiteX19" fmla="*/ 2009139 w 3843750"/>
              <a:gd name="connsiteY19" fmla="*/ 4715000 h 5956080"/>
              <a:gd name="connsiteX20" fmla="*/ 2135532 w 3843750"/>
              <a:gd name="connsiteY20" fmla="*/ 5321689 h 5956080"/>
              <a:gd name="connsiteX21" fmla="*/ 2209291 w 3843750"/>
              <a:gd name="connsiteY21" fmla="*/ 5028733 h 5956080"/>
              <a:gd name="connsiteX22" fmla="*/ 2501208 w 3843750"/>
              <a:gd name="connsiteY22" fmla="*/ 4457711 h 5956080"/>
              <a:gd name="connsiteX23" fmla="*/ 2695127 w 3843750"/>
              <a:gd name="connsiteY23" fmla="*/ 4973674 h 5956080"/>
              <a:gd name="connsiteX24" fmla="*/ 2825329 w 3843750"/>
              <a:gd name="connsiteY24" fmla="*/ 4563328 h 5956080"/>
              <a:gd name="connsiteX25" fmla="*/ 2904628 w 3843750"/>
              <a:gd name="connsiteY25" fmla="*/ 4466368 h 5956080"/>
              <a:gd name="connsiteX26" fmla="*/ 2922635 w 3843750"/>
              <a:gd name="connsiteY26" fmla="*/ 4519696 h 5956080"/>
              <a:gd name="connsiteX27" fmla="*/ 3089544 w 3843750"/>
              <a:gd name="connsiteY27" fmla="*/ 3606545 h 5956080"/>
              <a:gd name="connsiteX28" fmla="*/ 3150490 w 3843750"/>
              <a:gd name="connsiteY28" fmla="*/ 3989882 h 5956080"/>
              <a:gd name="connsiteX29" fmla="*/ 3755448 w 3843750"/>
              <a:gd name="connsiteY29" fmla="*/ 1538193 h 5956080"/>
              <a:gd name="connsiteX30" fmla="*/ 3850330 w 3843750"/>
              <a:gd name="connsiteY30" fmla="*/ 0 h 5956080"/>
              <a:gd name="connsiteX31" fmla="*/ 0 w 3843750"/>
              <a:gd name="connsiteY31" fmla="*/ 0 h 595608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</a:cxnLst>
            <a:rect l="l" t="t" r="r" b="b"/>
            <a:pathLst>
              <a:path w="3843750" h="5956080">
                <a:moveTo>
                  <a:pt x="0" y="346"/>
                </a:moveTo>
                <a:cubicBezTo>
                  <a:pt x="12120" y="1234155"/>
                  <a:pt x="72720" y="2447534"/>
                  <a:pt x="72373" y="2447534"/>
                </a:cubicBezTo>
                <a:cubicBezTo>
                  <a:pt x="72720" y="2449265"/>
                  <a:pt x="114274" y="3641520"/>
                  <a:pt x="145093" y="3878724"/>
                </a:cubicBezTo>
                <a:cubicBezTo>
                  <a:pt x="176258" y="4119392"/>
                  <a:pt x="210194" y="3969797"/>
                  <a:pt x="237897" y="4208041"/>
                </a:cubicBezTo>
                <a:cubicBezTo>
                  <a:pt x="250017" y="4367677"/>
                  <a:pt x="237204" y="4527661"/>
                  <a:pt x="281875" y="4677601"/>
                </a:cubicBezTo>
                <a:cubicBezTo>
                  <a:pt x="278758" y="4908226"/>
                  <a:pt x="338319" y="5059552"/>
                  <a:pt x="360135" y="5287407"/>
                </a:cubicBezTo>
                <a:cubicBezTo>
                  <a:pt x="370177" y="5468860"/>
                  <a:pt x="348015" y="5649274"/>
                  <a:pt x="414155" y="5817914"/>
                </a:cubicBezTo>
                <a:cubicBezTo>
                  <a:pt x="467137" y="5947770"/>
                  <a:pt x="534662" y="6049578"/>
                  <a:pt x="681487" y="5914873"/>
                </a:cubicBezTo>
                <a:cubicBezTo>
                  <a:pt x="680448" y="5747964"/>
                  <a:pt x="925963" y="5772897"/>
                  <a:pt x="892373" y="5605295"/>
                </a:cubicBezTo>
                <a:cubicBezTo>
                  <a:pt x="1003184" y="5641309"/>
                  <a:pt x="945009" y="5759046"/>
                  <a:pt x="1027770" y="5804063"/>
                </a:cubicBezTo>
                <a:cubicBezTo>
                  <a:pt x="1099105" y="5719915"/>
                  <a:pt x="1051664" y="5551968"/>
                  <a:pt x="1200566" y="5527036"/>
                </a:cubicBezTo>
                <a:cubicBezTo>
                  <a:pt x="1352931" y="5564088"/>
                  <a:pt x="1336655" y="5453970"/>
                  <a:pt x="1348083" y="5363590"/>
                </a:cubicBezTo>
                <a:cubicBezTo>
                  <a:pt x="1370938" y="5149586"/>
                  <a:pt x="1389291" y="5009687"/>
                  <a:pt x="1425997" y="4800532"/>
                </a:cubicBezTo>
                <a:cubicBezTo>
                  <a:pt x="1436385" y="4748243"/>
                  <a:pt x="1415608" y="4628775"/>
                  <a:pt x="1517416" y="4640549"/>
                </a:cubicBezTo>
                <a:cubicBezTo>
                  <a:pt x="1596022" y="4651976"/>
                  <a:pt x="1566242" y="4746512"/>
                  <a:pt x="1569705" y="4803995"/>
                </a:cubicBezTo>
                <a:cubicBezTo>
                  <a:pt x="1600177" y="5128809"/>
                  <a:pt x="1532998" y="5109763"/>
                  <a:pt x="1530921" y="5433885"/>
                </a:cubicBezTo>
                <a:cubicBezTo>
                  <a:pt x="1530574" y="5446697"/>
                  <a:pt x="1580786" y="5458125"/>
                  <a:pt x="1614721" y="5319957"/>
                </a:cubicBezTo>
                <a:cubicBezTo>
                  <a:pt x="1681208" y="5047432"/>
                  <a:pt x="1760507" y="4832736"/>
                  <a:pt x="1800676" y="4608691"/>
                </a:cubicBezTo>
                <a:cubicBezTo>
                  <a:pt x="1848463" y="4656824"/>
                  <a:pt x="1889671" y="4439704"/>
                  <a:pt x="1918759" y="4486799"/>
                </a:cubicBezTo>
                <a:cubicBezTo>
                  <a:pt x="1932264" y="4566098"/>
                  <a:pt x="1956503" y="4642626"/>
                  <a:pt x="2009139" y="4715000"/>
                </a:cubicBezTo>
                <a:cubicBezTo>
                  <a:pt x="2054502" y="4933851"/>
                  <a:pt x="2004983" y="5137812"/>
                  <a:pt x="2135532" y="5321689"/>
                </a:cubicBezTo>
                <a:cubicBezTo>
                  <a:pt x="2135532" y="5321689"/>
                  <a:pt x="2137610" y="5265245"/>
                  <a:pt x="2209291" y="5028733"/>
                </a:cubicBezTo>
                <a:cubicBezTo>
                  <a:pt x="2267120" y="4838277"/>
                  <a:pt x="2341225" y="4936622"/>
                  <a:pt x="2501208" y="4457711"/>
                </a:cubicBezTo>
                <a:cubicBezTo>
                  <a:pt x="2545186" y="4641934"/>
                  <a:pt x="2446495" y="4877753"/>
                  <a:pt x="2695127" y="4973674"/>
                </a:cubicBezTo>
                <a:cubicBezTo>
                  <a:pt x="2743260" y="4833775"/>
                  <a:pt x="2706208" y="4662365"/>
                  <a:pt x="2825329" y="4563328"/>
                </a:cubicBezTo>
                <a:cubicBezTo>
                  <a:pt x="2859958" y="4534586"/>
                  <a:pt x="2884890" y="4501689"/>
                  <a:pt x="2904628" y="4466368"/>
                </a:cubicBezTo>
                <a:cubicBezTo>
                  <a:pt x="2910515" y="4484375"/>
                  <a:pt x="2916749" y="4503074"/>
                  <a:pt x="2922635" y="4519696"/>
                </a:cubicBezTo>
                <a:cubicBezTo>
                  <a:pt x="2946529" y="4491647"/>
                  <a:pt x="3082618" y="3784882"/>
                  <a:pt x="3089544" y="3606545"/>
                </a:cubicBezTo>
                <a:cubicBezTo>
                  <a:pt x="3124172" y="3733285"/>
                  <a:pt x="3150490" y="3989882"/>
                  <a:pt x="3150490" y="3989882"/>
                </a:cubicBezTo>
                <a:cubicBezTo>
                  <a:pt x="3150490" y="3989882"/>
                  <a:pt x="3300085" y="3936900"/>
                  <a:pt x="3755448" y="1538193"/>
                </a:cubicBezTo>
                <a:cubicBezTo>
                  <a:pt x="3791461" y="1348775"/>
                  <a:pt x="3824704" y="697762"/>
                  <a:pt x="3850330" y="0"/>
                </a:cubicBezTo>
                <a:lnTo>
                  <a:pt x="0" y="0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64AD5705-B027-4C44-B38A-60296E29EB12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1850" y="1078991"/>
            <a:ext cx="5266944" cy="3136392"/>
          </a:xfrm>
        </p:spPr>
        <p:txBody>
          <a:bodyPr anchor="b">
            <a:normAutofit/>
          </a:bodyPr>
          <a:lstStyle>
            <a:lvl1pPr>
              <a:defRPr sz="48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BE8BBAC4-9088-44CF-BA2D-B8DD24FB5274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1850" y="4279392"/>
            <a:ext cx="5266944" cy="1500187"/>
          </a:xfrm>
        </p:spPr>
        <p:txBody>
          <a:bodyPr/>
          <a:lstStyle>
            <a:lvl1pPr marL="0" indent="0">
              <a:buNone/>
              <a:defRPr sz="2400" cap="all" baseline="0">
                <a:solidFill>
                  <a:schemeClr val="tx1"/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3793FB3F-D2A6-4919-B57B-C08861D46303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989049E0-6BE5-43FA-A4D4-ACAFC871A79F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ADF8C28D-1479-4F15-B906-0AEBBCCA8CF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864791111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FD51F360-8860-4FB5-A0A5-773473DD8B39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D2A77EC9-372A-4ECA-9088-780532AF057F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57C882CE-1B27-414A-9B06-AA5D2DB683BA}"/>
              </a:ext>
            </a:extLst>
          </p:cNvPr>
          <p:cNvSpPr>
            <a:spLocks noGrp="1"/>
          </p:cNvSpPr>
          <p:nvPr>
            <p:ph sz="half" idx="1"/>
          </p:nvPr>
        </p:nvSpPr>
        <p:spPr>
          <a:xfrm>
            <a:off x="838200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A0397E60-5D92-4530-96D1-FC09AF3C2742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6419088" y="2011680"/>
            <a:ext cx="4937760" cy="416052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034240FE-0C6A-47E9-9B0A-7B3C60877372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8671AE1B-BB18-4C7E-AA77-3A4D401A5F3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76FA7B1D-FEDD-4E29-A352-29E5F498B32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7866013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Freeform: Shape 9" descr="Tag=AccentColor&#10;Flavor=Light&#10;Target=Fill">
            <a:extLst>
              <a:ext uri="{FF2B5EF4-FFF2-40B4-BE49-F238E27FC236}">
                <a16:creationId xmlns:a16="http://schemas.microsoft.com/office/drawing/2014/main" id="{527D753D-3426-457C-9082-B92894509EC0}"/>
              </a:ext>
            </a:extLst>
          </p:cNvPr>
          <p:cNvSpPr/>
          <p:nvPr/>
        </p:nvSpPr>
        <p:spPr>
          <a:xfrm flipH="1">
            <a:off x="1" y="315111"/>
            <a:ext cx="3021543" cy="1435442"/>
          </a:xfrm>
          <a:custGeom>
            <a:avLst/>
            <a:gdLst>
              <a:gd name="connsiteX0" fmla="*/ 3021543 w 3021543"/>
              <a:gd name="connsiteY0" fmla="*/ 0 h 1435442"/>
              <a:gd name="connsiteX1" fmla="*/ 2963800 w 3021543"/>
              <a:gd name="connsiteY1" fmla="*/ 7242 h 1435442"/>
              <a:gd name="connsiteX2" fmla="*/ 2793803 w 3021543"/>
              <a:gd name="connsiteY2" fmla="*/ 24082 h 1435442"/>
              <a:gd name="connsiteX3" fmla="*/ 2414348 w 3021543"/>
              <a:gd name="connsiteY3" fmla="*/ 29696 h 1435442"/>
              <a:gd name="connsiteX4" fmla="*/ 2091558 w 3021543"/>
              <a:gd name="connsiteY4" fmla="*/ 27450 h 1435442"/>
              <a:gd name="connsiteX5" fmla="*/ 1645319 w 3021543"/>
              <a:gd name="connsiteY5" fmla="*/ 28573 h 1435442"/>
              <a:gd name="connsiteX6" fmla="*/ 1243602 w 3021543"/>
              <a:gd name="connsiteY6" fmla="*/ 60008 h 1435442"/>
              <a:gd name="connsiteX7" fmla="*/ 753851 w 3021543"/>
              <a:gd name="connsiteY7" fmla="*/ 57763 h 1435442"/>
              <a:gd name="connsiteX8" fmla="*/ 465465 w 3021543"/>
              <a:gd name="connsiteY8" fmla="*/ 116142 h 1435442"/>
              <a:gd name="connsiteX9" fmla="*/ 546416 w 3021543"/>
              <a:gd name="connsiteY9" fmla="*/ 136351 h 1435442"/>
              <a:gd name="connsiteX10" fmla="*/ 689091 w 3021543"/>
              <a:gd name="connsiteY10" fmla="*/ 180136 h 1435442"/>
              <a:gd name="connsiteX11" fmla="*/ 704269 w 3021543"/>
              <a:gd name="connsiteY11" fmla="*/ 208203 h 1435442"/>
              <a:gd name="connsiteX12" fmla="*/ 683020 w 3021543"/>
              <a:gd name="connsiteY12" fmla="*/ 221675 h 1435442"/>
              <a:gd name="connsiteX13" fmla="*/ 621295 w 3021543"/>
              <a:gd name="connsiteY13" fmla="*/ 247496 h 1435442"/>
              <a:gd name="connsiteX14" fmla="*/ 848968 w 3021543"/>
              <a:gd name="connsiteY14" fmla="*/ 285668 h 1435442"/>
              <a:gd name="connsiteX15" fmla="*/ 768018 w 3021543"/>
              <a:gd name="connsiteY15" fmla="*/ 309244 h 1435442"/>
              <a:gd name="connsiteX16" fmla="*/ 684032 w 3021543"/>
              <a:gd name="connsiteY16" fmla="*/ 326085 h 1435442"/>
              <a:gd name="connsiteX17" fmla="*/ 592962 w 3021543"/>
              <a:gd name="connsiteY17" fmla="*/ 338434 h 1435442"/>
              <a:gd name="connsiteX18" fmla="*/ 509988 w 3021543"/>
              <a:gd name="connsiteY18" fmla="*/ 363133 h 1435442"/>
              <a:gd name="connsiteX19" fmla="*/ 726531 w 3021543"/>
              <a:gd name="connsiteY19" fmla="*/ 373237 h 1435442"/>
              <a:gd name="connsiteX20" fmla="*/ 614212 w 3021543"/>
              <a:gd name="connsiteY20" fmla="*/ 395691 h 1435442"/>
              <a:gd name="connsiteX21" fmla="*/ 522131 w 3021543"/>
              <a:gd name="connsiteY21" fmla="*/ 424881 h 1435442"/>
              <a:gd name="connsiteX22" fmla="*/ 457370 w 3021543"/>
              <a:gd name="connsiteY22" fmla="*/ 438353 h 1435442"/>
              <a:gd name="connsiteX23" fmla="*/ 388562 w 3021543"/>
              <a:gd name="connsiteY23" fmla="*/ 441721 h 1435442"/>
              <a:gd name="connsiteX24" fmla="*/ 372372 w 3021543"/>
              <a:gd name="connsiteY24" fmla="*/ 463052 h 1435442"/>
              <a:gd name="connsiteX25" fmla="*/ 393622 w 3021543"/>
              <a:gd name="connsiteY25" fmla="*/ 485506 h 1435442"/>
              <a:gd name="connsiteX26" fmla="*/ 426002 w 3021543"/>
              <a:gd name="connsiteY26" fmla="*/ 487751 h 1435442"/>
              <a:gd name="connsiteX27" fmla="*/ 619271 w 3021543"/>
              <a:gd name="connsiteY27" fmla="*/ 493365 h 1435442"/>
              <a:gd name="connsiteX28" fmla="*/ 0 w 3021543"/>
              <a:gd name="connsiteY28" fmla="*/ 542762 h 1435442"/>
              <a:gd name="connsiteX29" fmla="*/ 83986 w 3021543"/>
              <a:gd name="connsiteY29" fmla="*/ 573075 h 1435442"/>
              <a:gd name="connsiteX30" fmla="*/ 112319 w 3021543"/>
              <a:gd name="connsiteY30" fmla="*/ 656154 h 1435442"/>
              <a:gd name="connsiteX31" fmla="*/ 215531 w 3021543"/>
              <a:gd name="connsiteY31" fmla="*/ 703306 h 1435442"/>
              <a:gd name="connsiteX32" fmla="*/ 282315 w 3021543"/>
              <a:gd name="connsiteY32" fmla="*/ 720147 h 1435442"/>
              <a:gd name="connsiteX33" fmla="*/ 435109 w 3021543"/>
              <a:gd name="connsiteY33" fmla="*/ 744846 h 1435442"/>
              <a:gd name="connsiteX34" fmla="*/ 457370 w 3021543"/>
              <a:gd name="connsiteY34" fmla="*/ 785263 h 1435442"/>
              <a:gd name="connsiteX35" fmla="*/ 476596 w 3021543"/>
              <a:gd name="connsiteY35" fmla="*/ 830170 h 1435442"/>
              <a:gd name="connsiteX36" fmla="*/ 517071 w 3021543"/>
              <a:gd name="connsiteY36" fmla="*/ 859360 h 1435442"/>
              <a:gd name="connsiteX37" fmla="*/ 202377 w 3021543"/>
              <a:gd name="connsiteY37" fmla="*/ 854869 h 1435442"/>
              <a:gd name="connsiteX38" fmla="*/ 557546 w 3021543"/>
              <a:gd name="connsiteY38" fmla="*/ 949175 h 1435442"/>
              <a:gd name="connsiteX39" fmla="*/ 526178 w 3021543"/>
              <a:gd name="connsiteY39" fmla="*/ 986223 h 1435442"/>
              <a:gd name="connsiteX40" fmla="*/ 720459 w 3021543"/>
              <a:gd name="connsiteY40" fmla="*/ 1036744 h 1435442"/>
              <a:gd name="connsiteX41" fmla="*/ 616236 w 3021543"/>
              <a:gd name="connsiteY41" fmla="*/ 1042357 h 1435442"/>
              <a:gd name="connsiteX42" fmla="*/ 1222353 w 3021543"/>
              <a:gd name="connsiteY42" fmla="*/ 1253422 h 1435442"/>
              <a:gd name="connsiteX43" fmla="*/ 2087511 w 3021543"/>
              <a:gd name="connsiteY43" fmla="*/ 1406107 h 1435442"/>
              <a:gd name="connsiteX44" fmla="*/ 2425479 w 3021543"/>
              <a:gd name="connsiteY44" fmla="*/ 1435297 h 1435442"/>
              <a:gd name="connsiteX45" fmla="*/ 2809994 w 3021543"/>
              <a:gd name="connsiteY45" fmla="*/ 1426315 h 1435442"/>
              <a:gd name="connsiteX46" fmla="*/ 2953618 w 3021543"/>
              <a:gd name="connsiteY46" fmla="*/ 1417071 h 1435442"/>
              <a:gd name="connsiteX47" fmla="*/ 3021543 w 3021543"/>
              <a:gd name="connsiteY47" fmla="*/ 1407897 h 1435442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</a:cxnLst>
            <a:rect l="l" t="t" r="r" b="b"/>
            <a:pathLst>
              <a:path w="3021543" h="1435442">
                <a:moveTo>
                  <a:pt x="3021543" y="0"/>
                </a:moveTo>
                <a:lnTo>
                  <a:pt x="2963800" y="7242"/>
                </a:lnTo>
                <a:cubicBezTo>
                  <a:pt x="2907134" y="13978"/>
                  <a:pt x="2850469" y="22960"/>
                  <a:pt x="2793803" y="24082"/>
                </a:cubicBezTo>
                <a:cubicBezTo>
                  <a:pt x="2667318" y="27450"/>
                  <a:pt x="2539821" y="19592"/>
                  <a:pt x="2414348" y="29696"/>
                </a:cubicBezTo>
                <a:cubicBezTo>
                  <a:pt x="2307089" y="38677"/>
                  <a:pt x="2198818" y="28573"/>
                  <a:pt x="2091558" y="27450"/>
                </a:cubicBezTo>
                <a:cubicBezTo>
                  <a:pt x="1942812" y="26328"/>
                  <a:pt x="1793053" y="18469"/>
                  <a:pt x="1645319" y="28573"/>
                </a:cubicBezTo>
                <a:cubicBezTo>
                  <a:pt x="1510738" y="36432"/>
                  <a:pt x="1376158" y="38677"/>
                  <a:pt x="1243602" y="60008"/>
                </a:cubicBezTo>
                <a:cubicBezTo>
                  <a:pt x="1079677" y="71235"/>
                  <a:pt x="916765" y="64499"/>
                  <a:pt x="753851" y="57763"/>
                </a:cubicBezTo>
                <a:cubicBezTo>
                  <a:pt x="653675" y="53272"/>
                  <a:pt x="554511" y="38677"/>
                  <a:pt x="465465" y="116142"/>
                </a:cubicBezTo>
                <a:cubicBezTo>
                  <a:pt x="489751" y="134105"/>
                  <a:pt x="519095" y="130737"/>
                  <a:pt x="546416" y="136351"/>
                </a:cubicBezTo>
                <a:cubicBezTo>
                  <a:pt x="594986" y="147578"/>
                  <a:pt x="643557" y="158804"/>
                  <a:pt x="689091" y="180136"/>
                </a:cubicBezTo>
                <a:cubicBezTo>
                  <a:pt x="699210" y="184626"/>
                  <a:pt x="708317" y="193608"/>
                  <a:pt x="704269" y="208203"/>
                </a:cubicBezTo>
                <a:cubicBezTo>
                  <a:pt x="701234" y="219430"/>
                  <a:pt x="691115" y="219430"/>
                  <a:pt x="683020" y="221675"/>
                </a:cubicBezTo>
                <a:cubicBezTo>
                  <a:pt x="664806" y="228411"/>
                  <a:pt x="642545" y="223920"/>
                  <a:pt x="621295" y="247496"/>
                </a:cubicBezTo>
                <a:cubicBezTo>
                  <a:pt x="702245" y="259846"/>
                  <a:pt x="780160" y="236270"/>
                  <a:pt x="848968" y="285668"/>
                </a:cubicBezTo>
                <a:cubicBezTo>
                  <a:pt x="823671" y="310367"/>
                  <a:pt x="795339" y="304753"/>
                  <a:pt x="768018" y="309244"/>
                </a:cubicBezTo>
                <a:cubicBezTo>
                  <a:pt x="739685" y="313735"/>
                  <a:pt x="712365" y="321594"/>
                  <a:pt x="684032" y="326085"/>
                </a:cubicBezTo>
                <a:cubicBezTo>
                  <a:pt x="653675" y="331698"/>
                  <a:pt x="623319" y="332821"/>
                  <a:pt x="592962" y="338434"/>
                </a:cubicBezTo>
                <a:cubicBezTo>
                  <a:pt x="567666" y="342925"/>
                  <a:pt x="540345" y="335066"/>
                  <a:pt x="509988" y="363133"/>
                </a:cubicBezTo>
                <a:cubicBezTo>
                  <a:pt x="584867" y="383342"/>
                  <a:pt x="652663" y="353029"/>
                  <a:pt x="726531" y="373237"/>
                </a:cubicBezTo>
                <a:cubicBezTo>
                  <a:pt x="683020" y="391200"/>
                  <a:pt x="647604" y="385587"/>
                  <a:pt x="614212" y="395691"/>
                </a:cubicBezTo>
                <a:cubicBezTo>
                  <a:pt x="583855" y="405795"/>
                  <a:pt x="547428" y="394568"/>
                  <a:pt x="522131" y="424881"/>
                </a:cubicBezTo>
                <a:cubicBezTo>
                  <a:pt x="502905" y="448457"/>
                  <a:pt x="482668" y="451825"/>
                  <a:pt x="457370" y="438353"/>
                </a:cubicBezTo>
                <a:cubicBezTo>
                  <a:pt x="435109" y="426003"/>
                  <a:pt x="410824" y="429371"/>
                  <a:pt x="388562" y="441721"/>
                </a:cubicBezTo>
                <a:cubicBezTo>
                  <a:pt x="380468" y="446212"/>
                  <a:pt x="372372" y="451825"/>
                  <a:pt x="372372" y="463052"/>
                </a:cubicBezTo>
                <a:cubicBezTo>
                  <a:pt x="372372" y="478770"/>
                  <a:pt x="382491" y="483260"/>
                  <a:pt x="393622" y="485506"/>
                </a:cubicBezTo>
                <a:cubicBezTo>
                  <a:pt x="403741" y="487751"/>
                  <a:pt x="415883" y="489997"/>
                  <a:pt x="426002" y="487751"/>
                </a:cubicBezTo>
                <a:cubicBezTo>
                  <a:pt x="490762" y="475402"/>
                  <a:pt x="554511" y="495610"/>
                  <a:pt x="619271" y="493365"/>
                </a:cubicBezTo>
                <a:cubicBezTo>
                  <a:pt x="415883" y="541640"/>
                  <a:pt x="210471" y="525922"/>
                  <a:pt x="0" y="542762"/>
                </a:cubicBezTo>
                <a:cubicBezTo>
                  <a:pt x="27321" y="576443"/>
                  <a:pt x="62737" y="548376"/>
                  <a:pt x="83986" y="573075"/>
                </a:cubicBezTo>
                <a:cubicBezTo>
                  <a:pt x="63748" y="624719"/>
                  <a:pt x="71844" y="652785"/>
                  <a:pt x="112319" y="656154"/>
                </a:cubicBezTo>
                <a:cubicBezTo>
                  <a:pt x="151782" y="659522"/>
                  <a:pt x="194281" y="641559"/>
                  <a:pt x="215531" y="703306"/>
                </a:cubicBezTo>
                <a:cubicBezTo>
                  <a:pt x="221602" y="722392"/>
                  <a:pt x="259042" y="716779"/>
                  <a:pt x="282315" y="720147"/>
                </a:cubicBezTo>
                <a:cubicBezTo>
                  <a:pt x="332909" y="728005"/>
                  <a:pt x="386539" y="720147"/>
                  <a:pt x="435109" y="744846"/>
                </a:cubicBezTo>
                <a:cubicBezTo>
                  <a:pt x="454335" y="753827"/>
                  <a:pt x="467489" y="760563"/>
                  <a:pt x="457370" y="785263"/>
                </a:cubicBezTo>
                <a:cubicBezTo>
                  <a:pt x="447252" y="811084"/>
                  <a:pt x="460406" y="820066"/>
                  <a:pt x="476596" y="830170"/>
                </a:cubicBezTo>
                <a:cubicBezTo>
                  <a:pt x="488739" y="838028"/>
                  <a:pt x="506953" y="835783"/>
                  <a:pt x="517071" y="859360"/>
                </a:cubicBezTo>
                <a:cubicBezTo>
                  <a:pt x="410824" y="855992"/>
                  <a:pt x="307612" y="836906"/>
                  <a:pt x="202377" y="854869"/>
                </a:cubicBezTo>
                <a:cubicBezTo>
                  <a:pt x="317731" y="899776"/>
                  <a:pt x="444216" y="897531"/>
                  <a:pt x="557546" y="949175"/>
                </a:cubicBezTo>
                <a:cubicBezTo>
                  <a:pt x="553499" y="967137"/>
                  <a:pt x="527190" y="959278"/>
                  <a:pt x="526178" y="986223"/>
                </a:cubicBezTo>
                <a:cubicBezTo>
                  <a:pt x="585879" y="1014290"/>
                  <a:pt x="657723" y="995204"/>
                  <a:pt x="720459" y="1036744"/>
                </a:cubicBezTo>
                <a:cubicBezTo>
                  <a:pt x="684032" y="1055829"/>
                  <a:pt x="650640" y="1024394"/>
                  <a:pt x="616236" y="1042357"/>
                </a:cubicBezTo>
                <a:cubicBezTo>
                  <a:pt x="627367" y="1069302"/>
                  <a:pt x="1131283" y="1235459"/>
                  <a:pt x="1222353" y="1253422"/>
                </a:cubicBezTo>
                <a:cubicBezTo>
                  <a:pt x="1407527" y="1290470"/>
                  <a:pt x="1940788" y="1384776"/>
                  <a:pt x="2087511" y="1406107"/>
                </a:cubicBezTo>
                <a:cubicBezTo>
                  <a:pt x="2200841" y="1421824"/>
                  <a:pt x="2313160" y="1434174"/>
                  <a:pt x="2425479" y="1435297"/>
                </a:cubicBezTo>
                <a:cubicBezTo>
                  <a:pt x="2553988" y="1436419"/>
                  <a:pt x="2681485" y="1430806"/>
                  <a:pt x="2809994" y="1426315"/>
                </a:cubicBezTo>
                <a:cubicBezTo>
                  <a:pt x="2858058" y="1424631"/>
                  <a:pt x="2905933" y="1421684"/>
                  <a:pt x="2953618" y="1417071"/>
                </a:cubicBezTo>
                <a:lnTo>
                  <a:pt x="3021543" y="1407897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64D2B94-0682-4185-BCE3-89AF214A4FA8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>
            <a:normAutofit/>
          </a:bodyPr>
          <a:lstStyle>
            <a:lvl1pPr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8D65C47E-B85E-4B3E-A669-DEEC7F5DF2FB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97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4" name="Content Placeholder 3">
            <a:extLst>
              <a:ext uri="{FF2B5EF4-FFF2-40B4-BE49-F238E27FC236}">
                <a16:creationId xmlns:a16="http://schemas.microsoft.com/office/drawing/2014/main" id="{E324517F-FE8C-49AD-9A52-0F4301052699}"/>
              </a:ext>
            </a:extLst>
          </p:cNvPr>
          <p:cNvSpPr>
            <a:spLocks noGrp="1"/>
          </p:cNvSpPr>
          <p:nvPr>
            <p:ph sz="half" idx="2"/>
          </p:nvPr>
        </p:nvSpPr>
        <p:spPr>
          <a:xfrm>
            <a:off x="8397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5" name="Text Placeholder 4">
            <a:extLst>
              <a:ext uri="{FF2B5EF4-FFF2-40B4-BE49-F238E27FC236}">
                <a16:creationId xmlns:a16="http://schemas.microsoft.com/office/drawing/2014/main" id="{C80C73EC-7117-4DC2-9075-14102F2E282B}"/>
              </a:ext>
            </a:extLst>
          </p:cNvPr>
          <p:cNvSpPr>
            <a:spLocks noGrp="1"/>
          </p:cNvSpPr>
          <p:nvPr>
            <p:ph type="body" sz="quarter" idx="3"/>
          </p:nvPr>
        </p:nvSpPr>
        <p:spPr>
          <a:xfrm>
            <a:off x="6419088" y="2011680"/>
            <a:ext cx="4937760" cy="950976"/>
          </a:xfrm>
        </p:spPr>
        <p:txBody>
          <a:bodyPr anchor="b">
            <a:normAutofit/>
          </a:bodyPr>
          <a:lstStyle>
            <a:lvl1pPr marL="0" indent="0">
              <a:buNone/>
              <a:defRPr sz="28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6" name="Content Placeholder 5">
            <a:extLst>
              <a:ext uri="{FF2B5EF4-FFF2-40B4-BE49-F238E27FC236}">
                <a16:creationId xmlns:a16="http://schemas.microsoft.com/office/drawing/2014/main" id="{7DD9A323-865B-4177-8F98-9BA304E022E0}"/>
              </a:ext>
            </a:extLst>
          </p:cNvPr>
          <p:cNvSpPr>
            <a:spLocks noGrp="1"/>
          </p:cNvSpPr>
          <p:nvPr>
            <p:ph sz="quarter" idx="4"/>
          </p:nvPr>
        </p:nvSpPr>
        <p:spPr>
          <a:xfrm>
            <a:off x="6419088" y="3127248"/>
            <a:ext cx="4937760" cy="3063240"/>
          </a:xfrm>
        </p:spPr>
        <p:txBody>
          <a:bodyPr/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7" name="Date Placeholder 6">
            <a:extLst>
              <a:ext uri="{FF2B5EF4-FFF2-40B4-BE49-F238E27FC236}">
                <a16:creationId xmlns:a16="http://schemas.microsoft.com/office/drawing/2014/main" id="{2AA4E5D6-7075-4584-BD43-D966F0B58E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8" name="Footer Placeholder 7">
            <a:extLst>
              <a:ext uri="{FF2B5EF4-FFF2-40B4-BE49-F238E27FC236}">
                <a16:creationId xmlns:a16="http://schemas.microsoft.com/office/drawing/2014/main" id="{8C38B83D-8A05-4F3C-A409-1602C9630750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>
            <a:extLst>
              <a:ext uri="{FF2B5EF4-FFF2-40B4-BE49-F238E27FC236}">
                <a16:creationId xmlns:a16="http://schemas.microsoft.com/office/drawing/2014/main" id="{BAD250E7-8A73-449C-A140-A2A2582D7F33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861110580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raphic 1" descr="Tag=AccentColor&#10;Flavor=Light&#10;Target=Fill">
            <a:extLst>
              <a:ext uri="{FF2B5EF4-FFF2-40B4-BE49-F238E27FC236}">
                <a16:creationId xmlns:a16="http://schemas.microsoft.com/office/drawing/2014/main" id="{AAFBE1F6-FC6D-4C3D-9AC3-97028E6F18C7}"/>
              </a:ext>
            </a:extLst>
          </p:cNvPr>
          <p:cNvSpPr/>
          <p:nvPr/>
        </p:nvSpPr>
        <p:spPr>
          <a:xfrm rot="10800000" flipV="1">
            <a:off x="1969639" y="181596"/>
            <a:ext cx="8252722" cy="6022258"/>
          </a:xfrm>
          <a:custGeom>
            <a:avLst/>
            <a:gdLst>
              <a:gd name="connsiteX0" fmla="*/ 5458905 w 6886274"/>
              <a:gd name="connsiteY0" fmla="*/ 754119 h 5025119"/>
              <a:gd name="connsiteX1" fmla="*/ 3455557 w 6886274"/>
              <a:gd name="connsiteY1" fmla="*/ 1027709 h 5025119"/>
              <a:gd name="connsiteX2" fmla="*/ 3338677 w 6886274"/>
              <a:gd name="connsiteY2" fmla="*/ 1021381 h 5025119"/>
              <a:gd name="connsiteX3" fmla="*/ 2518280 w 6886274"/>
              <a:gd name="connsiteY3" fmla="*/ 980435 h 5025119"/>
              <a:gd name="connsiteX4" fmla="*/ 1673687 w 6886274"/>
              <a:gd name="connsiteY4" fmla="*/ 739229 h 5025119"/>
              <a:gd name="connsiteX5" fmla="*/ 1183459 w 6886274"/>
              <a:gd name="connsiteY5" fmla="*/ 397149 h 5025119"/>
              <a:gd name="connsiteX6" fmla="*/ 977987 w 6886274"/>
              <a:gd name="connsiteY6" fmla="*/ 241184 h 5025119"/>
              <a:gd name="connsiteX7" fmla="*/ 788150 w 6886274"/>
              <a:gd name="connsiteY7" fmla="*/ 66980 h 5025119"/>
              <a:gd name="connsiteX8" fmla="*/ 721148 w 6886274"/>
              <a:gd name="connsiteY8" fmla="*/ 31990 h 5025119"/>
              <a:gd name="connsiteX9" fmla="*/ 701792 w 6886274"/>
              <a:gd name="connsiteY9" fmla="*/ 32362 h 5025119"/>
              <a:gd name="connsiteX10" fmla="*/ 686530 w 6886274"/>
              <a:gd name="connsiteY10" fmla="*/ 43157 h 5025119"/>
              <a:gd name="connsiteX11" fmla="*/ 693603 w 6886274"/>
              <a:gd name="connsiteY11" fmla="*/ 58046 h 5025119"/>
              <a:gd name="connsiteX12" fmla="*/ 705886 w 6886274"/>
              <a:gd name="connsiteY12" fmla="*/ 65491 h 5025119"/>
              <a:gd name="connsiteX13" fmla="*/ 762838 w 6886274"/>
              <a:gd name="connsiteY13" fmla="*/ 112764 h 5025119"/>
              <a:gd name="connsiteX14" fmla="*/ 764327 w 6886274"/>
              <a:gd name="connsiteY14" fmla="*/ 140309 h 5025119"/>
              <a:gd name="connsiteX15" fmla="*/ 775121 w 6886274"/>
              <a:gd name="connsiteY15" fmla="*/ 159666 h 5025119"/>
              <a:gd name="connsiteX16" fmla="*/ 823139 w 6886274"/>
              <a:gd name="connsiteY16" fmla="*/ 176416 h 5025119"/>
              <a:gd name="connsiteX17" fmla="*/ 707748 w 6886274"/>
              <a:gd name="connsiteY17" fmla="*/ 109414 h 5025119"/>
              <a:gd name="connsiteX18" fmla="*/ 681319 w 6886274"/>
              <a:gd name="connsiteY18" fmla="*/ 69958 h 5025119"/>
              <a:gd name="connsiteX19" fmla="*/ 640746 w 6886274"/>
              <a:gd name="connsiteY19" fmla="*/ 67352 h 5025119"/>
              <a:gd name="connsiteX20" fmla="*/ 614318 w 6886274"/>
              <a:gd name="connsiteY20" fmla="*/ 61396 h 5025119"/>
              <a:gd name="connsiteX21" fmla="*/ 560716 w 6886274"/>
              <a:gd name="connsiteY21" fmla="*/ 3701 h 5025119"/>
              <a:gd name="connsiteX22" fmla="*/ 540616 w 6886274"/>
              <a:gd name="connsiteY22" fmla="*/ 3701 h 5025119"/>
              <a:gd name="connsiteX23" fmla="*/ 543594 w 6886274"/>
              <a:gd name="connsiteY23" fmla="*/ 21940 h 5025119"/>
              <a:gd name="connsiteX24" fmla="*/ 558855 w 6886274"/>
              <a:gd name="connsiteY24" fmla="*/ 51346 h 5025119"/>
              <a:gd name="connsiteX25" fmla="*/ 557366 w 6886274"/>
              <a:gd name="connsiteY25" fmla="*/ 72563 h 5025119"/>
              <a:gd name="connsiteX26" fmla="*/ 570022 w 6886274"/>
              <a:gd name="connsiteY26" fmla="*/ 120209 h 5025119"/>
              <a:gd name="connsiteX27" fmla="*/ 599801 w 6886274"/>
              <a:gd name="connsiteY27" fmla="*/ 192794 h 5025119"/>
              <a:gd name="connsiteX28" fmla="*/ 614318 w 6886274"/>
              <a:gd name="connsiteY28" fmla="*/ 212150 h 5025119"/>
              <a:gd name="connsiteX29" fmla="*/ 623996 w 6886274"/>
              <a:gd name="connsiteY29" fmla="*/ 220711 h 5025119"/>
              <a:gd name="connsiteX30" fmla="*/ 821278 w 6886274"/>
              <a:gd name="connsiteY30" fmla="*/ 503235 h 5025119"/>
              <a:gd name="connsiteX31" fmla="*/ 1033822 w 6886274"/>
              <a:gd name="connsiteY31" fmla="*/ 694562 h 5025119"/>
              <a:gd name="connsiteX32" fmla="*/ 1039406 w 6886274"/>
              <a:gd name="connsiteY32" fmla="*/ 702378 h 5025119"/>
              <a:gd name="connsiteX33" fmla="*/ 944114 w 6886274"/>
              <a:gd name="connsiteY33" fmla="*/ 662550 h 5025119"/>
              <a:gd name="connsiteX34" fmla="*/ 733432 w 6886274"/>
              <a:gd name="connsiteY34" fmla="*/ 500629 h 5025119"/>
              <a:gd name="connsiteX35" fmla="*/ 606501 w 6886274"/>
              <a:gd name="connsiteY35" fmla="*/ 399755 h 5025119"/>
              <a:gd name="connsiteX36" fmla="*/ 588634 w 6886274"/>
              <a:gd name="connsiteY36" fmla="*/ 381143 h 5025119"/>
              <a:gd name="connsiteX37" fmla="*/ 575978 w 6886274"/>
              <a:gd name="connsiteY37" fmla="*/ 375560 h 5025119"/>
              <a:gd name="connsiteX38" fmla="*/ 567044 w 6886274"/>
              <a:gd name="connsiteY38" fmla="*/ 388588 h 5025119"/>
              <a:gd name="connsiteX39" fmla="*/ 578956 w 6886274"/>
              <a:gd name="connsiteY39" fmla="*/ 437722 h 5025119"/>
              <a:gd name="connsiteX40" fmla="*/ 675736 w 6886274"/>
              <a:gd name="connsiteY40" fmla="*/ 535619 h 5025119"/>
              <a:gd name="connsiteX41" fmla="*/ 811600 w 6886274"/>
              <a:gd name="connsiteY41" fmla="*/ 652872 h 5025119"/>
              <a:gd name="connsiteX42" fmla="*/ 818300 w 6886274"/>
              <a:gd name="connsiteY42" fmla="*/ 666272 h 5025119"/>
              <a:gd name="connsiteX43" fmla="*/ 741621 w 6886274"/>
              <a:gd name="connsiteY43" fmla="*/ 608576 h 5025119"/>
              <a:gd name="connsiteX44" fmla="*/ 666430 w 6886274"/>
              <a:gd name="connsiteY44" fmla="*/ 553114 h 5025119"/>
              <a:gd name="connsiteX45" fmla="*/ 645585 w 6886274"/>
              <a:gd name="connsiteY45" fmla="*/ 547903 h 5025119"/>
              <a:gd name="connsiteX46" fmla="*/ 640002 w 6886274"/>
              <a:gd name="connsiteY46" fmla="*/ 570236 h 5025119"/>
              <a:gd name="connsiteX47" fmla="*/ 675736 w 6886274"/>
              <a:gd name="connsiteY47" fmla="*/ 628677 h 5025119"/>
              <a:gd name="connsiteX48" fmla="*/ 855896 w 6886274"/>
              <a:gd name="connsiteY48" fmla="*/ 786875 h 5025119"/>
              <a:gd name="connsiteX49" fmla="*/ 946348 w 6886274"/>
              <a:gd name="connsiteY49" fmla="*/ 877699 h 5025119"/>
              <a:gd name="connsiteX50" fmla="*/ 950442 w 6886274"/>
              <a:gd name="connsiteY50" fmla="*/ 899661 h 5025119"/>
              <a:gd name="connsiteX51" fmla="*/ 991760 w 6886274"/>
              <a:gd name="connsiteY51" fmla="*/ 937629 h 5025119"/>
              <a:gd name="connsiteX52" fmla="*/ 1018188 w 6886274"/>
              <a:gd name="connsiteY52" fmla="*/ 945445 h 5025119"/>
              <a:gd name="connsiteX53" fmla="*/ 1315601 w 6886274"/>
              <a:gd name="connsiteY53" fmla="*/ 1196329 h 5025119"/>
              <a:gd name="connsiteX54" fmla="*/ 1454443 w 6886274"/>
              <a:gd name="connsiteY54" fmla="*/ 1279709 h 5025119"/>
              <a:gd name="connsiteX55" fmla="*/ 1454443 w 6886274"/>
              <a:gd name="connsiteY55" fmla="*/ 1285665 h 5025119"/>
              <a:gd name="connsiteX56" fmla="*/ 1453327 w 6886274"/>
              <a:gd name="connsiteY56" fmla="*/ 1291993 h 5025119"/>
              <a:gd name="connsiteX57" fmla="*/ 1256416 w 6886274"/>
              <a:gd name="connsiteY57" fmla="*/ 1166923 h 5025119"/>
              <a:gd name="connsiteX58" fmla="*/ 745715 w 6886274"/>
              <a:gd name="connsiteY58" fmla="*/ 798786 h 5025119"/>
              <a:gd name="connsiteX59" fmla="*/ 592356 w 6886274"/>
              <a:gd name="connsiteY59" fmla="*/ 656966 h 5025119"/>
              <a:gd name="connsiteX60" fmla="*/ 485526 w 6886274"/>
              <a:gd name="connsiteY60" fmla="*/ 567259 h 5025119"/>
              <a:gd name="connsiteX61" fmla="*/ 430063 w 6886274"/>
              <a:gd name="connsiteY61" fmla="*/ 550136 h 5025119"/>
              <a:gd name="connsiteX62" fmla="*/ 408846 w 6886274"/>
              <a:gd name="connsiteY62" fmla="*/ 563164 h 5025119"/>
              <a:gd name="connsiteX63" fmla="*/ 421130 w 6886274"/>
              <a:gd name="connsiteY63" fmla="*/ 581403 h 5025119"/>
              <a:gd name="connsiteX64" fmla="*/ 426713 w 6886274"/>
              <a:gd name="connsiteY64" fmla="*/ 584009 h 5025119"/>
              <a:gd name="connsiteX65" fmla="*/ 487015 w 6886274"/>
              <a:gd name="connsiteY65" fmla="*/ 635005 h 5025119"/>
              <a:gd name="connsiteX66" fmla="*/ 487015 w 6886274"/>
              <a:gd name="connsiteY66" fmla="*/ 655105 h 5025119"/>
              <a:gd name="connsiteX67" fmla="*/ 497437 w 6886274"/>
              <a:gd name="connsiteY67" fmla="*/ 678183 h 5025119"/>
              <a:gd name="connsiteX68" fmla="*/ 539871 w 6886274"/>
              <a:gd name="connsiteY68" fmla="*/ 691584 h 5025119"/>
              <a:gd name="connsiteX69" fmla="*/ 485898 w 6886274"/>
              <a:gd name="connsiteY69" fmla="*/ 681906 h 5025119"/>
              <a:gd name="connsiteX70" fmla="*/ 410335 w 6886274"/>
              <a:gd name="connsiteY70" fmla="*/ 600387 h 5025119"/>
              <a:gd name="connsiteX71" fmla="*/ 397307 w 6886274"/>
              <a:gd name="connsiteY71" fmla="*/ 582892 h 5025119"/>
              <a:gd name="connsiteX72" fmla="*/ 363062 w 6886274"/>
              <a:gd name="connsiteY72" fmla="*/ 584009 h 5025119"/>
              <a:gd name="connsiteX73" fmla="*/ 334772 w 6886274"/>
              <a:gd name="connsiteY73" fmla="*/ 578426 h 5025119"/>
              <a:gd name="connsiteX74" fmla="*/ 281915 w 6886274"/>
              <a:gd name="connsiteY74" fmla="*/ 522219 h 5025119"/>
              <a:gd name="connsiteX75" fmla="*/ 263304 w 6886274"/>
              <a:gd name="connsiteY75" fmla="*/ 521846 h 5025119"/>
              <a:gd name="connsiteX76" fmla="*/ 263676 w 6886274"/>
              <a:gd name="connsiteY76" fmla="*/ 538225 h 5025119"/>
              <a:gd name="connsiteX77" fmla="*/ 275215 w 6886274"/>
              <a:gd name="connsiteY77" fmla="*/ 563164 h 5025119"/>
              <a:gd name="connsiteX78" fmla="*/ 271121 w 6886274"/>
              <a:gd name="connsiteY78" fmla="*/ 604854 h 5025119"/>
              <a:gd name="connsiteX79" fmla="*/ 274471 w 6886274"/>
              <a:gd name="connsiteY79" fmla="*/ 627560 h 5025119"/>
              <a:gd name="connsiteX80" fmla="*/ 319138 w 6886274"/>
              <a:gd name="connsiteY80" fmla="*/ 718012 h 5025119"/>
              <a:gd name="connsiteX81" fmla="*/ 326583 w 6886274"/>
              <a:gd name="connsiteY81" fmla="*/ 729551 h 5025119"/>
              <a:gd name="connsiteX82" fmla="*/ 349289 w 6886274"/>
              <a:gd name="connsiteY82" fmla="*/ 748163 h 5025119"/>
              <a:gd name="connsiteX83" fmla="*/ 528332 w 6886274"/>
              <a:gd name="connsiteY83" fmla="*/ 1007608 h 5025119"/>
              <a:gd name="connsiteX84" fmla="*/ 766932 w 6886274"/>
              <a:gd name="connsiteY84" fmla="*/ 1222758 h 5025119"/>
              <a:gd name="connsiteX85" fmla="*/ 681319 w 6886274"/>
              <a:gd name="connsiteY85" fmla="*/ 1190746 h 5025119"/>
              <a:gd name="connsiteX86" fmla="*/ 469520 w 6886274"/>
              <a:gd name="connsiteY86" fmla="*/ 1032920 h 5025119"/>
              <a:gd name="connsiteX87" fmla="*/ 325466 w 6886274"/>
              <a:gd name="connsiteY87" fmla="*/ 917900 h 5025119"/>
              <a:gd name="connsiteX88" fmla="*/ 312066 w 6886274"/>
              <a:gd name="connsiteY88" fmla="*/ 903383 h 5025119"/>
              <a:gd name="connsiteX89" fmla="*/ 296805 w 6886274"/>
              <a:gd name="connsiteY89" fmla="*/ 895566 h 5025119"/>
              <a:gd name="connsiteX90" fmla="*/ 288243 w 6886274"/>
              <a:gd name="connsiteY90" fmla="*/ 910828 h 5025119"/>
              <a:gd name="connsiteX91" fmla="*/ 309460 w 6886274"/>
              <a:gd name="connsiteY91" fmla="*/ 971129 h 5025119"/>
              <a:gd name="connsiteX92" fmla="*/ 407729 w 6886274"/>
              <a:gd name="connsiteY92" fmla="*/ 1062698 h 5025119"/>
              <a:gd name="connsiteX93" fmla="*/ 544338 w 6886274"/>
              <a:gd name="connsiteY93" fmla="*/ 1189257 h 5025119"/>
              <a:gd name="connsiteX94" fmla="*/ 454630 w 6886274"/>
              <a:gd name="connsiteY94" fmla="*/ 1120766 h 5025119"/>
              <a:gd name="connsiteX95" fmla="*/ 385396 w 6886274"/>
              <a:gd name="connsiteY95" fmla="*/ 1070515 h 5025119"/>
              <a:gd name="connsiteX96" fmla="*/ 366040 w 6886274"/>
              <a:gd name="connsiteY96" fmla="*/ 1067537 h 5025119"/>
              <a:gd name="connsiteX97" fmla="*/ 361573 w 6886274"/>
              <a:gd name="connsiteY97" fmla="*/ 1086149 h 5025119"/>
              <a:gd name="connsiteX98" fmla="*/ 402146 w 6886274"/>
              <a:gd name="connsiteY98" fmla="*/ 1152778 h 5025119"/>
              <a:gd name="connsiteX99" fmla="*/ 475475 w 6886274"/>
              <a:gd name="connsiteY99" fmla="*/ 1218663 h 5025119"/>
              <a:gd name="connsiteX100" fmla="*/ 393957 w 6886274"/>
              <a:gd name="connsiteY100" fmla="*/ 1201913 h 5025119"/>
              <a:gd name="connsiteX101" fmla="*/ 460586 w 6886274"/>
              <a:gd name="connsiteY101" fmla="*/ 1260353 h 5025119"/>
              <a:gd name="connsiteX102" fmla="*/ 561089 w 6886274"/>
              <a:gd name="connsiteY102" fmla="*/ 1291993 h 5025119"/>
              <a:gd name="connsiteX103" fmla="*/ 602034 w 6886274"/>
              <a:gd name="connsiteY103" fmla="*/ 1328843 h 5025119"/>
              <a:gd name="connsiteX104" fmla="*/ 641863 w 6886274"/>
              <a:gd name="connsiteY104" fmla="*/ 1368672 h 5025119"/>
              <a:gd name="connsiteX105" fmla="*/ 651541 w 6886274"/>
              <a:gd name="connsiteY105" fmla="*/ 1404406 h 5025119"/>
              <a:gd name="connsiteX106" fmla="*/ 688392 w 6886274"/>
              <a:gd name="connsiteY106" fmla="*/ 1457263 h 5025119"/>
              <a:gd name="connsiteX107" fmla="*/ 692486 w 6886274"/>
              <a:gd name="connsiteY107" fmla="*/ 1458008 h 5025119"/>
              <a:gd name="connsiteX108" fmla="*/ 719287 w 6886274"/>
              <a:gd name="connsiteY108" fmla="*/ 1485181 h 5025119"/>
              <a:gd name="connsiteX109" fmla="*/ 745343 w 6886274"/>
              <a:gd name="connsiteY109" fmla="*/ 1512353 h 5025119"/>
              <a:gd name="connsiteX110" fmla="*/ 750926 w 6886274"/>
              <a:gd name="connsiteY110" fmla="*/ 1516448 h 5025119"/>
              <a:gd name="connsiteX111" fmla="*/ 890141 w 6886274"/>
              <a:gd name="connsiteY111" fmla="*/ 1685813 h 5025119"/>
              <a:gd name="connsiteX112" fmla="*/ 899074 w 6886274"/>
              <a:gd name="connsiteY112" fmla="*/ 1693630 h 5025119"/>
              <a:gd name="connsiteX113" fmla="*/ 605012 w 6886274"/>
              <a:gd name="connsiteY113" fmla="*/ 1669435 h 5025119"/>
              <a:gd name="connsiteX114" fmla="*/ 229431 w 6886274"/>
              <a:gd name="connsiteY114" fmla="*/ 1545110 h 5025119"/>
              <a:gd name="connsiteX115" fmla="*/ 251765 w 6886274"/>
              <a:gd name="connsiteY115" fmla="*/ 1614717 h 5025119"/>
              <a:gd name="connsiteX116" fmla="*/ 237992 w 6886274"/>
              <a:gd name="connsiteY116" fmla="*/ 1675391 h 5025119"/>
              <a:gd name="connsiteX117" fmla="*/ 232781 w 6886274"/>
              <a:gd name="connsiteY117" fmla="*/ 1807160 h 5025119"/>
              <a:gd name="connsiteX118" fmla="*/ 236131 w 6886274"/>
              <a:gd name="connsiteY118" fmla="*/ 1828750 h 5025119"/>
              <a:gd name="connsiteX119" fmla="*/ 152007 w 6886274"/>
              <a:gd name="connsiteY119" fmla="*/ 1842150 h 5025119"/>
              <a:gd name="connsiteX120" fmla="*/ 653030 w 6886274"/>
              <a:gd name="connsiteY120" fmla="*/ 2213265 h 5025119"/>
              <a:gd name="connsiteX121" fmla="*/ 318394 w 6886274"/>
              <a:gd name="connsiteY121" fmla="*/ 2143285 h 5025119"/>
              <a:gd name="connsiteX122" fmla="*/ 272982 w 6886274"/>
              <a:gd name="connsiteY122" fmla="*/ 2258305 h 5025119"/>
              <a:gd name="connsiteX123" fmla="*/ 430435 w 6886274"/>
              <a:gd name="connsiteY123" fmla="*/ 2360668 h 5025119"/>
              <a:gd name="connsiteX124" fmla="*/ 488876 w 6886274"/>
              <a:gd name="connsiteY124" fmla="*/ 2563162 h 5025119"/>
              <a:gd name="connsiteX125" fmla="*/ 460586 w 6886274"/>
              <a:gd name="connsiteY125" fmla="*/ 2748533 h 5025119"/>
              <a:gd name="connsiteX126" fmla="*/ 393212 w 6886274"/>
              <a:gd name="connsiteY126" fmla="*/ 2807345 h 5025119"/>
              <a:gd name="connsiteX127" fmla="*/ 295688 w 6886274"/>
              <a:gd name="connsiteY127" fmla="*/ 2913059 h 5025119"/>
              <a:gd name="connsiteX128" fmla="*/ 235386 w 6886274"/>
              <a:gd name="connsiteY128" fmla="*/ 2978572 h 5025119"/>
              <a:gd name="connsiteX129" fmla="*/ 25448 w 6886274"/>
              <a:gd name="connsiteY129" fmla="*/ 2952888 h 5025119"/>
              <a:gd name="connsiteX130" fmla="*/ 305738 w 6886274"/>
              <a:gd name="connsiteY130" fmla="*/ 3119275 h 5025119"/>
              <a:gd name="connsiteX131" fmla="*/ 79049 w 6886274"/>
              <a:gd name="connsiteY131" fmla="*/ 3098430 h 5025119"/>
              <a:gd name="connsiteX132" fmla="*/ 4975 w 6886274"/>
              <a:gd name="connsiteY132" fmla="*/ 3109969 h 5025119"/>
              <a:gd name="connsiteX133" fmla="*/ 47037 w 6886274"/>
              <a:gd name="connsiteY133" fmla="*/ 3163943 h 5025119"/>
              <a:gd name="connsiteX134" fmla="*/ 213425 w 6886274"/>
              <a:gd name="connsiteY134" fmla="*/ 3255139 h 5025119"/>
              <a:gd name="connsiteX135" fmla="*/ 556622 w 6886274"/>
              <a:gd name="connsiteY135" fmla="*/ 3502301 h 5025119"/>
              <a:gd name="connsiteX136" fmla="*/ 224592 w 6886274"/>
              <a:gd name="connsiteY136" fmla="*/ 3388771 h 5025119"/>
              <a:gd name="connsiteX137" fmla="*/ 574861 w 6886274"/>
              <a:gd name="connsiteY137" fmla="*/ 3643004 h 5025119"/>
              <a:gd name="connsiteX138" fmla="*/ 652657 w 6886274"/>
              <a:gd name="connsiteY138" fmla="*/ 3727501 h 5025119"/>
              <a:gd name="connsiteX139" fmla="*/ 810111 w 6886274"/>
              <a:gd name="connsiteY139" fmla="*/ 3937067 h 5025119"/>
              <a:gd name="connsiteX140" fmla="*/ 802294 w 6886274"/>
              <a:gd name="connsiteY140" fmla="*/ 3960890 h 5025119"/>
              <a:gd name="connsiteX141" fmla="*/ 620646 w 6886274"/>
              <a:gd name="connsiteY141" fmla="*/ 3927017 h 5025119"/>
              <a:gd name="connsiteX142" fmla="*/ 856268 w 6886274"/>
              <a:gd name="connsiteY142" fmla="*/ 4103082 h 5025119"/>
              <a:gd name="connsiteX143" fmla="*/ 1099707 w 6886274"/>
              <a:gd name="connsiteY143" fmla="*/ 4238574 h 5025119"/>
              <a:gd name="connsiteX144" fmla="*/ 926992 w 6886274"/>
              <a:gd name="connsiteY144" fmla="*/ 4218102 h 5025119"/>
              <a:gd name="connsiteX145" fmla="*/ 689508 w 6886274"/>
              <a:gd name="connsiteY145" fmla="*/ 4140677 h 5025119"/>
              <a:gd name="connsiteX146" fmla="*/ 606873 w 6886274"/>
              <a:gd name="connsiteY146" fmla="*/ 4169711 h 5025119"/>
              <a:gd name="connsiteX147" fmla="*/ 831701 w 6886274"/>
              <a:gd name="connsiteY147" fmla="*/ 4297759 h 5025119"/>
              <a:gd name="connsiteX148" fmla="*/ 960493 w 6886274"/>
              <a:gd name="connsiteY148" fmla="*/ 4356944 h 5025119"/>
              <a:gd name="connsiteX149" fmla="*/ 1012233 w 6886274"/>
              <a:gd name="connsiteY149" fmla="*/ 4402356 h 5025119"/>
              <a:gd name="connsiteX150" fmla="*/ 1159636 w 6886274"/>
              <a:gd name="connsiteY150" fmla="*/ 4564276 h 5025119"/>
              <a:gd name="connsiteX151" fmla="*/ 1592169 w 6886274"/>
              <a:gd name="connsiteY151" fmla="*/ 4741458 h 5025119"/>
              <a:gd name="connsiteX152" fmla="*/ 3110499 w 6886274"/>
              <a:gd name="connsiteY152" fmla="*/ 5032171 h 5025119"/>
              <a:gd name="connsiteX153" fmla="*/ 6033630 w 6886274"/>
              <a:gd name="connsiteY153" fmla="*/ 4091915 h 5025119"/>
              <a:gd name="connsiteX154" fmla="*/ 6180661 w 6886274"/>
              <a:gd name="connsiteY154" fmla="*/ 3957912 h 5025119"/>
              <a:gd name="connsiteX155" fmla="*/ 6305359 w 6886274"/>
              <a:gd name="connsiteY155" fmla="*/ 3837309 h 5025119"/>
              <a:gd name="connsiteX156" fmla="*/ 6240218 w 6886274"/>
              <a:gd name="connsiteY156" fmla="*/ 3796364 h 5025119"/>
              <a:gd name="connsiteX157" fmla="*/ 6328437 w 6886274"/>
              <a:gd name="connsiteY157" fmla="*/ 3681344 h 5025119"/>
              <a:gd name="connsiteX158" fmla="*/ 6608355 w 6886274"/>
              <a:gd name="connsiteY158" fmla="*/ 3326236 h 5025119"/>
              <a:gd name="connsiteX159" fmla="*/ 6731191 w 6886274"/>
              <a:gd name="connsiteY159" fmla="*/ 3248067 h 5025119"/>
              <a:gd name="connsiteX160" fmla="*/ 6880456 w 6886274"/>
              <a:gd name="connsiteY160" fmla="*/ 3051529 h 5025119"/>
              <a:gd name="connsiteX161" fmla="*/ 6901673 w 6886274"/>
              <a:gd name="connsiteY161" fmla="*/ 2763795 h 5025119"/>
              <a:gd name="connsiteX162" fmla="*/ 6871150 w 6886274"/>
              <a:gd name="connsiteY162" fmla="*/ 2948421 h 5025119"/>
              <a:gd name="connsiteX163" fmla="*/ 6848444 w 6886274"/>
              <a:gd name="connsiteY163" fmla="*/ 2890353 h 5025119"/>
              <a:gd name="connsiteX164" fmla="*/ 6878223 w 6886274"/>
              <a:gd name="connsiteY164" fmla="*/ 2873230 h 5025119"/>
              <a:gd name="connsiteX165" fmla="*/ 6762459 w 6886274"/>
              <a:gd name="connsiteY165" fmla="*/ 2568745 h 5025119"/>
              <a:gd name="connsiteX166" fmla="*/ 6673123 w 6886274"/>
              <a:gd name="connsiteY166" fmla="*/ 2451493 h 5025119"/>
              <a:gd name="connsiteX167" fmla="*/ 6662700 w 6886274"/>
              <a:gd name="connsiteY167" fmla="*/ 2346896 h 5025119"/>
              <a:gd name="connsiteX168" fmla="*/ 6487752 w 6886274"/>
              <a:gd name="connsiteY168" fmla="*/ 2285105 h 5025119"/>
              <a:gd name="connsiteX169" fmla="*/ 6652278 w 6886274"/>
              <a:gd name="connsiteY169" fmla="*/ 2063628 h 5025119"/>
              <a:gd name="connsiteX170" fmla="*/ 6668656 w 6886274"/>
              <a:gd name="connsiteY170" fmla="*/ 2017843 h 5025119"/>
              <a:gd name="connsiteX171" fmla="*/ 6570015 w 6886274"/>
              <a:gd name="connsiteY171" fmla="*/ 1854062 h 5025119"/>
              <a:gd name="connsiteX172" fmla="*/ 6554009 w 6886274"/>
              <a:gd name="connsiteY172" fmla="*/ 1827633 h 5025119"/>
              <a:gd name="connsiteX173" fmla="*/ 6517531 w 6886274"/>
              <a:gd name="connsiteY173" fmla="*/ 1775149 h 5025119"/>
              <a:gd name="connsiteX174" fmla="*/ 6412934 w 6886274"/>
              <a:gd name="connsiteY174" fmla="*/ 1762493 h 5025119"/>
              <a:gd name="connsiteX175" fmla="*/ 6467279 w 6886274"/>
              <a:gd name="connsiteY175" fmla="*/ 1725642 h 5025119"/>
              <a:gd name="connsiteX176" fmla="*/ 6572621 w 6886274"/>
              <a:gd name="connsiteY176" fmla="*/ 1600200 h 5025119"/>
              <a:gd name="connsiteX177" fmla="*/ 6502641 w 6886274"/>
              <a:gd name="connsiteY177" fmla="*/ 1480341 h 5025119"/>
              <a:gd name="connsiteX178" fmla="*/ 6481796 w 6886274"/>
              <a:gd name="connsiteY178" fmla="*/ 1461358 h 5025119"/>
              <a:gd name="connsiteX179" fmla="*/ 6509713 w 6886274"/>
              <a:gd name="connsiteY179" fmla="*/ 1436418 h 5025119"/>
              <a:gd name="connsiteX180" fmla="*/ 6567037 w 6886274"/>
              <a:gd name="connsiteY180" fmla="*/ 1348199 h 5025119"/>
              <a:gd name="connsiteX181" fmla="*/ 6596816 w 6886274"/>
              <a:gd name="connsiteY181" fmla="*/ 1286781 h 5025119"/>
              <a:gd name="connsiteX182" fmla="*/ 6632178 w 6886274"/>
              <a:gd name="connsiteY182" fmla="*/ 1261842 h 5025119"/>
              <a:gd name="connsiteX183" fmla="*/ 6639994 w 6886274"/>
              <a:gd name="connsiteY183" fmla="*/ 1240625 h 5025119"/>
              <a:gd name="connsiteX184" fmla="*/ 6622127 w 6886274"/>
              <a:gd name="connsiteY184" fmla="*/ 1136400 h 5025119"/>
              <a:gd name="connsiteX185" fmla="*/ 6612077 w 6886274"/>
              <a:gd name="connsiteY185" fmla="*/ 1109599 h 5025119"/>
              <a:gd name="connsiteX186" fmla="*/ 6531675 w 6886274"/>
              <a:gd name="connsiteY186" fmla="*/ 1009469 h 5025119"/>
              <a:gd name="connsiteX187" fmla="*/ 6456113 w 6886274"/>
              <a:gd name="connsiteY187" fmla="*/ 845315 h 5025119"/>
              <a:gd name="connsiteX188" fmla="*/ 6440851 w 6886274"/>
              <a:gd name="connsiteY188" fmla="*/ 739229 h 5025119"/>
              <a:gd name="connsiteX189" fmla="*/ 6434523 w 6886274"/>
              <a:gd name="connsiteY189" fmla="*/ 715034 h 5025119"/>
              <a:gd name="connsiteX190" fmla="*/ 6432290 w 6886274"/>
              <a:gd name="connsiteY190" fmla="*/ 617510 h 5025119"/>
              <a:gd name="connsiteX191" fmla="*/ 6416284 w 6886274"/>
              <a:gd name="connsiteY191" fmla="*/ 595176 h 5025119"/>
              <a:gd name="connsiteX192" fmla="*/ 6267763 w 6886274"/>
              <a:gd name="connsiteY192" fmla="*/ 591826 h 5025119"/>
              <a:gd name="connsiteX193" fmla="*/ 6236496 w 6886274"/>
              <a:gd name="connsiteY193" fmla="*/ 521102 h 5025119"/>
              <a:gd name="connsiteX194" fmla="*/ 6257341 w 6886274"/>
              <a:gd name="connsiteY194" fmla="*/ 487229 h 5025119"/>
              <a:gd name="connsiteX195" fmla="*/ 6248780 w 6886274"/>
              <a:gd name="connsiteY195" fmla="*/ 465267 h 5025119"/>
              <a:gd name="connsiteX196" fmla="*/ 6226818 w 6886274"/>
              <a:gd name="connsiteY196" fmla="*/ 473456 h 5025119"/>
              <a:gd name="connsiteX197" fmla="*/ 6115149 w 6886274"/>
              <a:gd name="connsiteY197" fmla="*/ 551625 h 5025119"/>
              <a:gd name="connsiteX198" fmla="*/ 5951739 w 6886274"/>
              <a:gd name="connsiteY198" fmla="*/ 659944 h 5025119"/>
              <a:gd name="connsiteX199" fmla="*/ 5917122 w 6886274"/>
              <a:gd name="connsiteY199" fmla="*/ 644310 h 5025119"/>
              <a:gd name="connsiteX200" fmla="*/ 5890694 w 6886274"/>
              <a:gd name="connsiteY200" fmla="*/ 630538 h 5025119"/>
              <a:gd name="connsiteX201" fmla="*/ 5837464 w 6886274"/>
              <a:gd name="connsiteY201" fmla="*/ 646916 h 5025119"/>
              <a:gd name="connsiteX202" fmla="*/ 5809175 w 6886274"/>
              <a:gd name="connsiteY202" fmla="*/ 683395 h 5025119"/>
              <a:gd name="connsiteX203" fmla="*/ 5815503 w 6886274"/>
              <a:gd name="connsiteY203" fmla="*/ 698656 h 5025119"/>
              <a:gd name="connsiteX204" fmla="*/ 5746268 w 6886274"/>
              <a:gd name="connsiteY204" fmla="*/ 667389 h 5025119"/>
              <a:gd name="connsiteX205" fmla="*/ 5458905 w 6886274"/>
              <a:gd name="connsiteY205" fmla="*/ 754119 h 5025119"/>
              <a:gd name="connsiteX206" fmla="*/ 885302 w 6886274"/>
              <a:gd name="connsiteY206" fmla="*/ 1333310 h 5025119"/>
              <a:gd name="connsiteX207" fmla="*/ 862596 w 6886274"/>
              <a:gd name="connsiteY207" fmla="*/ 1314326 h 5025119"/>
              <a:gd name="connsiteX208" fmla="*/ 866318 w 6886274"/>
              <a:gd name="connsiteY208" fmla="*/ 1309860 h 5025119"/>
              <a:gd name="connsiteX209" fmla="*/ 912103 w 6886274"/>
              <a:gd name="connsiteY209" fmla="*/ 1341127 h 5025119"/>
              <a:gd name="connsiteX210" fmla="*/ 885302 w 6886274"/>
              <a:gd name="connsiteY210" fmla="*/ 1333310 h 5025119"/>
              <a:gd name="connsiteX211" fmla="*/ 1140280 w 6886274"/>
              <a:gd name="connsiteY211" fmla="*/ 787619 h 5025119"/>
              <a:gd name="connsiteX212" fmla="*/ 1414987 w 6886274"/>
              <a:gd name="connsiteY212" fmla="*/ 975596 h 5025119"/>
              <a:gd name="connsiteX213" fmla="*/ 1410892 w 6886274"/>
              <a:gd name="connsiteY213" fmla="*/ 980063 h 5025119"/>
              <a:gd name="connsiteX214" fmla="*/ 1140280 w 6886274"/>
              <a:gd name="connsiteY214" fmla="*/ 787619 h 5025119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  <a:cxn ang="0">
                <a:pos x="connsiteX95" y="connsiteY95"/>
              </a:cxn>
              <a:cxn ang="0">
                <a:pos x="connsiteX96" y="connsiteY96"/>
              </a:cxn>
              <a:cxn ang="0">
                <a:pos x="connsiteX97" y="connsiteY97"/>
              </a:cxn>
              <a:cxn ang="0">
                <a:pos x="connsiteX98" y="connsiteY98"/>
              </a:cxn>
              <a:cxn ang="0">
                <a:pos x="connsiteX99" y="connsiteY99"/>
              </a:cxn>
              <a:cxn ang="0">
                <a:pos x="connsiteX100" y="connsiteY100"/>
              </a:cxn>
              <a:cxn ang="0">
                <a:pos x="connsiteX101" y="connsiteY101"/>
              </a:cxn>
              <a:cxn ang="0">
                <a:pos x="connsiteX102" y="connsiteY102"/>
              </a:cxn>
              <a:cxn ang="0">
                <a:pos x="connsiteX103" y="connsiteY103"/>
              </a:cxn>
              <a:cxn ang="0">
                <a:pos x="connsiteX104" y="connsiteY104"/>
              </a:cxn>
              <a:cxn ang="0">
                <a:pos x="connsiteX105" y="connsiteY105"/>
              </a:cxn>
              <a:cxn ang="0">
                <a:pos x="connsiteX106" y="connsiteY106"/>
              </a:cxn>
              <a:cxn ang="0">
                <a:pos x="connsiteX107" y="connsiteY107"/>
              </a:cxn>
              <a:cxn ang="0">
                <a:pos x="connsiteX108" y="connsiteY108"/>
              </a:cxn>
              <a:cxn ang="0">
                <a:pos x="connsiteX109" y="connsiteY109"/>
              </a:cxn>
              <a:cxn ang="0">
                <a:pos x="connsiteX110" y="connsiteY110"/>
              </a:cxn>
              <a:cxn ang="0">
                <a:pos x="connsiteX111" y="connsiteY111"/>
              </a:cxn>
              <a:cxn ang="0">
                <a:pos x="connsiteX112" y="connsiteY112"/>
              </a:cxn>
              <a:cxn ang="0">
                <a:pos x="connsiteX113" y="connsiteY113"/>
              </a:cxn>
              <a:cxn ang="0">
                <a:pos x="connsiteX114" y="connsiteY114"/>
              </a:cxn>
              <a:cxn ang="0">
                <a:pos x="connsiteX115" y="connsiteY115"/>
              </a:cxn>
              <a:cxn ang="0">
                <a:pos x="connsiteX116" y="connsiteY116"/>
              </a:cxn>
              <a:cxn ang="0">
                <a:pos x="connsiteX117" y="connsiteY117"/>
              </a:cxn>
              <a:cxn ang="0">
                <a:pos x="connsiteX118" y="connsiteY118"/>
              </a:cxn>
              <a:cxn ang="0">
                <a:pos x="connsiteX119" y="connsiteY119"/>
              </a:cxn>
              <a:cxn ang="0">
                <a:pos x="connsiteX120" y="connsiteY120"/>
              </a:cxn>
              <a:cxn ang="0">
                <a:pos x="connsiteX121" y="connsiteY121"/>
              </a:cxn>
              <a:cxn ang="0">
                <a:pos x="connsiteX122" y="connsiteY122"/>
              </a:cxn>
              <a:cxn ang="0">
                <a:pos x="connsiteX123" y="connsiteY123"/>
              </a:cxn>
              <a:cxn ang="0">
                <a:pos x="connsiteX124" y="connsiteY124"/>
              </a:cxn>
              <a:cxn ang="0">
                <a:pos x="connsiteX125" y="connsiteY125"/>
              </a:cxn>
              <a:cxn ang="0">
                <a:pos x="connsiteX126" y="connsiteY126"/>
              </a:cxn>
              <a:cxn ang="0">
                <a:pos x="connsiteX127" y="connsiteY127"/>
              </a:cxn>
              <a:cxn ang="0">
                <a:pos x="connsiteX128" y="connsiteY128"/>
              </a:cxn>
              <a:cxn ang="0">
                <a:pos x="connsiteX129" y="connsiteY129"/>
              </a:cxn>
              <a:cxn ang="0">
                <a:pos x="connsiteX130" y="connsiteY130"/>
              </a:cxn>
              <a:cxn ang="0">
                <a:pos x="connsiteX131" y="connsiteY131"/>
              </a:cxn>
              <a:cxn ang="0">
                <a:pos x="connsiteX132" y="connsiteY132"/>
              </a:cxn>
              <a:cxn ang="0">
                <a:pos x="connsiteX133" y="connsiteY133"/>
              </a:cxn>
              <a:cxn ang="0">
                <a:pos x="connsiteX134" y="connsiteY134"/>
              </a:cxn>
              <a:cxn ang="0">
                <a:pos x="connsiteX135" y="connsiteY135"/>
              </a:cxn>
              <a:cxn ang="0">
                <a:pos x="connsiteX136" y="connsiteY136"/>
              </a:cxn>
              <a:cxn ang="0">
                <a:pos x="connsiteX137" y="connsiteY137"/>
              </a:cxn>
              <a:cxn ang="0">
                <a:pos x="connsiteX138" y="connsiteY138"/>
              </a:cxn>
              <a:cxn ang="0">
                <a:pos x="connsiteX139" y="connsiteY139"/>
              </a:cxn>
              <a:cxn ang="0">
                <a:pos x="connsiteX140" y="connsiteY140"/>
              </a:cxn>
              <a:cxn ang="0">
                <a:pos x="connsiteX141" y="connsiteY141"/>
              </a:cxn>
              <a:cxn ang="0">
                <a:pos x="connsiteX142" y="connsiteY142"/>
              </a:cxn>
              <a:cxn ang="0">
                <a:pos x="connsiteX143" y="connsiteY143"/>
              </a:cxn>
              <a:cxn ang="0">
                <a:pos x="connsiteX144" y="connsiteY144"/>
              </a:cxn>
              <a:cxn ang="0">
                <a:pos x="connsiteX145" y="connsiteY145"/>
              </a:cxn>
              <a:cxn ang="0">
                <a:pos x="connsiteX146" y="connsiteY146"/>
              </a:cxn>
              <a:cxn ang="0">
                <a:pos x="connsiteX147" y="connsiteY147"/>
              </a:cxn>
              <a:cxn ang="0">
                <a:pos x="connsiteX148" y="connsiteY148"/>
              </a:cxn>
              <a:cxn ang="0">
                <a:pos x="connsiteX149" y="connsiteY149"/>
              </a:cxn>
              <a:cxn ang="0">
                <a:pos x="connsiteX150" y="connsiteY150"/>
              </a:cxn>
              <a:cxn ang="0">
                <a:pos x="connsiteX151" y="connsiteY151"/>
              </a:cxn>
              <a:cxn ang="0">
                <a:pos x="connsiteX152" y="connsiteY152"/>
              </a:cxn>
              <a:cxn ang="0">
                <a:pos x="connsiteX153" y="connsiteY153"/>
              </a:cxn>
              <a:cxn ang="0">
                <a:pos x="connsiteX154" y="connsiteY154"/>
              </a:cxn>
              <a:cxn ang="0">
                <a:pos x="connsiteX155" y="connsiteY155"/>
              </a:cxn>
              <a:cxn ang="0">
                <a:pos x="connsiteX156" y="connsiteY156"/>
              </a:cxn>
              <a:cxn ang="0">
                <a:pos x="connsiteX157" y="connsiteY157"/>
              </a:cxn>
              <a:cxn ang="0">
                <a:pos x="connsiteX158" y="connsiteY158"/>
              </a:cxn>
              <a:cxn ang="0">
                <a:pos x="connsiteX159" y="connsiteY159"/>
              </a:cxn>
              <a:cxn ang="0">
                <a:pos x="connsiteX160" y="connsiteY160"/>
              </a:cxn>
              <a:cxn ang="0">
                <a:pos x="connsiteX161" y="connsiteY161"/>
              </a:cxn>
              <a:cxn ang="0">
                <a:pos x="connsiteX162" y="connsiteY162"/>
              </a:cxn>
              <a:cxn ang="0">
                <a:pos x="connsiteX163" y="connsiteY163"/>
              </a:cxn>
              <a:cxn ang="0">
                <a:pos x="connsiteX164" y="connsiteY164"/>
              </a:cxn>
              <a:cxn ang="0">
                <a:pos x="connsiteX165" y="connsiteY165"/>
              </a:cxn>
              <a:cxn ang="0">
                <a:pos x="connsiteX166" y="connsiteY166"/>
              </a:cxn>
              <a:cxn ang="0">
                <a:pos x="connsiteX167" y="connsiteY167"/>
              </a:cxn>
              <a:cxn ang="0">
                <a:pos x="connsiteX168" y="connsiteY168"/>
              </a:cxn>
              <a:cxn ang="0">
                <a:pos x="connsiteX169" y="connsiteY169"/>
              </a:cxn>
              <a:cxn ang="0">
                <a:pos x="connsiteX170" y="connsiteY170"/>
              </a:cxn>
              <a:cxn ang="0">
                <a:pos x="connsiteX171" y="connsiteY171"/>
              </a:cxn>
              <a:cxn ang="0">
                <a:pos x="connsiteX172" y="connsiteY172"/>
              </a:cxn>
              <a:cxn ang="0">
                <a:pos x="connsiteX173" y="connsiteY173"/>
              </a:cxn>
              <a:cxn ang="0">
                <a:pos x="connsiteX174" y="connsiteY174"/>
              </a:cxn>
              <a:cxn ang="0">
                <a:pos x="connsiteX175" y="connsiteY175"/>
              </a:cxn>
              <a:cxn ang="0">
                <a:pos x="connsiteX176" y="connsiteY176"/>
              </a:cxn>
              <a:cxn ang="0">
                <a:pos x="connsiteX177" y="connsiteY177"/>
              </a:cxn>
              <a:cxn ang="0">
                <a:pos x="connsiteX178" y="connsiteY178"/>
              </a:cxn>
              <a:cxn ang="0">
                <a:pos x="connsiteX179" y="connsiteY179"/>
              </a:cxn>
              <a:cxn ang="0">
                <a:pos x="connsiteX180" y="connsiteY180"/>
              </a:cxn>
              <a:cxn ang="0">
                <a:pos x="connsiteX181" y="connsiteY181"/>
              </a:cxn>
              <a:cxn ang="0">
                <a:pos x="connsiteX182" y="connsiteY182"/>
              </a:cxn>
              <a:cxn ang="0">
                <a:pos x="connsiteX183" y="connsiteY183"/>
              </a:cxn>
              <a:cxn ang="0">
                <a:pos x="connsiteX184" y="connsiteY184"/>
              </a:cxn>
              <a:cxn ang="0">
                <a:pos x="connsiteX185" y="connsiteY185"/>
              </a:cxn>
              <a:cxn ang="0">
                <a:pos x="connsiteX186" y="connsiteY186"/>
              </a:cxn>
              <a:cxn ang="0">
                <a:pos x="connsiteX187" y="connsiteY187"/>
              </a:cxn>
              <a:cxn ang="0">
                <a:pos x="connsiteX188" y="connsiteY188"/>
              </a:cxn>
              <a:cxn ang="0">
                <a:pos x="connsiteX189" y="connsiteY189"/>
              </a:cxn>
              <a:cxn ang="0">
                <a:pos x="connsiteX190" y="connsiteY190"/>
              </a:cxn>
              <a:cxn ang="0">
                <a:pos x="connsiteX191" y="connsiteY191"/>
              </a:cxn>
              <a:cxn ang="0">
                <a:pos x="connsiteX192" y="connsiteY192"/>
              </a:cxn>
              <a:cxn ang="0">
                <a:pos x="connsiteX193" y="connsiteY193"/>
              </a:cxn>
              <a:cxn ang="0">
                <a:pos x="connsiteX194" y="connsiteY194"/>
              </a:cxn>
              <a:cxn ang="0">
                <a:pos x="connsiteX195" y="connsiteY195"/>
              </a:cxn>
              <a:cxn ang="0">
                <a:pos x="connsiteX196" y="connsiteY196"/>
              </a:cxn>
              <a:cxn ang="0">
                <a:pos x="connsiteX197" y="connsiteY197"/>
              </a:cxn>
              <a:cxn ang="0">
                <a:pos x="connsiteX198" y="connsiteY198"/>
              </a:cxn>
              <a:cxn ang="0">
                <a:pos x="connsiteX199" y="connsiteY199"/>
              </a:cxn>
              <a:cxn ang="0">
                <a:pos x="connsiteX200" y="connsiteY200"/>
              </a:cxn>
              <a:cxn ang="0">
                <a:pos x="connsiteX201" y="connsiteY201"/>
              </a:cxn>
              <a:cxn ang="0">
                <a:pos x="connsiteX202" y="connsiteY202"/>
              </a:cxn>
              <a:cxn ang="0">
                <a:pos x="connsiteX203" y="connsiteY203"/>
              </a:cxn>
              <a:cxn ang="0">
                <a:pos x="connsiteX204" y="connsiteY204"/>
              </a:cxn>
              <a:cxn ang="0">
                <a:pos x="connsiteX205" y="connsiteY205"/>
              </a:cxn>
              <a:cxn ang="0">
                <a:pos x="connsiteX206" y="connsiteY206"/>
              </a:cxn>
              <a:cxn ang="0">
                <a:pos x="connsiteX207" y="connsiteY207"/>
              </a:cxn>
              <a:cxn ang="0">
                <a:pos x="connsiteX208" y="connsiteY208"/>
              </a:cxn>
              <a:cxn ang="0">
                <a:pos x="connsiteX209" y="connsiteY209"/>
              </a:cxn>
              <a:cxn ang="0">
                <a:pos x="connsiteX210" y="connsiteY210"/>
              </a:cxn>
              <a:cxn ang="0">
                <a:pos x="connsiteX211" y="connsiteY211"/>
              </a:cxn>
              <a:cxn ang="0">
                <a:pos x="connsiteX212" y="connsiteY212"/>
              </a:cxn>
              <a:cxn ang="0">
                <a:pos x="connsiteX213" y="connsiteY213"/>
              </a:cxn>
              <a:cxn ang="0">
                <a:pos x="connsiteX214" y="connsiteY214"/>
              </a:cxn>
            </a:cxnLst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92825A4-268B-4301-8432-F9E9B2661AE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2843784" y="1572768"/>
            <a:ext cx="6501384" cy="4096512"/>
          </a:xfrm>
        </p:spPr>
        <p:txBody>
          <a:bodyPr>
            <a:normAutofit/>
          </a:bodyPr>
          <a:lstStyle>
            <a:lvl1pPr algn="ctr">
              <a:defRPr sz="40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Date Placeholder 2">
            <a:extLst>
              <a:ext uri="{FF2B5EF4-FFF2-40B4-BE49-F238E27FC236}">
                <a16:creationId xmlns:a16="http://schemas.microsoft.com/office/drawing/2014/main" id="{DA33410F-8A90-47F6-BD39-4AC0E4358351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4" name="Footer Placeholder 3">
            <a:extLst>
              <a:ext uri="{FF2B5EF4-FFF2-40B4-BE49-F238E27FC236}">
                <a16:creationId xmlns:a16="http://schemas.microsoft.com/office/drawing/2014/main" id="{D1D819A9-F8DE-4E5C-AFC3-E0105ACD8295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>
            <a:extLst>
              <a:ext uri="{FF2B5EF4-FFF2-40B4-BE49-F238E27FC236}">
                <a16:creationId xmlns:a16="http://schemas.microsoft.com/office/drawing/2014/main" id="{A4E25320-A12F-4F3E-8EC9-11292FF36BEA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85161121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1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596200075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 2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Freeform: Shape 5" descr="Mask ID=&#10;Mask position=bottom, center&#10;Mask family= brushstroke, landscape, wide">
            <a:extLst>
              <a:ext uri="{FF2B5EF4-FFF2-40B4-BE49-F238E27FC236}">
                <a16:creationId xmlns:a16="http://schemas.microsoft.com/office/drawing/2014/main" id="{736BF44D-E8DD-45FA-931D-CBCC67D57944}"/>
              </a:ext>
            </a:extLst>
          </p:cNvPr>
          <p:cNvSpPr/>
          <p:nvPr/>
        </p:nvSpPr>
        <p:spPr>
          <a:xfrm>
            <a:off x="1768100" y="-1"/>
            <a:ext cx="10423900" cy="5920155"/>
          </a:xfrm>
          <a:custGeom>
            <a:avLst/>
            <a:gdLst>
              <a:gd name="connsiteX0" fmla="*/ 10423900 w 10423900"/>
              <a:gd name="connsiteY0" fmla="*/ 0 h 5491534"/>
              <a:gd name="connsiteX1" fmla="*/ 3493157 w 10423900"/>
              <a:gd name="connsiteY1" fmla="*/ 0 h 5491534"/>
              <a:gd name="connsiteX2" fmla="*/ 3493018 w 10423900"/>
              <a:gd name="connsiteY2" fmla="*/ 31 h 5491534"/>
              <a:gd name="connsiteX3" fmla="*/ 3245493 w 10423900"/>
              <a:gd name="connsiteY3" fmla="*/ 104839 h 5491534"/>
              <a:gd name="connsiteX4" fmla="*/ 4434802 w 10423900"/>
              <a:gd name="connsiteY4" fmla="*/ 284558 h 5491534"/>
              <a:gd name="connsiteX5" fmla="*/ 4011937 w 10423900"/>
              <a:gd name="connsiteY5" fmla="*/ 395559 h 5491534"/>
              <a:gd name="connsiteX6" fmla="*/ 3573213 w 10423900"/>
              <a:gd name="connsiteY6" fmla="*/ 474847 h 5491534"/>
              <a:gd name="connsiteX7" fmla="*/ 3097489 w 10423900"/>
              <a:gd name="connsiteY7" fmla="*/ 532990 h 5491534"/>
              <a:gd name="connsiteX8" fmla="*/ 2664052 w 10423900"/>
              <a:gd name="connsiteY8" fmla="*/ 649279 h 5491534"/>
              <a:gd name="connsiteX9" fmla="*/ 3795218 w 10423900"/>
              <a:gd name="connsiteY9" fmla="*/ 696852 h 5491534"/>
              <a:gd name="connsiteX10" fmla="*/ 3208492 w 10423900"/>
              <a:gd name="connsiteY10" fmla="*/ 802568 h 5491534"/>
              <a:gd name="connsiteX11" fmla="*/ 2727483 w 10423900"/>
              <a:gd name="connsiteY11" fmla="*/ 939999 h 5491534"/>
              <a:gd name="connsiteX12" fmla="*/ 2389190 w 10423900"/>
              <a:gd name="connsiteY12" fmla="*/ 1003429 h 5491534"/>
              <a:gd name="connsiteX13" fmla="*/ 2029754 w 10423900"/>
              <a:gd name="connsiteY13" fmla="*/ 1019287 h 5491534"/>
              <a:gd name="connsiteX14" fmla="*/ 1945181 w 10423900"/>
              <a:gd name="connsiteY14" fmla="*/ 1119716 h 5491534"/>
              <a:gd name="connsiteX15" fmla="*/ 2056184 w 10423900"/>
              <a:gd name="connsiteY15" fmla="*/ 1225434 h 5491534"/>
              <a:gd name="connsiteX16" fmla="*/ 2225329 w 10423900"/>
              <a:gd name="connsiteY16" fmla="*/ 1236004 h 5491534"/>
              <a:gd name="connsiteX17" fmla="*/ 3234920 w 10423900"/>
              <a:gd name="connsiteY17" fmla="*/ 1262435 h 5491534"/>
              <a:gd name="connsiteX18" fmla="*/ 0 w 10423900"/>
              <a:gd name="connsiteY18" fmla="*/ 1495009 h 5491534"/>
              <a:gd name="connsiteX19" fmla="*/ 438724 w 10423900"/>
              <a:gd name="connsiteY19" fmla="*/ 1637728 h 5491534"/>
              <a:gd name="connsiteX20" fmla="*/ 586726 w 10423900"/>
              <a:gd name="connsiteY20" fmla="*/ 2028877 h 5491534"/>
              <a:gd name="connsiteX21" fmla="*/ 1125878 w 10423900"/>
              <a:gd name="connsiteY21" fmla="*/ 2250882 h 5491534"/>
              <a:gd name="connsiteX22" fmla="*/ 1474744 w 10423900"/>
              <a:gd name="connsiteY22" fmla="*/ 2330169 h 5491534"/>
              <a:gd name="connsiteX23" fmla="*/ 2272901 w 10423900"/>
              <a:gd name="connsiteY23" fmla="*/ 2446458 h 5491534"/>
              <a:gd name="connsiteX24" fmla="*/ 2389190 w 10423900"/>
              <a:gd name="connsiteY24" fmla="*/ 2636747 h 5491534"/>
              <a:gd name="connsiteX25" fmla="*/ 2489621 w 10423900"/>
              <a:gd name="connsiteY25" fmla="*/ 2848179 h 5491534"/>
              <a:gd name="connsiteX26" fmla="*/ 2701053 w 10423900"/>
              <a:gd name="connsiteY26" fmla="*/ 2985611 h 5491534"/>
              <a:gd name="connsiteX27" fmla="*/ 1057165 w 10423900"/>
              <a:gd name="connsiteY27" fmla="*/ 2964468 h 5491534"/>
              <a:gd name="connsiteX28" fmla="*/ 2912485 w 10423900"/>
              <a:gd name="connsiteY28" fmla="*/ 3408477 h 5491534"/>
              <a:gd name="connsiteX29" fmla="*/ 2748626 w 10423900"/>
              <a:gd name="connsiteY29" fmla="*/ 3582909 h 5491534"/>
              <a:gd name="connsiteX30" fmla="*/ 3763503 w 10423900"/>
              <a:gd name="connsiteY30" fmla="*/ 3820771 h 5491534"/>
              <a:gd name="connsiteX31" fmla="*/ 3219063 w 10423900"/>
              <a:gd name="connsiteY31" fmla="*/ 3847199 h 5491534"/>
              <a:gd name="connsiteX32" fmla="*/ 6385269 w 10423900"/>
              <a:gd name="connsiteY32" fmla="*/ 4840933 h 5491534"/>
              <a:gd name="connsiteX33" fmla="*/ 10285854 w 10423900"/>
              <a:gd name="connsiteY33" fmla="*/ 5471118 h 5491534"/>
              <a:gd name="connsiteX34" fmla="*/ 10423900 w 10423900"/>
              <a:gd name="connsiteY34" fmla="*/ 5491534 h 549153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</a:cxnLst>
            <a:rect l="l" t="t" r="r" b="b"/>
            <a:pathLst>
              <a:path w="10423900" h="5491534">
                <a:moveTo>
                  <a:pt x="10423900" y="0"/>
                </a:moveTo>
                <a:lnTo>
                  <a:pt x="3493157" y="0"/>
                </a:lnTo>
                <a:lnTo>
                  <a:pt x="3493018" y="31"/>
                </a:lnTo>
                <a:cubicBezTo>
                  <a:pt x="3414969" y="12668"/>
                  <a:pt x="3328744" y="21588"/>
                  <a:pt x="3245493" y="104839"/>
                </a:cubicBezTo>
                <a:cubicBezTo>
                  <a:pt x="3668357" y="162984"/>
                  <a:pt x="4075366" y="51981"/>
                  <a:pt x="4434802" y="284558"/>
                </a:cubicBezTo>
                <a:cubicBezTo>
                  <a:pt x="4302656" y="400846"/>
                  <a:pt x="4154654" y="374416"/>
                  <a:pt x="4011937" y="395559"/>
                </a:cubicBezTo>
                <a:cubicBezTo>
                  <a:pt x="3863934" y="416704"/>
                  <a:pt x="3721217" y="453704"/>
                  <a:pt x="3573213" y="474847"/>
                </a:cubicBezTo>
                <a:cubicBezTo>
                  <a:pt x="3414639" y="501275"/>
                  <a:pt x="3256063" y="506562"/>
                  <a:pt x="3097489" y="532990"/>
                </a:cubicBezTo>
                <a:cubicBezTo>
                  <a:pt x="2965345" y="554135"/>
                  <a:pt x="2822627" y="517133"/>
                  <a:pt x="2664052" y="649279"/>
                </a:cubicBezTo>
                <a:cubicBezTo>
                  <a:pt x="3055203" y="744424"/>
                  <a:pt x="3409352" y="601706"/>
                  <a:pt x="3795218" y="696852"/>
                </a:cubicBezTo>
                <a:cubicBezTo>
                  <a:pt x="3567928" y="781425"/>
                  <a:pt x="3382924" y="754995"/>
                  <a:pt x="3208492" y="802568"/>
                </a:cubicBezTo>
                <a:cubicBezTo>
                  <a:pt x="3049916" y="850140"/>
                  <a:pt x="2859627" y="797282"/>
                  <a:pt x="2727483" y="939999"/>
                </a:cubicBezTo>
                <a:cubicBezTo>
                  <a:pt x="2627052" y="1051000"/>
                  <a:pt x="2521336" y="1066858"/>
                  <a:pt x="2389190" y="1003429"/>
                </a:cubicBezTo>
                <a:cubicBezTo>
                  <a:pt x="2272901" y="945284"/>
                  <a:pt x="2146043" y="961142"/>
                  <a:pt x="2029754" y="1019287"/>
                </a:cubicBezTo>
                <a:cubicBezTo>
                  <a:pt x="1987468" y="1040430"/>
                  <a:pt x="1945181" y="1066858"/>
                  <a:pt x="1945181" y="1119716"/>
                </a:cubicBezTo>
                <a:cubicBezTo>
                  <a:pt x="1945181" y="1193719"/>
                  <a:pt x="1998039" y="1214862"/>
                  <a:pt x="2056184" y="1225434"/>
                </a:cubicBezTo>
                <a:cubicBezTo>
                  <a:pt x="2109042" y="1236004"/>
                  <a:pt x="2172471" y="1246577"/>
                  <a:pt x="2225329" y="1236004"/>
                </a:cubicBezTo>
                <a:cubicBezTo>
                  <a:pt x="2563622" y="1177861"/>
                  <a:pt x="2896629" y="1273005"/>
                  <a:pt x="3234920" y="1262435"/>
                </a:cubicBezTo>
                <a:cubicBezTo>
                  <a:pt x="2172471" y="1489724"/>
                  <a:pt x="1099450" y="1415723"/>
                  <a:pt x="0" y="1495009"/>
                </a:cubicBezTo>
                <a:cubicBezTo>
                  <a:pt x="142717" y="1653583"/>
                  <a:pt x="327721" y="1521439"/>
                  <a:pt x="438724" y="1637728"/>
                </a:cubicBezTo>
                <a:cubicBezTo>
                  <a:pt x="333006" y="1880875"/>
                  <a:pt x="375293" y="2013020"/>
                  <a:pt x="586726" y="2028877"/>
                </a:cubicBezTo>
                <a:cubicBezTo>
                  <a:pt x="792873" y="2044734"/>
                  <a:pt x="1014877" y="1960161"/>
                  <a:pt x="1125878" y="2250882"/>
                </a:cubicBezTo>
                <a:cubicBezTo>
                  <a:pt x="1157593" y="2340740"/>
                  <a:pt x="1353170" y="2314312"/>
                  <a:pt x="1474744" y="2330169"/>
                </a:cubicBezTo>
                <a:cubicBezTo>
                  <a:pt x="1739034" y="2367170"/>
                  <a:pt x="2019183" y="2330169"/>
                  <a:pt x="2272901" y="2446458"/>
                </a:cubicBezTo>
                <a:cubicBezTo>
                  <a:pt x="2373332" y="2488744"/>
                  <a:pt x="2442048" y="2520459"/>
                  <a:pt x="2389190" y="2636747"/>
                </a:cubicBezTo>
                <a:cubicBezTo>
                  <a:pt x="2336332" y="2758321"/>
                  <a:pt x="2405048" y="2800607"/>
                  <a:pt x="2489621" y="2848179"/>
                </a:cubicBezTo>
                <a:cubicBezTo>
                  <a:pt x="2553051" y="2885180"/>
                  <a:pt x="2648195" y="2874609"/>
                  <a:pt x="2701053" y="2985611"/>
                </a:cubicBezTo>
                <a:cubicBezTo>
                  <a:pt x="2146043" y="2969753"/>
                  <a:pt x="1606888" y="2879895"/>
                  <a:pt x="1057165" y="2964468"/>
                </a:cubicBezTo>
                <a:cubicBezTo>
                  <a:pt x="1659748" y="3175900"/>
                  <a:pt x="2320474" y="3165328"/>
                  <a:pt x="2912485" y="3408477"/>
                </a:cubicBezTo>
                <a:cubicBezTo>
                  <a:pt x="2891342" y="3493050"/>
                  <a:pt x="2753911" y="3456048"/>
                  <a:pt x="2748626" y="3582909"/>
                </a:cubicBezTo>
                <a:cubicBezTo>
                  <a:pt x="3060489" y="3715055"/>
                  <a:pt x="3435782" y="3625195"/>
                  <a:pt x="3763503" y="3820771"/>
                </a:cubicBezTo>
                <a:cubicBezTo>
                  <a:pt x="3573213" y="3910629"/>
                  <a:pt x="3398782" y="3762626"/>
                  <a:pt x="3219063" y="3847199"/>
                </a:cubicBezTo>
                <a:cubicBezTo>
                  <a:pt x="3277208" y="3974060"/>
                  <a:pt x="5909545" y="4756360"/>
                  <a:pt x="6385269" y="4840933"/>
                </a:cubicBezTo>
                <a:cubicBezTo>
                  <a:pt x="7171204" y="4982659"/>
                  <a:pt x="9157515" y="5302348"/>
                  <a:pt x="10285854" y="5471118"/>
                </a:cubicBezTo>
                <a:lnTo>
                  <a:pt x="10423900" y="5491534"/>
                </a:ln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wrap="square" rtlCol="0" anchor="ctr">
            <a:noAutofit/>
          </a:bodyPr>
          <a:lstStyle/>
          <a:p>
            <a:endParaRPr lang="en-US"/>
          </a:p>
        </p:txBody>
      </p:sp>
      <p:sp>
        <p:nvSpPr>
          <p:cNvPr id="2" name="Date Placeholder 1">
            <a:extLst>
              <a:ext uri="{FF2B5EF4-FFF2-40B4-BE49-F238E27FC236}">
                <a16:creationId xmlns:a16="http://schemas.microsoft.com/office/drawing/2014/main" id="{71C9756B-145D-4BA8-AA43-904C1E7CB86D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3" name="Footer Placeholder 2">
            <a:extLst>
              <a:ext uri="{FF2B5EF4-FFF2-40B4-BE49-F238E27FC236}">
                <a16:creationId xmlns:a16="http://schemas.microsoft.com/office/drawing/2014/main" id="{B21DB60F-139E-4C44-89AF-3F8F5EC241FB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>
            <a:extLst>
              <a:ext uri="{FF2B5EF4-FFF2-40B4-BE49-F238E27FC236}">
                <a16:creationId xmlns:a16="http://schemas.microsoft.com/office/drawing/2014/main" id="{388226C9-C193-4B47-9717-4BC86C9092C7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197729663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Freeform: Shape 7" descr="Tag=AccentColor&#10;Flavor=Light&#10;Target=Fill">
            <a:extLst>
              <a:ext uri="{FF2B5EF4-FFF2-40B4-BE49-F238E27FC236}">
                <a16:creationId xmlns:a16="http://schemas.microsoft.com/office/drawing/2014/main" id="{76C5A8FA-6B61-4934-AF55-C595090CA5DC}"/>
              </a:ext>
            </a:extLst>
          </p:cNvPr>
          <p:cNvSpPr/>
          <p:nvPr/>
        </p:nvSpPr>
        <p:spPr>
          <a:xfrm>
            <a:off x="4726728" y="0"/>
            <a:ext cx="7472381" cy="6858000"/>
          </a:xfrm>
          <a:custGeom>
            <a:avLst/>
            <a:gdLst>
              <a:gd name="connsiteX0" fmla="*/ 1232666 w 7472381"/>
              <a:gd name="connsiteY0" fmla="*/ 0 h 6886575"/>
              <a:gd name="connsiteX1" fmla="*/ 7472381 w 7472381"/>
              <a:gd name="connsiteY1" fmla="*/ 0 h 6886575"/>
              <a:gd name="connsiteX2" fmla="*/ 7472381 w 7472381"/>
              <a:gd name="connsiteY2" fmla="*/ 814388 h 6886575"/>
              <a:gd name="connsiteX3" fmla="*/ 7472381 w 7472381"/>
              <a:gd name="connsiteY3" fmla="*/ 6411516 h 6886575"/>
              <a:gd name="connsiteX4" fmla="*/ 7472381 w 7472381"/>
              <a:gd name="connsiteY4" fmla="*/ 6886575 h 6886575"/>
              <a:gd name="connsiteX5" fmla="*/ 6992676 w 7472381"/>
              <a:gd name="connsiteY5" fmla="*/ 6886575 h 6886575"/>
              <a:gd name="connsiteX6" fmla="*/ 1946893 w 7472381"/>
              <a:gd name="connsiteY6" fmla="*/ 6886575 h 6886575"/>
              <a:gd name="connsiteX7" fmla="*/ 1506276 w 7472381"/>
              <a:gd name="connsiteY7" fmla="*/ 6686550 h 6886575"/>
              <a:gd name="connsiteX8" fmla="*/ 1314394 w 7472381"/>
              <a:gd name="connsiteY8" fmla="*/ 6457949 h 6886575"/>
              <a:gd name="connsiteX9" fmla="*/ 1246880 w 7472381"/>
              <a:gd name="connsiteY9" fmla="*/ 6393656 h 6886575"/>
              <a:gd name="connsiteX10" fmla="*/ 1079872 w 7472381"/>
              <a:gd name="connsiteY10" fmla="*/ 6307931 h 6886575"/>
              <a:gd name="connsiteX11" fmla="*/ 788495 w 7472381"/>
              <a:gd name="connsiteY11" fmla="*/ 6125765 h 6886575"/>
              <a:gd name="connsiteX12" fmla="*/ 895097 w 7472381"/>
              <a:gd name="connsiteY12" fmla="*/ 6082903 h 6886575"/>
              <a:gd name="connsiteX13" fmla="*/ 1204239 w 7472381"/>
              <a:gd name="connsiteY13" fmla="*/ 6193631 h 6886575"/>
              <a:gd name="connsiteX14" fmla="*/ 1428102 w 7472381"/>
              <a:gd name="connsiteY14" fmla="*/ 6222206 h 6886575"/>
              <a:gd name="connsiteX15" fmla="*/ 1111852 w 7472381"/>
              <a:gd name="connsiteY15" fmla="*/ 6029325 h 6886575"/>
              <a:gd name="connsiteX16" fmla="*/ 806262 w 7472381"/>
              <a:gd name="connsiteY16" fmla="*/ 5779294 h 6886575"/>
              <a:gd name="connsiteX17" fmla="*/ 1040785 w 7472381"/>
              <a:gd name="connsiteY17" fmla="*/ 5825728 h 6886575"/>
              <a:gd name="connsiteX18" fmla="*/ 1051445 w 7472381"/>
              <a:gd name="connsiteY18" fmla="*/ 5793581 h 6886575"/>
              <a:gd name="connsiteX19" fmla="*/ 845349 w 7472381"/>
              <a:gd name="connsiteY19" fmla="*/ 5497115 h 6886575"/>
              <a:gd name="connsiteX20" fmla="*/ 745855 w 7472381"/>
              <a:gd name="connsiteY20" fmla="*/ 5375672 h 6886575"/>
              <a:gd name="connsiteX21" fmla="*/ 291024 w 7472381"/>
              <a:gd name="connsiteY21" fmla="*/ 5014913 h 6886575"/>
              <a:gd name="connsiteX22" fmla="*/ 724535 w 7472381"/>
              <a:gd name="connsiteY22" fmla="*/ 5175647 h 6886575"/>
              <a:gd name="connsiteX23" fmla="*/ 276811 w 7472381"/>
              <a:gd name="connsiteY23" fmla="*/ 4825603 h 6886575"/>
              <a:gd name="connsiteX24" fmla="*/ 60055 w 7472381"/>
              <a:gd name="connsiteY24" fmla="*/ 4697016 h 6886575"/>
              <a:gd name="connsiteX25" fmla="*/ 6755 w 7472381"/>
              <a:gd name="connsiteY25" fmla="*/ 4622006 h 6886575"/>
              <a:gd name="connsiteX26" fmla="*/ 102696 w 7472381"/>
              <a:gd name="connsiteY26" fmla="*/ 4604146 h 6886575"/>
              <a:gd name="connsiteX27" fmla="*/ 397625 w 7472381"/>
              <a:gd name="connsiteY27" fmla="*/ 4632722 h 6886575"/>
              <a:gd name="connsiteX28" fmla="*/ 31628 w 7472381"/>
              <a:gd name="connsiteY28" fmla="*/ 4396978 h 6886575"/>
              <a:gd name="connsiteX29" fmla="*/ 305237 w 7472381"/>
              <a:gd name="connsiteY29" fmla="*/ 4432697 h 6886575"/>
              <a:gd name="connsiteX30" fmla="*/ 383412 w 7472381"/>
              <a:gd name="connsiteY30" fmla="*/ 4339828 h 6886575"/>
              <a:gd name="connsiteX31" fmla="*/ 511333 w 7472381"/>
              <a:gd name="connsiteY31" fmla="*/ 4189810 h 6886575"/>
              <a:gd name="connsiteX32" fmla="*/ 600167 w 7472381"/>
              <a:gd name="connsiteY32" fmla="*/ 4107656 h 6886575"/>
              <a:gd name="connsiteX33" fmla="*/ 635701 w 7472381"/>
              <a:gd name="connsiteY33" fmla="*/ 3843337 h 6886575"/>
              <a:gd name="connsiteX34" fmla="*/ 561080 w 7472381"/>
              <a:gd name="connsiteY34" fmla="*/ 3554015 h 6886575"/>
              <a:gd name="connsiteX35" fmla="*/ 354985 w 7472381"/>
              <a:gd name="connsiteY35" fmla="*/ 3407569 h 6886575"/>
              <a:gd name="connsiteX36" fmla="*/ 415392 w 7472381"/>
              <a:gd name="connsiteY36" fmla="*/ 3243263 h 6886575"/>
              <a:gd name="connsiteX37" fmla="*/ 852456 w 7472381"/>
              <a:gd name="connsiteY37" fmla="*/ 3343275 h 6886575"/>
              <a:gd name="connsiteX38" fmla="*/ 202190 w 7472381"/>
              <a:gd name="connsiteY38" fmla="*/ 2953940 h 6886575"/>
              <a:gd name="connsiteX39" fmla="*/ 312344 w 7472381"/>
              <a:gd name="connsiteY39" fmla="*/ 2936081 h 6886575"/>
              <a:gd name="connsiteX40" fmla="*/ 706768 w 7472381"/>
              <a:gd name="connsiteY40" fmla="*/ 2714625 h 6886575"/>
              <a:gd name="connsiteX41" fmla="*/ 728088 w 7472381"/>
              <a:gd name="connsiteY41" fmla="*/ 2703909 h 6886575"/>
              <a:gd name="connsiteX42" fmla="*/ 795602 w 7472381"/>
              <a:gd name="connsiteY42" fmla="*/ 2564606 h 6886575"/>
              <a:gd name="connsiteX43" fmla="*/ 1008804 w 7472381"/>
              <a:gd name="connsiteY43" fmla="*/ 2543175 h 6886575"/>
              <a:gd name="connsiteX44" fmla="*/ 1186473 w 7472381"/>
              <a:gd name="connsiteY44" fmla="*/ 2575322 h 6886575"/>
              <a:gd name="connsiteX45" fmla="*/ 1378355 w 7472381"/>
              <a:gd name="connsiteY45" fmla="*/ 2536031 h 6886575"/>
              <a:gd name="connsiteX46" fmla="*/ 1548916 w 7472381"/>
              <a:gd name="connsiteY46" fmla="*/ 2553891 h 6886575"/>
              <a:gd name="connsiteX47" fmla="*/ 1694604 w 7472381"/>
              <a:gd name="connsiteY47" fmla="*/ 2528888 h 6886575"/>
              <a:gd name="connsiteX48" fmla="*/ 1552469 w 7472381"/>
              <a:gd name="connsiteY48" fmla="*/ 2411015 h 6886575"/>
              <a:gd name="connsiteX49" fmla="*/ 1353481 w 7472381"/>
              <a:gd name="connsiteY49" fmla="*/ 2411015 h 6886575"/>
              <a:gd name="connsiteX50" fmla="*/ 1211346 w 7472381"/>
              <a:gd name="connsiteY50" fmla="*/ 2336007 h 6886575"/>
              <a:gd name="connsiteX51" fmla="*/ 1076318 w 7472381"/>
              <a:gd name="connsiteY51" fmla="*/ 2200275 h 6886575"/>
              <a:gd name="connsiteX52" fmla="*/ 600167 w 7472381"/>
              <a:gd name="connsiteY52" fmla="*/ 1982390 h 6886575"/>
              <a:gd name="connsiteX53" fmla="*/ 514886 w 7472381"/>
              <a:gd name="connsiteY53" fmla="*/ 1900238 h 6886575"/>
              <a:gd name="connsiteX54" fmla="*/ 1872273 w 7472381"/>
              <a:gd name="connsiteY54" fmla="*/ 2218135 h 6886575"/>
              <a:gd name="connsiteX55" fmla="*/ 1452975 w 7472381"/>
              <a:gd name="connsiteY55" fmla="*/ 2085975 h 6886575"/>
              <a:gd name="connsiteX56" fmla="*/ 1737245 w 7472381"/>
              <a:gd name="connsiteY56" fmla="*/ 2110978 h 6886575"/>
              <a:gd name="connsiteX57" fmla="*/ 1893593 w 7472381"/>
              <a:gd name="connsiteY57" fmla="*/ 2021681 h 6886575"/>
              <a:gd name="connsiteX58" fmla="*/ 1893593 w 7472381"/>
              <a:gd name="connsiteY58" fmla="*/ 1993106 h 6886575"/>
              <a:gd name="connsiteX59" fmla="*/ 1776332 w 7472381"/>
              <a:gd name="connsiteY59" fmla="*/ 1910953 h 6886575"/>
              <a:gd name="connsiteX60" fmla="*/ 1708818 w 7472381"/>
              <a:gd name="connsiteY60" fmla="*/ 1857375 h 6886575"/>
              <a:gd name="connsiteX61" fmla="*/ 1524043 w 7472381"/>
              <a:gd name="connsiteY61" fmla="*/ 1664493 h 6886575"/>
              <a:gd name="connsiteX62" fmla="*/ 1655517 w 7472381"/>
              <a:gd name="connsiteY62" fmla="*/ 1643062 h 6886575"/>
              <a:gd name="connsiteX63" fmla="*/ 1705264 w 7472381"/>
              <a:gd name="connsiteY63" fmla="*/ 1603772 h 6886575"/>
              <a:gd name="connsiteX64" fmla="*/ 1669731 w 7472381"/>
              <a:gd name="connsiteY64" fmla="*/ 1546622 h 6886575"/>
              <a:gd name="connsiteX65" fmla="*/ 1261093 w 7472381"/>
              <a:gd name="connsiteY65" fmla="*/ 1371600 h 6886575"/>
              <a:gd name="connsiteX66" fmla="*/ 1229113 w 7472381"/>
              <a:gd name="connsiteY66" fmla="*/ 1235869 h 6886575"/>
              <a:gd name="connsiteX67" fmla="*/ 1307287 w 7472381"/>
              <a:gd name="connsiteY67" fmla="*/ 1214437 h 6886575"/>
              <a:gd name="connsiteX68" fmla="*/ 1396121 w 7472381"/>
              <a:gd name="connsiteY68" fmla="*/ 1225153 h 6886575"/>
              <a:gd name="connsiteX69" fmla="*/ 1325054 w 7472381"/>
              <a:gd name="connsiteY69" fmla="*/ 1117997 h 6886575"/>
              <a:gd name="connsiteX70" fmla="*/ 1037231 w 7472381"/>
              <a:gd name="connsiteY70" fmla="*/ 1010841 h 6886575"/>
              <a:gd name="connsiteX71" fmla="*/ 983931 w 7472381"/>
              <a:gd name="connsiteY71" fmla="*/ 953690 h 6886575"/>
              <a:gd name="connsiteX72" fmla="*/ 1054998 w 7472381"/>
              <a:gd name="connsiteY72" fmla="*/ 925115 h 6886575"/>
              <a:gd name="connsiteX73" fmla="*/ 1108299 w 7472381"/>
              <a:gd name="connsiteY73" fmla="*/ 914400 h 6886575"/>
              <a:gd name="connsiteX74" fmla="*/ 6755 w 7472381"/>
              <a:gd name="connsiteY74" fmla="*/ 467915 h 6886575"/>
              <a:gd name="connsiteX75" fmla="*/ 255490 w 7472381"/>
              <a:gd name="connsiteY75" fmla="*/ 464344 h 6886575"/>
              <a:gd name="connsiteX76" fmla="*/ 500673 w 7472381"/>
              <a:gd name="connsiteY76" fmla="*/ 535781 h 6886575"/>
              <a:gd name="connsiteX77" fmla="*/ 760069 w 7472381"/>
              <a:gd name="connsiteY77" fmla="*/ 525066 h 6886575"/>
              <a:gd name="connsiteX78" fmla="*/ 1005251 w 7472381"/>
              <a:gd name="connsiteY78" fmla="*/ 560785 h 6886575"/>
              <a:gd name="connsiteX79" fmla="*/ 1218453 w 7472381"/>
              <a:gd name="connsiteY79" fmla="*/ 560785 h 6886575"/>
              <a:gd name="connsiteX80" fmla="*/ 1019464 w 7472381"/>
              <a:gd name="connsiteY80" fmla="*/ 507206 h 6886575"/>
              <a:gd name="connsiteX81" fmla="*/ 944844 w 7472381"/>
              <a:gd name="connsiteY81" fmla="*/ 417909 h 6886575"/>
              <a:gd name="connsiteX82" fmla="*/ 969717 w 7472381"/>
              <a:gd name="connsiteY82" fmla="*/ 335757 h 6886575"/>
              <a:gd name="connsiteX83" fmla="*/ 1051445 w 7472381"/>
              <a:gd name="connsiteY83" fmla="*/ 360759 h 6886575"/>
              <a:gd name="connsiteX84" fmla="*/ 1147386 w 7472381"/>
              <a:gd name="connsiteY84" fmla="*/ 453629 h 6886575"/>
              <a:gd name="connsiteX85" fmla="*/ 1168706 w 7472381"/>
              <a:gd name="connsiteY85" fmla="*/ 396478 h 6886575"/>
              <a:gd name="connsiteX86" fmla="*/ 1225560 w 7472381"/>
              <a:gd name="connsiteY86" fmla="*/ 353615 h 6886575"/>
              <a:gd name="connsiteX87" fmla="*/ 1552469 w 7472381"/>
              <a:gd name="connsiteY87" fmla="*/ 375047 h 6886575"/>
              <a:gd name="connsiteX88" fmla="*/ 1335714 w 7472381"/>
              <a:gd name="connsiteY88" fmla="*/ 192881 h 6886575"/>
              <a:gd name="connsiteX89" fmla="*/ 1197133 w 7472381"/>
              <a:gd name="connsiteY89" fmla="*/ 164306 h 6886575"/>
              <a:gd name="connsiteX90" fmla="*/ 1165153 w 7472381"/>
              <a:gd name="connsiteY90" fmla="*/ 89297 h 6886575"/>
              <a:gd name="connsiteX91" fmla="*/ 1229113 w 7472381"/>
              <a:gd name="connsiteY91" fmla="*/ 71437 h 6886575"/>
              <a:gd name="connsiteX92" fmla="*/ 1548916 w 7472381"/>
              <a:gd name="connsiteY92" fmla="*/ 135731 h 6886575"/>
              <a:gd name="connsiteX93" fmla="*/ 1602217 w 7472381"/>
              <a:gd name="connsiteY93" fmla="*/ 110728 h 6886575"/>
              <a:gd name="connsiteX94" fmla="*/ 1232666 w 7472381"/>
              <a:gd name="connsiteY94" fmla="*/ 0 h 6886575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  <a:cxn ang="0">
                <a:pos x="connsiteX93" y="connsiteY93"/>
              </a:cxn>
              <a:cxn ang="0">
                <a:pos x="connsiteX94" y="connsiteY94"/>
              </a:cxn>
            </a:cxnLst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>
              <a:solidFill>
                <a:schemeClr val="tx1"/>
              </a:solidFill>
            </a:endParaRPr>
          </a:p>
        </p:txBody>
      </p:sp>
      <p:sp>
        <p:nvSpPr>
          <p:cNvPr id="2" name="Title 1">
            <a:extLst>
              <a:ext uri="{FF2B5EF4-FFF2-40B4-BE49-F238E27FC236}">
                <a16:creationId xmlns:a16="http://schemas.microsoft.com/office/drawing/2014/main" id="{146AD042-DE90-4088-8A07-B9A64C2CE03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9788" y="640080"/>
            <a:ext cx="3886200" cy="2953512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Content Placeholder 2">
            <a:extLst>
              <a:ext uri="{FF2B5EF4-FFF2-40B4-BE49-F238E27FC236}">
                <a16:creationId xmlns:a16="http://schemas.microsoft.com/office/drawing/2014/main" id="{BF2FFC98-62A0-445A-BEDA-785BE925A1D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7059168" y="640080"/>
            <a:ext cx="4489704" cy="5596128"/>
          </a:xfrm>
        </p:spPr>
        <p:txBody>
          <a:bodyPr anchor="ctr"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Text Placeholder 3">
            <a:extLst>
              <a:ext uri="{FF2B5EF4-FFF2-40B4-BE49-F238E27FC236}">
                <a16:creationId xmlns:a16="http://schemas.microsoft.com/office/drawing/2014/main" id="{DB4D7827-8489-4EE4-88EE-16685FE6DE8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39788" y="3776472"/>
            <a:ext cx="3886200" cy="2468880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/>
              <a:t>Click to edit Master text styles</a:t>
            </a:r>
          </a:p>
        </p:txBody>
      </p:sp>
      <p:sp>
        <p:nvSpPr>
          <p:cNvPr id="5" name="Date Placeholder 4">
            <a:extLst>
              <a:ext uri="{FF2B5EF4-FFF2-40B4-BE49-F238E27FC236}">
                <a16:creationId xmlns:a16="http://schemas.microsoft.com/office/drawing/2014/main" id="{8C33534F-EA91-4A50-B0F6-10D689E458EF}"/>
              </a:ext>
            </a:extLst>
          </p:cNvPr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C04E684-10F4-4CC3-A0B9-F03AA7BE37CF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6" name="Footer Placeholder 5">
            <a:extLst>
              <a:ext uri="{FF2B5EF4-FFF2-40B4-BE49-F238E27FC236}">
                <a16:creationId xmlns:a16="http://schemas.microsoft.com/office/drawing/2014/main" id="{6C20F3F7-8B4B-4015-AA9C-109D05B2F146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 algn="l">
              <a:defRPr/>
            </a:lvl1pPr>
          </a:lstStyle>
          <a:p>
            <a:endParaRPr lang="en-US"/>
          </a:p>
        </p:txBody>
      </p:sp>
      <p:sp>
        <p:nvSpPr>
          <p:cNvPr id="7" name="Slide Number Placeholder 6">
            <a:extLst>
              <a:ext uri="{FF2B5EF4-FFF2-40B4-BE49-F238E27FC236}">
                <a16:creationId xmlns:a16="http://schemas.microsoft.com/office/drawing/2014/main" id="{910B6EE2-78A1-4D01-87BE-A1487FBD271F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3802592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 preserve="1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>
            <a:extLst>
              <a:ext uri="{FF2B5EF4-FFF2-40B4-BE49-F238E27FC236}">
                <a16:creationId xmlns:a16="http://schemas.microsoft.com/office/drawing/2014/main" id="{08615C6B-1C98-4B1C-AB4B-1E1898E593B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/>
              <a:t>Click to edit Master title style</a:t>
            </a:r>
            <a:endParaRPr lang="en-US" dirty="0"/>
          </a:p>
        </p:txBody>
      </p:sp>
      <p:sp>
        <p:nvSpPr>
          <p:cNvPr id="3" name="Text Placeholder 2">
            <a:extLst>
              <a:ext uri="{FF2B5EF4-FFF2-40B4-BE49-F238E27FC236}">
                <a16:creationId xmlns:a16="http://schemas.microsoft.com/office/drawing/2014/main" id="{2E8DFF97-B7FD-47F9-BC7F-DD4B4C5EA2F6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/>
              <a:t>Click to edit Master text styles</a:t>
            </a:r>
          </a:p>
          <a:p>
            <a:pPr lvl="1"/>
            <a:r>
              <a:rPr lang="en-US"/>
              <a:t>Second level</a:t>
            </a:r>
          </a:p>
          <a:p>
            <a:pPr lvl="2"/>
            <a:r>
              <a:rPr lang="en-US"/>
              <a:t>Third level</a:t>
            </a:r>
          </a:p>
          <a:p>
            <a:pPr lvl="3"/>
            <a:r>
              <a:rPr lang="en-US"/>
              <a:t>Fourth level</a:t>
            </a:r>
          </a:p>
          <a:p>
            <a:pPr lvl="4"/>
            <a:r>
              <a:rPr lang="en-US"/>
              <a:t>Fifth level</a:t>
            </a:r>
            <a:endParaRPr lang="en-US" dirty="0"/>
          </a:p>
        </p:txBody>
      </p:sp>
      <p:sp>
        <p:nvSpPr>
          <p:cNvPr id="4" name="Date Placeholder 3">
            <a:extLst>
              <a:ext uri="{FF2B5EF4-FFF2-40B4-BE49-F238E27FC236}">
                <a16:creationId xmlns:a16="http://schemas.microsoft.com/office/drawing/2014/main" id="{A1831D22-079E-43E3-86A4-BA12DB888C79}"/>
              </a:ext>
            </a:extLst>
          </p:cNvPr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C04E684-10F4-4CC3-A0B9-F03AA7BE37CF}" type="datetimeFigureOut">
              <a:rPr lang="en-US" smtClean="0"/>
              <a:t>8/16/2020</a:t>
            </a:fld>
            <a:endParaRPr lang="en-US"/>
          </a:p>
        </p:txBody>
      </p:sp>
      <p:sp>
        <p:nvSpPr>
          <p:cNvPr id="5" name="Footer Placeholder 4">
            <a:extLst>
              <a:ext uri="{FF2B5EF4-FFF2-40B4-BE49-F238E27FC236}">
                <a16:creationId xmlns:a16="http://schemas.microsoft.com/office/drawing/2014/main" id="{A14C30A2-140B-4A5D-BEEC-C1314AF1F3F6}"/>
              </a:ext>
            </a:extLst>
          </p:cNvPr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>
            <a:extLst>
              <a:ext uri="{FF2B5EF4-FFF2-40B4-BE49-F238E27FC236}">
                <a16:creationId xmlns:a16="http://schemas.microsoft.com/office/drawing/2014/main" id="{1B71BA8F-7826-496D-91F8-B3ECDF34DA73}"/>
              </a:ext>
            </a:extLst>
          </p:cNvPr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1845F5A-061D-4825-9AE9-D7794091C6CF}" type="slidenum">
              <a:rPr lang="en-US" smtClean="0"/>
              <a:t>‹Nº›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79486325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95" r:id="rId1"/>
    <p:sldLayoutId id="2147483696" r:id="rId2"/>
    <p:sldLayoutId id="2147483697" r:id="rId3"/>
    <p:sldLayoutId id="2147483698" r:id="rId4"/>
    <p:sldLayoutId id="2147483699" r:id="rId5"/>
    <p:sldLayoutId id="2147483693" r:id="rId6"/>
    <p:sldLayoutId id="2147483688" r:id="rId7"/>
    <p:sldLayoutId id="2147483689" r:id="rId8"/>
    <p:sldLayoutId id="2147483690" r:id="rId9"/>
    <p:sldLayoutId id="2147483691" r:id="rId10"/>
    <p:sldLayoutId id="2147483692" r:id="rId11"/>
    <p:sldLayoutId id="2147483694" r:id="rId12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i="1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10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10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2.xml"/><Relationship Id="rId2" Type="http://schemas.openxmlformats.org/officeDocument/2006/relationships/video" Target="../media/media1.mp4"/><Relationship Id="rId1" Type="http://schemas.microsoft.com/office/2007/relationships/media" Target="../media/media1.mp4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9.png"/><Relationship Id="rId3" Type="http://schemas.openxmlformats.org/officeDocument/2006/relationships/diagramData" Target="../diagrams/data2.xml"/><Relationship Id="rId7" Type="http://schemas.microsoft.com/office/2007/relationships/diagramDrawing" Target="../diagrams/drawing2.xml"/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Relationship Id="rId6" Type="http://schemas.openxmlformats.org/officeDocument/2006/relationships/diagramColors" Target="../diagrams/colors2.xml"/><Relationship Id="rId5" Type="http://schemas.openxmlformats.org/officeDocument/2006/relationships/diagramQuickStyle" Target="../diagrams/quickStyle2.xml"/><Relationship Id="rId4" Type="http://schemas.openxmlformats.org/officeDocument/2006/relationships/diagramLayout" Target="../diagrams/layout2.xml"/></Relationships>
</file>

<file path=ppt/slides/_rels/slide2.xml.rels><?xml version="1.0" encoding="UTF-8" standalone="yes"?>
<Relationships xmlns="http://schemas.openxmlformats.org/package/2006/relationships"><Relationship Id="rId8" Type="http://schemas.microsoft.com/office/2007/relationships/diagramDrawing" Target="../diagrams/drawing1.xml"/><Relationship Id="rId3" Type="http://schemas.openxmlformats.org/officeDocument/2006/relationships/image" Target="../media/image3.jpeg"/><Relationship Id="rId7" Type="http://schemas.openxmlformats.org/officeDocument/2006/relationships/diagramColors" Target="../diagrams/colors1.xml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diagramQuickStyle" Target="../diagrams/quickStyle1.xml"/><Relationship Id="rId5" Type="http://schemas.openxmlformats.org/officeDocument/2006/relationships/diagramLayout" Target="../diagrams/layout1.xml"/><Relationship Id="rId4" Type="http://schemas.openxmlformats.org/officeDocument/2006/relationships/diagramData" Target="../diagrams/data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pn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eg"/><Relationship Id="rId2" Type="http://schemas.openxmlformats.org/officeDocument/2006/relationships/image" Target="../media/image8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jpeg"/><Relationship Id="rId5" Type="http://schemas.openxmlformats.org/officeDocument/2006/relationships/image" Target="../media/image11.jpeg"/><Relationship Id="rId4" Type="http://schemas.openxmlformats.org/officeDocument/2006/relationships/image" Target="../media/image10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3.png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pn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9" name="Imagen 18" descr="Cactus">
            <a:extLst>
              <a:ext uri="{FF2B5EF4-FFF2-40B4-BE49-F238E27FC236}">
                <a16:creationId xmlns:a16="http://schemas.microsoft.com/office/drawing/2014/main" id="{CA6895E3-C8BD-4010-B9E7-E43BA3DCF210}"/>
              </a:ext>
            </a:extLst>
          </p:cNvPr>
          <p:cNvPicPr>
            <a:picLocks noChangeAspect="1"/>
          </p:cNvPicPr>
          <p:nvPr/>
        </p:nvPicPr>
        <p:blipFill rotWithShape="1">
          <a:blip r:embed="rId3" cstate="email"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 t="186" r="1" b="1"/>
          <a:stretch/>
        </p:blipFill>
        <p:spPr>
          <a:xfrm>
            <a:off x="981201" y="971344"/>
            <a:ext cx="6233513" cy="4915313"/>
          </a:xfrm>
          <a:prstGeom prst="rect">
            <a:avLst/>
          </a:prstGeom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ED90EC3D-482A-4E73-B198-E8341A0D0973}"/>
              </a:ext>
            </a:extLst>
          </p:cNvPr>
          <p:cNvSpPr>
            <a:spLocks noGrp="1"/>
          </p:cNvSpPr>
          <p:nvPr>
            <p:ph type="ctrTitle"/>
          </p:nvPr>
        </p:nvSpPr>
        <p:spPr>
          <a:xfrm>
            <a:off x="8071964" y="1247546"/>
            <a:ext cx="3238829" cy="3252231"/>
          </a:xfrm>
        </p:spPr>
        <p:txBody>
          <a:bodyPr rtlCol="0">
            <a:normAutofit/>
          </a:bodyPr>
          <a:lstStyle/>
          <a:p>
            <a:r>
              <a:rPr lang="es-CL" sz="4800" dirty="0"/>
              <a:t>Clase Música</a:t>
            </a:r>
            <a:endParaRPr lang="es-ES" sz="4800" dirty="0">
              <a:solidFill>
                <a:srgbClr val="FFFFFF"/>
              </a:solidFill>
            </a:endParaRPr>
          </a:p>
        </p:txBody>
      </p:sp>
      <p:sp>
        <p:nvSpPr>
          <p:cNvPr id="7" name="Subtítulo 6">
            <a:extLst>
              <a:ext uri="{FF2B5EF4-FFF2-40B4-BE49-F238E27FC236}">
                <a16:creationId xmlns:a16="http://schemas.microsoft.com/office/drawing/2014/main" id="{2048EE7C-B77F-4E59-88A7-DD66337BB69C}"/>
              </a:ext>
            </a:extLst>
          </p:cNvPr>
          <p:cNvSpPr>
            <a:spLocks noGrp="1"/>
          </p:cNvSpPr>
          <p:nvPr>
            <p:ph type="subTitle" idx="1"/>
          </p:nvPr>
        </p:nvSpPr>
        <p:spPr>
          <a:xfrm>
            <a:off x="7684916" y="5138249"/>
            <a:ext cx="3720414" cy="1496816"/>
          </a:xfrm>
        </p:spPr>
        <p:txBody>
          <a:bodyPr rtlCol="0">
            <a:normAutofit/>
          </a:bodyPr>
          <a:lstStyle/>
          <a:p>
            <a:pPr rtl="0"/>
            <a:r>
              <a:rPr lang="es-ES" sz="2000" b="1" dirty="0"/>
              <a:t>6° Básico</a:t>
            </a:r>
          </a:p>
          <a:p>
            <a:pPr rtl="0"/>
            <a:r>
              <a:rPr lang="es-ES" sz="2000" b="1" dirty="0"/>
              <a:t>Prof. Claudia Coñuecar</a:t>
            </a:r>
          </a:p>
        </p:txBody>
      </p:sp>
      <p:pic>
        <p:nvPicPr>
          <p:cNvPr id="3" name="Imagen 2">
            <a:extLst>
              <a:ext uri="{FF2B5EF4-FFF2-40B4-BE49-F238E27FC236}">
                <a16:creationId xmlns:a16="http://schemas.microsoft.com/office/drawing/2014/main" id="{6E563990-B28C-40C6-9D09-158FF04DCBFA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10253086" y="496930"/>
            <a:ext cx="1152244" cy="122540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55769779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" name="Graphic 1">
            <a:extLst>
              <a:ext uri="{FF2B5EF4-FFF2-40B4-BE49-F238E27FC236}">
                <a16:creationId xmlns:a16="http://schemas.microsoft.com/office/drawing/2014/main" id="{0D57E7FA-E8FC-45AC-868F-CDC8144939D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rot="10800000" flipV="1">
            <a:off x="2599854" y="527562"/>
            <a:ext cx="6992292" cy="5102484"/>
          </a:xfrm>
          <a:custGeom>
            <a:avLst/>
            <a:gdLst/>
            <a:ahLst/>
            <a:cxnLst/>
            <a:rect l="l" t="t" r="r" b="b"/>
            <a:pathLst>
              <a:path w="6886274" h="5025119">
                <a:moveTo>
                  <a:pt x="5458905" y="754119"/>
                </a:moveTo>
                <a:cubicBezTo>
                  <a:pt x="5417216" y="775336"/>
                  <a:pt x="4594585" y="1111088"/>
                  <a:pt x="3455557" y="1027709"/>
                </a:cubicBezTo>
                <a:cubicBezTo>
                  <a:pt x="3415356" y="1024731"/>
                  <a:pt x="3377389" y="1022869"/>
                  <a:pt x="3338677" y="1021381"/>
                </a:cubicBezTo>
                <a:cubicBezTo>
                  <a:pt x="2996224" y="1006119"/>
                  <a:pt x="2660100" y="998674"/>
                  <a:pt x="2518280" y="980435"/>
                </a:cubicBezTo>
                <a:cubicBezTo>
                  <a:pt x="2407355" y="965918"/>
                  <a:pt x="1840075" y="843082"/>
                  <a:pt x="1673687" y="739229"/>
                </a:cubicBezTo>
                <a:cubicBezTo>
                  <a:pt x="1503578" y="632771"/>
                  <a:pt x="1343146" y="515146"/>
                  <a:pt x="1183459" y="397149"/>
                </a:cubicBezTo>
                <a:cubicBezTo>
                  <a:pt x="1114224" y="346153"/>
                  <a:pt x="1040522" y="299624"/>
                  <a:pt x="977987" y="241184"/>
                </a:cubicBezTo>
                <a:cubicBezTo>
                  <a:pt x="915453" y="182372"/>
                  <a:pt x="855896" y="121326"/>
                  <a:pt x="788150" y="66980"/>
                </a:cubicBezTo>
                <a:cubicBezTo>
                  <a:pt x="768794" y="51346"/>
                  <a:pt x="749438" y="34596"/>
                  <a:pt x="721148" y="31990"/>
                </a:cubicBezTo>
                <a:cubicBezTo>
                  <a:pt x="714820" y="31246"/>
                  <a:pt x="708120" y="31618"/>
                  <a:pt x="701792" y="32362"/>
                </a:cubicBezTo>
                <a:cubicBezTo>
                  <a:pt x="694720" y="33107"/>
                  <a:pt x="689136" y="36829"/>
                  <a:pt x="686530" y="43157"/>
                </a:cubicBezTo>
                <a:cubicBezTo>
                  <a:pt x="683925" y="50230"/>
                  <a:pt x="688392" y="54324"/>
                  <a:pt x="693603" y="58046"/>
                </a:cubicBezTo>
                <a:cubicBezTo>
                  <a:pt x="697325" y="60652"/>
                  <a:pt x="701047" y="64747"/>
                  <a:pt x="705886" y="65491"/>
                </a:cubicBezTo>
                <a:cubicBezTo>
                  <a:pt x="736782" y="69958"/>
                  <a:pt x="748321" y="92664"/>
                  <a:pt x="762838" y="112764"/>
                </a:cubicBezTo>
                <a:cubicBezTo>
                  <a:pt x="769166" y="121326"/>
                  <a:pt x="775866" y="128026"/>
                  <a:pt x="764327" y="140309"/>
                </a:cubicBezTo>
                <a:cubicBezTo>
                  <a:pt x="754277" y="151104"/>
                  <a:pt x="764699" y="156688"/>
                  <a:pt x="775121" y="159666"/>
                </a:cubicBezTo>
                <a:cubicBezTo>
                  <a:pt x="789638" y="163760"/>
                  <a:pt x="806761" y="163016"/>
                  <a:pt x="823139" y="176416"/>
                </a:cubicBezTo>
                <a:cubicBezTo>
                  <a:pt x="761721" y="177533"/>
                  <a:pt x="735665" y="142171"/>
                  <a:pt x="707748" y="109414"/>
                </a:cubicBezTo>
                <a:cubicBezTo>
                  <a:pt x="697325" y="97503"/>
                  <a:pt x="690253" y="83358"/>
                  <a:pt x="681319" y="69958"/>
                </a:cubicBezTo>
                <a:cubicBezTo>
                  <a:pt x="670152" y="53580"/>
                  <a:pt x="657124" y="52835"/>
                  <a:pt x="640746" y="67352"/>
                </a:cubicBezTo>
                <a:cubicBezTo>
                  <a:pt x="626229" y="80380"/>
                  <a:pt x="619157" y="79264"/>
                  <a:pt x="614318" y="61396"/>
                </a:cubicBezTo>
                <a:cubicBezTo>
                  <a:pt x="606873" y="33479"/>
                  <a:pt x="589750" y="13751"/>
                  <a:pt x="560716" y="3701"/>
                </a:cubicBezTo>
                <a:cubicBezTo>
                  <a:pt x="554388" y="1467"/>
                  <a:pt x="546572" y="-3372"/>
                  <a:pt x="540616" y="3701"/>
                </a:cubicBezTo>
                <a:cubicBezTo>
                  <a:pt x="535405" y="9656"/>
                  <a:pt x="539871" y="16729"/>
                  <a:pt x="543594" y="21940"/>
                </a:cubicBezTo>
                <a:cubicBezTo>
                  <a:pt x="550294" y="31246"/>
                  <a:pt x="556250" y="40179"/>
                  <a:pt x="558855" y="51346"/>
                </a:cubicBezTo>
                <a:cubicBezTo>
                  <a:pt x="560716" y="58791"/>
                  <a:pt x="562578" y="66980"/>
                  <a:pt x="557366" y="72563"/>
                </a:cubicBezTo>
                <a:cubicBezTo>
                  <a:pt x="535777" y="96386"/>
                  <a:pt x="551411" y="107553"/>
                  <a:pt x="570022" y="120209"/>
                </a:cubicBezTo>
                <a:cubicBezTo>
                  <a:pt x="595706" y="137332"/>
                  <a:pt x="605756" y="162643"/>
                  <a:pt x="599801" y="192794"/>
                </a:cubicBezTo>
                <a:cubicBezTo>
                  <a:pt x="597567" y="205078"/>
                  <a:pt x="599056" y="212522"/>
                  <a:pt x="614318" y="212150"/>
                </a:cubicBezTo>
                <a:cubicBezTo>
                  <a:pt x="620273" y="212150"/>
                  <a:pt x="621762" y="216245"/>
                  <a:pt x="623996" y="220711"/>
                </a:cubicBezTo>
                <a:cubicBezTo>
                  <a:pt x="671641" y="326053"/>
                  <a:pt x="740504" y="418366"/>
                  <a:pt x="821278" y="503235"/>
                </a:cubicBezTo>
                <a:cubicBezTo>
                  <a:pt x="886791" y="572098"/>
                  <a:pt x="959004" y="634260"/>
                  <a:pt x="1033822" y="694562"/>
                </a:cubicBezTo>
                <a:cubicBezTo>
                  <a:pt x="1036055" y="696423"/>
                  <a:pt x="1038289" y="698656"/>
                  <a:pt x="1039406" y="702378"/>
                </a:cubicBezTo>
                <a:cubicBezTo>
                  <a:pt x="1004044" y="694934"/>
                  <a:pt x="973521" y="679672"/>
                  <a:pt x="944114" y="662550"/>
                </a:cubicBezTo>
                <a:cubicBezTo>
                  <a:pt x="865946" y="617138"/>
                  <a:pt x="800061" y="558325"/>
                  <a:pt x="733432" y="500629"/>
                </a:cubicBezTo>
                <a:cubicBezTo>
                  <a:pt x="692858" y="465267"/>
                  <a:pt x="651169" y="431022"/>
                  <a:pt x="606501" y="399755"/>
                </a:cubicBezTo>
                <a:cubicBezTo>
                  <a:pt x="599056" y="394543"/>
                  <a:pt x="593845" y="387843"/>
                  <a:pt x="588634" y="381143"/>
                </a:cubicBezTo>
                <a:cubicBezTo>
                  <a:pt x="585656" y="377421"/>
                  <a:pt x="581934" y="374071"/>
                  <a:pt x="575978" y="375560"/>
                </a:cubicBezTo>
                <a:cubicBezTo>
                  <a:pt x="568533" y="377421"/>
                  <a:pt x="567789" y="383004"/>
                  <a:pt x="567044" y="388588"/>
                </a:cubicBezTo>
                <a:cubicBezTo>
                  <a:pt x="564811" y="406455"/>
                  <a:pt x="569650" y="422461"/>
                  <a:pt x="578956" y="437722"/>
                </a:cubicBezTo>
                <a:cubicBezTo>
                  <a:pt x="603151" y="476806"/>
                  <a:pt x="638885" y="506957"/>
                  <a:pt x="675736" y="535619"/>
                </a:cubicBezTo>
                <a:cubicBezTo>
                  <a:pt x="723381" y="572470"/>
                  <a:pt x="769538" y="610810"/>
                  <a:pt x="811600" y="652872"/>
                </a:cubicBezTo>
                <a:cubicBezTo>
                  <a:pt x="814578" y="655850"/>
                  <a:pt x="820161" y="657711"/>
                  <a:pt x="818300" y="666272"/>
                </a:cubicBezTo>
                <a:cubicBezTo>
                  <a:pt x="791872" y="646544"/>
                  <a:pt x="766932" y="627188"/>
                  <a:pt x="741621" y="608576"/>
                </a:cubicBezTo>
                <a:cubicBezTo>
                  <a:pt x="716681" y="589965"/>
                  <a:pt x="691369" y="571353"/>
                  <a:pt x="666430" y="553114"/>
                </a:cubicBezTo>
                <a:cubicBezTo>
                  <a:pt x="660474" y="548647"/>
                  <a:pt x="654146" y="542319"/>
                  <a:pt x="645585" y="547903"/>
                </a:cubicBezTo>
                <a:cubicBezTo>
                  <a:pt x="636652" y="553486"/>
                  <a:pt x="637768" y="562792"/>
                  <a:pt x="640002" y="570236"/>
                </a:cubicBezTo>
                <a:cubicBezTo>
                  <a:pt x="647074" y="592198"/>
                  <a:pt x="659358" y="611554"/>
                  <a:pt x="675736" y="628677"/>
                </a:cubicBezTo>
                <a:cubicBezTo>
                  <a:pt x="731570" y="685256"/>
                  <a:pt x="795966" y="734018"/>
                  <a:pt x="855896" y="786875"/>
                </a:cubicBezTo>
                <a:cubicBezTo>
                  <a:pt x="888280" y="815537"/>
                  <a:pt x="918058" y="846060"/>
                  <a:pt x="946348" y="877699"/>
                </a:cubicBezTo>
                <a:cubicBezTo>
                  <a:pt x="952676" y="884772"/>
                  <a:pt x="952303" y="891472"/>
                  <a:pt x="950442" y="899661"/>
                </a:cubicBezTo>
                <a:cubicBezTo>
                  <a:pt x="942998" y="932790"/>
                  <a:pt x="954537" y="943957"/>
                  <a:pt x="991760" y="937629"/>
                </a:cubicBezTo>
                <a:cubicBezTo>
                  <a:pt x="1003299" y="935767"/>
                  <a:pt x="1011116" y="937629"/>
                  <a:pt x="1018188" y="945445"/>
                </a:cubicBezTo>
                <a:cubicBezTo>
                  <a:pt x="1103802" y="1042225"/>
                  <a:pt x="1205048" y="1123744"/>
                  <a:pt x="1315601" y="1196329"/>
                </a:cubicBezTo>
                <a:cubicBezTo>
                  <a:pt x="1360641" y="1225735"/>
                  <a:pt x="1407170" y="1253653"/>
                  <a:pt x="1454443" y="1279709"/>
                </a:cubicBezTo>
                <a:cubicBezTo>
                  <a:pt x="1454443" y="1281570"/>
                  <a:pt x="1454443" y="1283804"/>
                  <a:pt x="1454443" y="1285665"/>
                </a:cubicBezTo>
                <a:cubicBezTo>
                  <a:pt x="1454071" y="1288270"/>
                  <a:pt x="1453699" y="1289759"/>
                  <a:pt x="1453327" y="1291993"/>
                </a:cubicBezTo>
                <a:cubicBezTo>
                  <a:pt x="1386697" y="1251792"/>
                  <a:pt x="1320812" y="1210474"/>
                  <a:pt x="1256416" y="1166923"/>
                </a:cubicBezTo>
                <a:cubicBezTo>
                  <a:pt x="1081840" y="1048926"/>
                  <a:pt x="915080" y="922367"/>
                  <a:pt x="745715" y="798786"/>
                </a:cubicBezTo>
                <a:cubicBezTo>
                  <a:pt x="688764" y="757096"/>
                  <a:pt x="643724" y="703867"/>
                  <a:pt x="592356" y="656966"/>
                </a:cubicBezTo>
                <a:cubicBezTo>
                  <a:pt x="558111" y="625699"/>
                  <a:pt x="525354" y="592943"/>
                  <a:pt x="485526" y="567259"/>
                </a:cubicBezTo>
                <a:cubicBezTo>
                  <a:pt x="469148" y="556836"/>
                  <a:pt x="452025" y="547530"/>
                  <a:pt x="430063" y="550136"/>
                </a:cubicBezTo>
                <a:cubicBezTo>
                  <a:pt x="421502" y="551253"/>
                  <a:pt x="411824" y="553486"/>
                  <a:pt x="408846" y="563164"/>
                </a:cubicBezTo>
                <a:cubicBezTo>
                  <a:pt x="406240" y="572842"/>
                  <a:pt x="414057" y="577309"/>
                  <a:pt x="421130" y="581403"/>
                </a:cubicBezTo>
                <a:cubicBezTo>
                  <a:pt x="422991" y="582520"/>
                  <a:pt x="424852" y="584009"/>
                  <a:pt x="426713" y="584009"/>
                </a:cubicBezTo>
                <a:cubicBezTo>
                  <a:pt x="462075" y="586242"/>
                  <a:pt x="470264" y="614532"/>
                  <a:pt x="487015" y="635005"/>
                </a:cubicBezTo>
                <a:cubicBezTo>
                  <a:pt x="492226" y="641333"/>
                  <a:pt x="492598" y="647661"/>
                  <a:pt x="487015" y="655105"/>
                </a:cubicBezTo>
                <a:cubicBezTo>
                  <a:pt x="476964" y="668505"/>
                  <a:pt x="484037" y="674461"/>
                  <a:pt x="497437" y="678183"/>
                </a:cubicBezTo>
                <a:cubicBezTo>
                  <a:pt x="510837" y="681906"/>
                  <a:pt x="525354" y="683022"/>
                  <a:pt x="539871" y="691584"/>
                </a:cubicBezTo>
                <a:cubicBezTo>
                  <a:pt x="516793" y="698656"/>
                  <a:pt x="500787" y="691212"/>
                  <a:pt x="485898" y="681906"/>
                </a:cubicBezTo>
                <a:cubicBezTo>
                  <a:pt x="452397" y="661433"/>
                  <a:pt x="430808" y="631282"/>
                  <a:pt x="410335" y="600387"/>
                </a:cubicBezTo>
                <a:cubicBezTo>
                  <a:pt x="406240" y="594431"/>
                  <a:pt x="402890" y="587731"/>
                  <a:pt x="397307" y="582892"/>
                </a:cubicBezTo>
                <a:cubicBezTo>
                  <a:pt x="386884" y="573214"/>
                  <a:pt x="375717" y="572098"/>
                  <a:pt x="363062" y="584009"/>
                </a:cubicBezTo>
                <a:cubicBezTo>
                  <a:pt x="346311" y="599643"/>
                  <a:pt x="340356" y="598526"/>
                  <a:pt x="334772" y="578426"/>
                </a:cubicBezTo>
                <a:cubicBezTo>
                  <a:pt x="327327" y="551253"/>
                  <a:pt x="310577" y="532269"/>
                  <a:pt x="281915" y="522219"/>
                </a:cubicBezTo>
                <a:cubicBezTo>
                  <a:pt x="275960" y="519985"/>
                  <a:pt x="269632" y="517007"/>
                  <a:pt x="263304" y="521846"/>
                </a:cubicBezTo>
                <a:cubicBezTo>
                  <a:pt x="256604" y="527430"/>
                  <a:pt x="261070" y="533013"/>
                  <a:pt x="263676" y="538225"/>
                </a:cubicBezTo>
                <a:cubicBezTo>
                  <a:pt x="267398" y="546414"/>
                  <a:pt x="271865" y="554603"/>
                  <a:pt x="275215" y="563164"/>
                </a:cubicBezTo>
                <a:cubicBezTo>
                  <a:pt x="281171" y="576937"/>
                  <a:pt x="282288" y="591454"/>
                  <a:pt x="271121" y="604854"/>
                </a:cubicBezTo>
                <a:cubicBezTo>
                  <a:pt x="262931" y="614532"/>
                  <a:pt x="263676" y="620860"/>
                  <a:pt x="274471" y="627560"/>
                </a:cubicBezTo>
                <a:cubicBezTo>
                  <a:pt x="309088" y="648405"/>
                  <a:pt x="331050" y="675578"/>
                  <a:pt x="319138" y="718012"/>
                </a:cubicBezTo>
                <a:cubicBezTo>
                  <a:pt x="317277" y="723968"/>
                  <a:pt x="319511" y="729924"/>
                  <a:pt x="326583" y="729551"/>
                </a:cubicBezTo>
                <a:cubicBezTo>
                  <a:pt x="342217" y="728435"/>
                  <a:pt x="344822" y="738113"/>
                  <a:pt x="349289" y="748163"/>
                </a:cubicBezTo>
                <a:cubicBezTo>
                  <a:pt x="392840" y="844571"/>
                  <a:pt x="455747" y="928695"/>
                  <a:pt x="528332" y="1007608"/>
                </a:cubicBezTo>
                <a:cubicBezTo>
                  <a:pt x="600173" y="1085777"/>
                  <a:pt x="680947" y="1155756"/>
                  <a:pt x="766932" y="1222758"/>
                </a:cubicBezTo>
                <a:cubicBezTo>
                  <a:pt x="742737" y="1220524"/>
                  <a:pt x="711470" y="1206752"/>
                  <a:pt x="681319" y="1190746"/>
                </a:cubicBezTo>
                <a:cubicBezTo>
                  <a:pt x="601662" y="1147939"/>
                  <a:pt x="536149" y="1089871"/>
                  <a:pt x="469520" y="1032920"/>
                </a:cubicBezTo>
                <a:cubicBezTo>
                  <a:pt x="422991" y="993091"/>
                  <a:pt x="377579" y="952146"/>
                  <a:pt x="325466" y="917900"/>
                </a:cubicBezTo>
                <a:cubicBezTo>
                  <a:pt x="319511" y="914178"/>
                  <a:pt x="315416" y="909339"/>
                  <a:pt x="312066" y="903383"/>
                </a:cubicBezTo>
                <a:cubicBezTo>
                  <a:pt x="309088" y="898172"/>
                  <a:pt x="304621" y="893333"/>
                  <a:pt x="296805" y="895566"/>
                </a:cubicBezTo>
                <a:cubicBezTo>
                  <a:pt x="288988" y="898172"/>
                  <a:pt x="288243" y="904872"/>
                  <a:pt x="288243" y="910828"/>
                </a:cubicBezTo>
                <a:cubicBezTo>
                  <a:pt x="289360" y="933162"/>
                  <a:pt x="295688" y="953262"/>
                  <a:pt x="309460" y="971129"/>
                </a:cubicBezTo>
                <a:cubicBezTo>
                  <a:pt x="336261" y="1006864"/>
                  <a:pt x="371995" y="1034781"/>
                  <a:pt x="407729" y="1062698"/>
                </a:cubicBezTo>
                <a:cubicBezTo>
                  <a:pt x="457236" y="1101038"/>
                  <a:pt x="503021" y="1142728"/>
                  <a:pt x="544338" y="1189257"/>
                </a:cubicBezTo>
                <a:cubicBezTo>
                  <a:pt x="514560" y="1166551"/>
                  <a:pt x="484781" y="1143472"/>
                  <a:pt x="454630" y="1120766"/>
                </a:cubicBezTo>
                <a:cubicBezTo>
                  <a:pt x="431924" y="1103644"/>
                  <a:pt x="408474" y="1087265"/>
                  <a:pt x="385396" y="1070515"/>
                </a:cubicBezTo>
                <a:cubicBezTo>
                  <a:pt x="379812" y="1066421"/>
                  <a:pt x="373856" y="1061954"/>
                  <a:pt x="366040" y="1067537"/>
                </a:cubicBezTo>
                <a:cubicBezTo>
                  <a:pt x="358967" y="1072376"/>
                  <a:pt x="360084" y="1079449"/>
                  <a:pt x="361573" y="1086149"/>
                </a:cubicBezTo>
                <a:cubicBezTo>
                  <a:pt x="367156" y="1112577"/>
                  <a:pt x="382790" y="1133794"/>
                  <a:pt x="402146" y="1152778"/>
                </a:cubicBezTo>
                <a:cubicBezTo>
                  <a:pt x="425596" y="1175484"/>
                  <a:pt x="450164" y="1197074"/>
                  <a:pt x="475475" y="1218663"/>
                </a:cubicBezTo>
                <a:cubicBezTo>
                  <a:pt x="448303" y="1212707"/>
                  <a:pt x="421130" y="1206752"/>
                  <a:pt x="393957" y="1201913"/>
                </a:cubicBezTo>
                <a:cubicBezTo>
                  <a:pt x="406240" y="1245091"/>
                  <a:pt x="434902" y="1253653"/>
                  <a:pt x="460586" y="1260353"/>
                </a:cubicBezTo>
                <a:cubicBezTo>
                  <a:pt x="495204" y="1268914"/>
                  <a:pt x="528332" y="1279709"/>
                  <a:pt x="561089" y="1291993"/>
                </a:cubicBezTo>
                <a:cubicBezTo>
                  <a:pt x="574861" y="1304276"/>
                  <a:pt x="588634" y="1316188"/>
                  <a:pt x="602034" y="1328843"/>
                </a:cubicBezTo>
                <a:cubicBezTo>
                  <a:pt x="615807" y="1341872"/>
                  <a:pt x="628835" y="1354900"/>
                  <a:pt x="641863" y="1368672"/>
                </a:cubicBezTo>
                <a:cubicBezTo>
                  <a:pt x="651169" y="1378722"/>
                  <a:pt x="662335" y="1387284"/>
                  <a:pt x="651541" y="1404406"/>
                </a:cubicBezTo>
                <a:cubicBezTo>
                  <a:pt x="646702" y="1412223"/>
                  <a:pt x="678341" y="1454658"/>
                  <a:pt x="688392" y="1457263"/>
                </a:cubicBezTo>
                <a:cubicBezTo>
                  <a:pt x="689881" y="1457635"/>
                  <a:pt x="691369" y="1458008"/>
                  <a:pt x="692486" y="1458008"/>
                </a:cubicBezTo>
                <a:cubicBezTo>
                  <a:pt x="714076" y="1456519"/>
                  <a:pt x="718915" y="1469175"/>
                  <a:pt x="719287" y="1485181"/>
                </a:cubicBezTo>
                <a:cubicBezTo>
                  <a:pt x="719659" y="1500814"/>
                  <a:pt x="715937" y="1520170"/>
                  <a:pt x="745343" y="1512353"/>
                </a:cubicBezTo>
                <a:cubicBezTo>
                  <a:pt x="748693" y="1511609"/>
                  <a:pt x="749438" y="1513842"/>
                  <a:pt x="750926" y="1516448"/>
                </a:cubicBezTo>
                <a:cubicBezTo>
                  <a:pt x="782938" y="1583077"/>
                  <a:pt x="836912" y="1634445"/>
                  <a:pt x="890141" y="1685813"/>
                </a:cubicBezTo>
                <a:cubicBezTo>
                  <a:pt x="893119" y="1688419"/>
                  <a:pt x="896097" y="1691024"/>
                  <a:pt x="899074" y="1693630"/>
                </a:cubicBezTo>
                <a:cubicBezTo>
                  <a:pt x="843240" y="1680602"/>
                  <a:pt x="658985" y="1663851"/>
                  <a:pt x="605012" y="1669435"/>
                </a:cubicBezTo>
                <a:cubicBezTo>
                  <a:pt x="556994" y="1674274"/>
                  <a:pt x="285638" y="1593128"/>
                  <a:pt x="229431" y="1545110"/>
                </a:cubicBezTo>
                <a:cubicBezTo>
                  <a:pt x="221614" y="1582705"/>
                  <a:pt x="238364" y="1597594"/>
                  <a:pt x="251765" y="1614717"/>
                </a:cubicBezTo>
                <a:cubicBezTo>
                  <a:pt x="270748" y="1638912"/>
                  <a:pt x="273726" y="1656035"/>
                  <a:pt x="237992" y="1675391"/>
                </a:cubicBezTo>
                <a:cubicBezTo>
                  <a:pt x="135628" y="1730481"/>
                  <a:pt x="136745" y="1732342"/>
                  <a:pt x="232781" y="1807160"/>
                </a:cubicBezTo>
                <a:cubicBezTo>
                  <a:pt x="237248" y="1810511"/>
                  <a:pt x="235014" y="1821305"/>
                  <a:pt x="236131" y="1828750"/>
                </a:cubicBezTo>
                <a:cubicBezTo>
                  <a:pt x="211191" y="1839917"/>
                  <a:pt x="181785" y="1810883"/>
                  <a:pt x="152007" y="1842150"/>
                </a:cubicBezTo>
                <a:cubicBezTo>
                  <a:pt x="280426" y="1979503"/>
                  <a:pt x="475848" y="2110157"/>
                  <a:pt x="653030" y="2213265"/>
                </a:cubicBezTo>
                <a:cubicBezTo>
                  <a:pt x="509721" y="2247138"/>
                  <a:pt x="423735" y="2128024"/>
                  <a:pt x="318394" y="2143285"/>
                </a:cubicBezTo>
                <a:cubicBezTo>
                  <a:pt x="265909" y="2180508"/>
                  <a:pt x="422246" y="2240810"/>
                  <a:pt x="272982" y="2258305"/>
                </a:cubicBezTo>
                <a:cubicBezTo>
                  <a:pt x="337750" y="2291061"/>
                  <a:pt x="385768" y="2323073"/>
                  <a:pt x="430435" y="2360668"/>
                </a:cubicBezTo>
                <a:cubicBezTo>
                  <a:pt x="509721" y="2428042"/>
                  <a:pt x="525354" y="2472710"/>
                  <a:pt x="488876" y="2563162"/>
                </a:cubicBezTo>
                <a:cubicBezTo>
                  <a:pt x="464681" y="2622719"/>
                  <a:pt x="429691" y="2677437"/>
                  <a:pt x="460586" y="2748533"/>
                </a:cubicBezTo>
                <a:cubicBezTo>
                  <a:pt x="481803" y="2797295"/>
                  <a:pt x="473614" y="2829307"/>
                  <a:pt x="393212" y="2807345"/>
                </a:cubicBezTo>
                <a:cubicBezTo>
                  <a:pt x="306483" y="2783895"/>
                  <a:pt x="273726" y="2827818"/>
                  <a:pt x="295688" y="2913059"/>
                </a:cubicBezTo>
                <a:cubicBezTo>
                  <a:pt x="309833" y="2967777"/>
                  <a:pt x="294943" y="2984900"/>
                  <a:pt x="235386" y="2978572"/>
                </a:cubicBezTo>
                <a:cubicBezTo>
                  <a:pt x="169501" y="2971499"/>
                  <a:pt x="106967" y="2935765"/>
                  <a:pt x="25448" y="2952888"/>
                </a:cubicBezTo>
                <a:cubicBezTo>
                  <a:pt x="90588" y="3052646"/>
                  <a:pt x="229803" y="3024356"/>
                  <a:pt x="305738" y="3119275"/>
                </a:cubicBezTo>
                <a:cubicBezTo>
                  <a:pt x="215286" y="3119647"/>
                  <a:pt x="146051" y="3119275"/>
                  <a:pt x="79049" y="3098430"/>
                </a:cubicBezTo>
                <a:cubicBezTo>
                  <a:pt x="51132" y="3089869"/>
                  <a:pt x="20609" y="3081308"/>
                  <a:pt x="4975" y="3109969"/>
                </a:cubicBezTo>
                <a:cubicBezTo>
                  <a:pt x="-13636" y="3144587"/>
                  <a:pt x="24331" y="3157615"/>
                  <a:pt x="47037" y="3163943"/>
                </a:cubicBezTo>
                <a:cubicBezTo>
                  <a:pt x="111061" y="3181438"/>
                  <a:pt x="160196" y="3222755"/>
                  <a:pt x="213425" y="3255139"/>
                </a:cubicBezTo>
                <a:cubicBezTo>
                  <a:pt x="329933" y="3326236"/>
                  <a:pt x="457981" y="3385420"/>
                  <a:pt x="556622" y="3502301"/>
                </a:cubicBezTo>
                <a:cubicBezTo>
                  <a:pt x="432669" y="3472523"/>
                  <a:pt x="339983" y="3402915"/>
                  <a:pt x="224592" y="3388771"/>
                </a:cubicBezTo>
                <a:cubicBezTo>
                  <a:pt x="324722" y="3495601"/>
                  <a:pt x="453142" y="3565208"/>
                  <a:pt x="574861" y="3643004"/>
                </a:cubicBezTo>
                <a:cubicBezTo>
                  <a:pt x="609479" y="3664966"/>
                  <a:pt x="644841" y="3679855"/>
                  <a:pt x="652657" y="3727501"/>
                </a:cubicBezTo>
                <a:cubicBezTo>
                  <a:pt x="667919" y="3819814"/>
                  <a:pt x="712959" y="3896494"/>
                  <a:pt x="810111" y="3937067"/>
                </a:cubicBezTo>
                <a:cubicBezTo>
                  <a:pt x="810856" y="3937439"/>
                  <a:pt x="805644" y="3951212"/>
                  <a:pt x="802294" y="3960890"/>
                </a:cubicBezTo>
                <a:cubicBezTo>
                  <a:pt x="743110" y="3963868"/>
                  <a:pt x="696581" y="3909149"/>
                  <a:pt x="620646" y="3927017"/>
                </a:cubicBezTo>
                <a:cubicBezTo>
                  <a:pt x="692858" y="4001091"/>
                  <a:pt x="753532" y="4067720"/>
                  <a:pt x="856268" y="4103082"/>
                </a:cubicBezTo>
                <a:cubicBezTo>
                  <a:pt x="938531" y="4131372"/>
                  <a:pt x="1040150" y="4147377"/>
                  <a:pt x="1099707" y="4238574"/>
                </a:cubicBezTo>
                <a:cubicBezTo>
                  <a:pt x="1030472" y="4256441"/>
                  <a:pt x="978732" y="4234107"/>
                  <a:pt x="926992" y="4218102"/>
                </a:cubicBezTo>
                <a:cubicBezTo>
                  <a:pt x="847334" y="4193534"/>
                  <a:pt x="769166" y="4165617"/>
                  <a:pt x="689508" y="4140677"/>
                </a:cubicBezTo>
                <a:cubicBezTo>
                  <a:pt x="659358" y="4131372"/>
                  <a:pt x="626229" y="4124299"/>
                  <a:pt x="606873" y="4169711"/>
                </a:cubicBezTo>
                <a:cubicBezTo>
                  <a:pt x="707748" y="4179389"/>
                  <a:pt x="768421" y="4240435"/>
                  <a:pt x="831701" y="4297759"/>
                </a:cubicBezTo>
                <a:cubicBezTo>
                  <a:pt x="867435" y="4330143"/>
                  <a:pt x="896469" y="4373322"/>
                  <a:pt x="960493" y="4356944"/>
                </a:cubicBezTo>
                <a:cubicBezTo>
                  <a:pt x="994366" y="4348382"/>
                  <a:pt x="1015955" y="4372578"/>
                  <a:pt x="1012233" y="4402356"/>
                </a:cubicBezTo>
                <a:cubicBezTo>
                  <a:pt x="999577" y="4507325"/>
                  <a:pt x="1078118" y="4544176"/>
                  <a:pt x="1159636" y="4564276"/>
                </a:cubicBezTo>
                <a:cubicBezTo>
                  <a:pt x="1313740" y="4602616"/>
                  <a:pt x="1442160" y="4692324"/>
                  <a:pt x="1592169" y="4741458"/>
                </a:cubicBezTo>
                <a:cubicBezTo>
                  <a:pt x="1738083" y="4789104"/>
                  <a:pt x="2833187" y="5010209"/>
                  <a:pt x="3110499" y="5032171"/>
                </a:cubicBezTo>
                <a:cubicBezTo>
                  <a:pt x="4807501" y="5166546"/>
                  <a:pt x="6028047" y="4106432"/>
                  <a:pt x="6033630" y="4091915"/>
                </a:cubicBezTo>
                <a:cubicBezTo>
                  <a:pt x="6059314" y="4023797"/>
                  <a:pt x="6122965" y="3994390"/>
                  <a:pt x="6180661" y="3957912"/>
                </a:cubicBezTo>
                <a:cubicBezTo>
                  <a:pt x="6230913" y="3925900"/>
                  <a:pt x="6284514" y="3892027"/>
                  <a:pt x="6305359" y="3837309"/>
                </a:cubicBezTo>
                <a:cubicBezTo>
                  <a:pt x="6332904" y="3764724"/>
                  <a:pt x="6254735" y="3824281"/>
                  <a:pt x="6240218" y="3796364"/>
                </a:cubicBezTo>
                <a:cubicBezTo>
                  <a:pt x="6269997" y="3758768"/>
                  <a:pt x="6316153" y="3724151"/>
                  <a:pt x="6328437" y="3681344"/>
                </a:cubicBezTo>
                <a:cubicBezTo>
                  <a:pt x="6372361" y="3526496"/>
                  <a:pt x="6466907" y="3413710"/>
                  <a:pt x="6608355" y="3326236"/>
                </a:cubicBezTo>
                <a:cubicBezTo>
                  <a:pt x="6648928" y="3300924"/>
                  <a:pt x="6675729" y="3255512"/>
                  <a:pt x="6731191" y="3248067"/>
                </a:cubicBezTo>
                <a:cubicBezTo>
                  <a:pt x="6854400" y="3232061"/>
                  <a:pt x="6815315" y="3106992"/>
                  <a:pt x="6880456" y="3051529"/>
                </a:cubicBezTo>
                <a:cubicBezTo>
                  <a:pt x="6892739" y="3041107"/>
                  <a:pt x="6903907" y="2777939"/>
                  <a:pt x="6901673" y="2763795"/>
                </a:cubicBezTo>
                <a:cubicBezTo>
                  <a:pt x="6898323" y="2743322"/>
                  <a:pt x="6883806" y="2966288"/>
                  <a:pt x="6871150" y="2948421"/>
                </a:cubicBezTo>
                <a:cubicBezTo>
                  <a:pt x="6858494" y="2930182"/>
                  <a:pt x="6839138" y="2914176"/>
                  <a:pt x="6848444" y="2890353"/>
                </a:cubicBezTo>
                <a:cubicBezTo>
                  <a:pt x="6852166" y="2880303"/>
                  <a:pt x="6849561" y="2846058"/>
                  <a:pt x="6878223" y="2873230"/>
                </a:cubicBezTo>
                <a:cubicBezTo>
                  <a:pt x="6956763" y="2946932"/>
                  <a:pt x="6870778" y="2578051"/>
                  <a:pt x="6762459" y="2568745"/>
                </a:cubicBezTo>
                <a:cubicBezTo>
                  <a:pt x="6801915" y="2465637"/>
                  <a:pt x="6801915" y="2465637"/>
                  <a:pt x="6673123" y="2451493"/>
                </a:cubicBezTo>
                <a:cubicBezTo>
                  <a:pt x="6722630" y="2385980"/>
                  <a:pt x="6722630" y="2369229"/>
                  <a:pt x="6662700" y="2346896"/>
                </a:cubicBezTo>
                <a:cubicBezTo>
                  <a:pt x="6605005" y="2325306"/>
                  <a:pt x="6540981" y="2318234"/>
                  <a:pt x="6487752" y="2285105"/>
                </a:cubicBezTo>
                <a:cubicBezTo>
                  <a:pt x="6536887" y="2201353"/>
                  <a:pt x="6550659" y="2104573"/>
                  <a:pt x="6652278" y="2063628"/>
                </a:cubicBezTo>
                <a:cubicBezTo>
                  <a:pt x="6668284" y="2057300"/>
                  <a:pt x="6679079" y="2031988"/>
                  <a:pt x="6668656" y="2017843"/>
                </a:cubicBezTo>
                <a:cubicBezTo>
                  <a:pt x="6631805" y="1965359"/>
                  <a:pt x="6684662" y="1864856"/>
                  <a:pt x="6570015" y="1854062"/>
                </a:cubicBezTo>
                <a:cubicBezTo>
                  <a:pt x="6555870" y="1852573"/>
                  <a:pt x="6542842" y="1842150"/>
                  <a:pt x="6554009" y="1827633"/>
                </a:cubicBezTo>
                <a:cubicBezTo>
                  <a:pt x="6592349" y="1778126"/>
                  <a:pt x="6545820" y="1781476"/>
                  <a:pt x="6517531" y="1775149"/>
                </a:cubicBezTo>
                <a:cubicBezTo>
                  <a:pt x="6483285" y="1767704"/>
                  <a:pt x="6444573" y="1789293"/>
                  <a:pt x="6412934" y="1762493"/>
                </a:cubicBezTo>
                <a:cubicBezTo>
                  <a:pt x="6420378" y="1734203"/>
                  <a:pt x="6447923" y="1734575"/>
                  <a:pt x="6467279" y="1725642"/>
                </a:cubicBezTo>
                <a:cubicBezTo>
                  <a:pt x="6523858" y="1699213"/>
                  <a:pt x="6570015" y="1667946"/>
                  <a:pt x="6572621" y="1600200"/>
                </a:cubicBezTo>
                <a:cubicBezTo>
                  <a:pt x="6574854" y="1545482"/>
                  <a:pt x="6580810" y="1497092"/>
                  <a:pt x="6502641" y="1480341"/>
                </a:cubicBezTo>
                <a:cubicBezTo>
                  <a:pt x="6490358" y="1477736"/>
                  <a:pt x="6484030" y="1470664"/>
                  <a:pt x="6481796" y="1461358"/>
                </a:cubicBezTo>
                <a:cubicBezTo>
                  <a:pt x="6490730" y="1452424"/>
                  <a:pt x="6499291" y="1443118"/>
                  <a:pt x="6509713" y="1436418"/>
                </a:cubicBezTo>
                <a:cubicBezTo>
                  <a:pt x="6544703" y="1414457"/>
                  <a:pt x="6556615" y="1382072"/>
                  <a:pt x="6567037" y="1348199"/>
                </a:cubicBezTo>
                <a:cubicBezTo>
                  <a:pt x="6573737" y="1326610"/>
                  <a:pt x="6581554" y="1305393"/>
                  <a:pt x="6596816" y="1286781"/>
                </a:cubicBezTo>
                <a:cubicBezTo>
                  <a:pt x="6606122" y="1275242"/>
                  <a:pt x="6617661" y="1266681"/>
                  <a:pt x="6632178" y="1261842"/>
                </a:cubicBezTo>
                <a:cubicBezTo>
                  <a:pt x="6644833" y="1257375"/>
                  <a:pt x="6648556" y="1251419"/>
                  <a:pt x="6639994" y="1240625"/>
                </a:cubicBezTo>
                <a:cubicBezTo>
                  <a:pt x="6615799" y="1209729"/>
                  <a:pt x="6606122" y="1175856"/>
                  <a:pt x="6622127" y="1136400"/>
                </a:cubicBezTo>
                <a:cubicBezTo>
                  <a:pt x="6626967" y="1124489"/>
                  <a:pt x="6623617" y="1114066"/>
                  <a:pt x="6612077" y="1109599"/>
                </a:cubicBezTo>
                <a:cubicBezTo>
                  <a:pt x="6564059" y="1090616"/>
                  <a:pt x="6552148" y="1046692"/>
                  <a:pt x="6531675" y="1009469"/>
                </a:cubicBezTo>
                <a:cubicBezTo>
                  <a:pt x="6502641" y="956612"/>
                  <a:pt x="6476213" y="902639"/>
                  <a:pt x="6456113" y="845315"/>
                </a:cubicBezTo>
                <a:cubicBezTo>
                  <a:pt x="6444201" y="811070"/>
                  <a:pt x="6432662" y="777197"/>
                  <a:pt x="6440851" y="739229"/>
                </a:cubicBezTo>
                <a:cubicBezTo>
                  <a:pt x="6442712" y="729924"/>
                  <a:pt x="6439362" y="722107"/>
                  <a:pt x="6434523" y="715034"/>
                </a:cubicBezTo>
                <a:cubicBezTo>
                  <a:pt x="6414050" y="684139"/>
                  <a:pt x="6416656" y="651383"/>
                  <a:pt x="6432290" y="617510"/>
                </a:cubicBezTo>
                <a:cubicBezTo>
                  <a:pt x="6441968" y="597037"/>
                  <a:pt x="6440851" y="594431"/>
                  <a:pt x="6416284" y="595176"/>
                </a:cubicBezTo>
                <a:cubicBezTo>
                  <a:pt x="6366405" y="596293"/>
                  <a:pt x="6316898" y="598154"/>
                  <a:pt x="6267763" y="591826"/>
                </a:cubicBezTo>
                <a:cubicBezTo>
                  <a:pt x="6212673" y="584753"/>
                  <a:pt x="6194806" y="568375"/>
                  <a:pt x="6236496" y="521102"/>
                </a:cubicBezTo>
                <a:cubicBezTo>
                  <a:pt x="6245430" y="511052"/>
                  <a:pt x="6253246" y="499885"/>
                  <a:pt x="6257341" y="487229"/>
                </a:cubicBezTo>
                <a:cubicBezTo>
                  <a:pt x="6260319" y="477179"/>
                  <a:pt x="6257713" y="470106"/>
                  <a:pt x="6248780" y="465267"/>
                </a:cubicBezTo>
                <a:cubicBezTo>
                  <a:pt x="6238357" y="459312"/>
                  <a:pt x="6232774" y="467501"/>
                  <a:pt x="6226818" y="473456"/>
                </a:cubicBezTo>
                <a:cubicBezTo>
                  <a:pt x="6194434" y="505468"/>
                  <a:pt x="6153861" y="527430"/>
                  <a:pt x="6115149" y="551625"/>
                </a:cubicBezTo>
                <a:cubicBezTo>
                  <a:pt x="6059686" y="586615"/>
                  <a:pt x="6001246" y="617510"/>
                  <a:pt x="5951739" y="659944"/>
                </a:cubicBezTo>
                <a:cubicBezTo>
                  <a:pt x="5939084" y="670739"/>
                  <a:pt x="5918611" y="662550"/>
                  <a:pt x="5917122" y="644310"/>
                </a:cubicBezTo>
                <a:cubicBezTo>
                  <a:pt x="5915633" y="626071"/>
                  <a:pt x="5905583" y="626071"/>
                  <a:pt x="5890694" y="630538"/>
                </a:cubicBezTo>
                <a:cubicBezTo>
                  <a:pt x="5872826" y="635749"/>
                  <a:pt x="5854959" y="640960"/>
                  <a:pt x="5837464" y="646916"/>
                </a:cubicBezTo>
                <a:cubicBezTo>
                  <a:pt x="5819225" y="653244"/>
                  <a:pt x="5811036" y="666644"/>
                  <a:pt x="5809175" y="683395"/>
                </a:cubicBezTo>
                <a:cubicBezTo>
                  <a:pt x="5808430" y="689723"/>
                  <a:pt x="5808803" y="697539"/>
                  <a:pt x="5815503" y="698656"/>
                </a:cubicBezTo>
                <a:cubicBezTo>
                  <a:pt x="5843048" y="703495"/>
                  <a:pt x="5755201" y="682278"/>
                  <a:pt x="5746268" y="667389"/>
                </a:cubicBezTo>
                <a:cubicBezTo>
                  <a:pt x="5745896" y="666644"/>
                  <a:pt x="5525907" y="720246"/>
                  <a:pt x="5458905" y="754119"/>
                </a:cubicBezTo>
                <a:close/>
                <a:moveTo>
                  <a:pt x="885302" y="1333310"/>
                </a:moveTo>
                <a:cubicBezTo>
                  <a:pt x="877857" y="1326982"/>
                  <a:pt x="870040" y="1321027"/>
                  <a:pt x="862596" y="1314326"/>
                </a:cubicBezTo>
                <a:cubicBezTo>
                  <a:pt x="863712" y="1312837"/>
                  <a:pt x="865201" y="1311349"/>
                  <a:pt x="866318" y="1309860"/>
                </a:cubicBezTo>
                <a:cubicBezTo>
                  <a:pt x="881580" y="1320282"/>
                  <a:pt x="896841" y="1330705"/>
                  <a:pt x="912103" y="1341127"/>
                </a:cubicBezTo>
                <a:cubicBezTo>
                  <a:pt x="903541" y="1338522"/>
                  <a:pt x="894235" y="1335916"/>
                  <a:pt x="885302" y="1333310"/>
                </a:cubicBezTo>
                <a:close/>
                <a:moveTo>
                  <a:pt x="1140280" y="787619"/>
                </a:moveTo>
                <a:cubicBezTo>
                  <a:pt x="1231849" y="850154"/>
                  <a:pt x="1323418" y="913061"/>
                  <a:pt x="1414987" y="975596"/>
                </a:cubicBezTo>
                <a:cubicBezTo>
                  <a:pt x="1413498" y="977085"/>
                  <a:pt x="1412381" y="978574"/>
                  <a:pt x="1410892" y="980063"/>
                </a:cubicBezTo>
                <a:cubicBezTo>
                  <a:pt x="1310390" y="927206"/>
                  <a:pt x="1215471" y="868394"/>
                  <a:pt x="1140280" y="787619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 w="32707" cap="flat">
            <a:noFill/>
            <a:prstDash val="solid"/>
            <a:miter/>
          </a:ln>
        </p:spPr>
        <p:txBody>
          <a:bodyPr rtlCol="0" anchor="ctr"/>
          <a:lstStyle/>
          <a:p>
            <a:endParaRPr lang="en-US" dirty="0"/>
          </a:p>
        </p:txBody>
      </p:sp>
      <p:sp useBgFill="1">
        <p:nvSpPr>
          <p:cNvPr id="22" name="Rectangle 21">
            <a:extLst>
              <a:ext uri="{FF2B5EF4-FFF2-40B4-BE49-F238E27FC236}">
                <a16:creationId xmlns:a16="http://schemas.microsoft.com/office/drawing/2014/main" id="{B7BD7FCF-A254-4A97-A15C-319B67622677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4" name="Freeform: Shape 23">
            <a:extLst>
              <a:ext uri="{FF2B5EF4-FFF2-40B4-BE49-F238E27FC236}">
                <a16:creationId xmlns:a16="http://schemas.microsoft.com/office/drawing/2014/main" id="{52FFAF72-6204-4676-9C6F-9A4CC4D91805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8D598612-6820-4892-9CA4-F830C1E63060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643468" y="643467"/>
            <a:ext cx="4620584" cy="4567137"/>
          </a:xfr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en-US" sz="4800"/>
              <a:t>Audición: Baile Cahimbo</a:t>
            </a:r>
          </a:p>
        </p:txBody>
      </p:sp>
      <p:pic>
        <p:nvPicPr>
          <p:cNvPr id="8" name="y2mate.com - Conjunto San Francisco - Cachimbo de Tarapacá_IOOxqct_0bQ_360p">
            <a:hlinkClick r:id="" action="ppaction://media"/>
            <a:extLst>
              <a:ext uri="{FF2B5EF4-FFF2-40B4-BE49-F238E27FC236}">
                <a16:creationId xmlns:a16="http://schemas.microsoft.com/office/drawing/2014/main" id="{2E5DCB0D-D7A4-4EFE-8423-58498544EA5A}"/>
              </a:ext>
            </a:extLst>
          </p:cNvPr>
          <p:cNvPicPr>
            <a:picLocks noGrp="1" noChangeAspect="1"/>
          </p:cNvPicPr>
          <p:nvPr>
            <p:ph idx="1"/>
            <a:vide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4"/>
          <a:stretch>
            <a:fillRect/>
          </a:stretch>
        </p:blipFill>
        <p:spPr>
          <a:xfrm>
            <a:off x="6606253" y="1575645"/>
            <a:ext cx="4942280" cy="370671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039635038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202014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video>
              <p:cMediaNode vol="80000">
                <p:cTn id="7" fill="hold" display="0">
                  <p:stCondLst>
                    <p:cond delay="indefinite"/>
                  </p:stCondLst>
                </p:cTn>
                <p:tgtEl>
                  <p:spTgt spid="8"/>
                </p:tgtEl>
              </p:cMediaNode>
            </p:video>
            <p:seq concurrent="1" nextAc="seek">
              <p:cTn id="8" restart="whenNotActive" fill="hold" evtFilter="cancelBubble" nodeType="interactiveSeq">
                <p:stCondLst>
                  <p:cond evt="onClick" delay="0">
                    <p:tgtEl>
                      <p:spTgt spid="8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9" fill="hold">
                      <p:stCondLst>
                        <p:cond delay="0"/>
                      </p:stCondLst>
                      <p:childTnLst>
                        <p:par>
                          <p:cTn id="10" fill="hold">
                            <p:stCondLst>
                              <p:cond delay="0"/>
                            </p:stCondLst>
                            <p:childTnLst>
                              <p:par>
                                <p:cTn id="11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12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8"/>
                  </p:tgtEl>
                </p:cond>
              </p:nextCondLst>
            </p:seq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44DE80B1-3042-406A-8595-996D130F5044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s-CL" dirty="0"/>
              <a:t>Actividad Musical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C40F7AD-FBB2-43DE-9C12-2DB08BBE13C8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342900" y="2011680"/>
            <a:ext cx="11506200" cy="4598670"/>
          </a:xfrm>
        </p:spPr>
        <p:txBody>
          <a:bodyPr>
            <a:normAutofit/>
          </a:bodyPr>
          <a:lstStyle/>
          <a:p>
            <a:pPr marL="0" indent="0">
              <a:buNone/>
            </a:pPr>
            <a:r>
              <a:rPr lang="es-CL" dirty="0"/>
              <a:t>Contesta las siguientes preguntas: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¿Cuál es la influencia de los bailes de la zona norte de Chile? 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¿Cómo es la vestimenta de la zona norte?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¿Quién usa sombrero?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Nombra 4 bailes típicos de la zona norte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Nombra 3 bailes típicos de la Fiesta de La Tirana</a:t>
            </a:r>
          </a:p>
          <a:p>
            <a:pPr marL="514350" indent="-514350">
              <a:buFont typeface="+mj-lt"/>
              <a:buAutoNum type="arabicPeriod"/>
            </a:pPr>
            <a:r>
              <a:rPr lang="es-CL" dirty="0"/>
              <a:t>¿Has bailado algún baile típico de la zona norte? ¿Cuál?</a:t>
            </a:r>
          </a:p>
          <a:p>
            <a:pPr marL="514350" indent="-514350">
              <a:buFont typeface="+mj-lt"/>
              <a:buAutoNum type="arabicPeriod"/>
            </a:pPr>
            <a:endParaRPr lang="es-CL" dirty="0"/>
          </a:p>
          <a:p>
            <a:pPr marL="514350" indent="-514350">
              <a:buFont typeface="+mj-lt"/>
              <a:buAutoNum type="arabicPeriod"/>
            </a:pPr>
            <a:endParaRPr lang="es-CL" dirty="0"/>
          </a:p>
        </p:txBody>
      </p:sp>
    </p:spTree>
    <p:extLst>
      <p:ext uri="{BB962C8B-B14F-4D97-AF65-F5344CB8AC3E}">
        <p14:creationId xmlns:p14="http://schemas.microsoft.com/office/powerpoint/2010/main" val="255196997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2FBE61F3-2745-486A-9B37-D1351783A8A7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285185" y="375894"/>
            <a:ext cx="4810815" cy="1371600"/>
          </a:xfrm>
        </p:spPr>
        <p:txBody>
          <a:bodyPr rtlCol="0">
            <a:normAutofit/>
          </a:bodyPr>
          <a:lstStyle/>
          <a:p>
            <a:pPr algn="r" rtl="0"/>
            <a:r>
              <a:rPr lang="es-ES" sz="3200" dirty="0"/>
              <a:t>Información</a:t>
            </a:r>
          </a:p>
        </p:txBody>
      </p:sp>
      <p:graphicFrame>
        <p:nvGraphicFramePr>
          <p:cNvPr id="10" name="Marcador de posición de contenido 2" descr="SmartArt">
            <a:extLst>
              <a:ext uri="{FF2B5EF4-FFF2-40B4-BE49-F238E27FC236}">
                <a16:creationId xmlns:a16="http://schemas.microsoft.com/office/drawing/2014/main" id="{D4F03EC1-D08C-45FA-AC9F-7C43CAF52CB1}"/>
              </a:ext>
            </a:extLst>
          </p:cNvPr>
          <p:cNvGraphicFramePr>
            <a:graphicFrameLocks noGrp="1"/>
          </p:cNvGraphicFramePr>
          <p:nvPr>
            <p:ph idx="1"/>
            <p:extLst>
              <p:ext uri="{D42A27DB-BD31-4B8C-83A1-F6EECF244321}">
                <p14:modId xmlns:p14="http://schemas.microsoft.com/office/powerpoint/2010/main" val="3573796408"/>
              </p:ext>
            </p:extLst>
          </p:nvPr>
        </p:nvGraphicFramePr>
        <p:xfrm>
          <a:off x="4038600" y="1095375"/>
          <a:ext cx="7343775" cy="4940301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3" r:lo="rId4" r:qs="rId5" r:cs="rId6"/>
          </a:graphicData>
        </a:graphic>
      </p:graphicFrame>
      <p:pic>
        <p:nvPicPr>
          <p:cNvPr id="4" name="Imagen 3">
            <a:extLst>
              <a:ext uri="{FF2B5EF4-FFF2-40B4-BE49-F238E27FC236}">
                <a16:creationId xmlns:a16="http://schemas.microsoft.com/office/drawing/2014/main" id="{F7C7603A-1904-4A79-A5CE-B0AF7656F6AB}"/>
              </a:ext>
            </a:extLst>
          </p:cNvPr>
          <p:cNvPicPr>
            <a:picLocks noChangeAspect="1"/>
          </p:cNvPicPr>
          <p:nvPr/>
        </p:nvPicPr>
        <p:blipFill>
          <a:blip r:embed="rId8"/>
          <a:stretch>
            <a:fillRect/>
          </a:stretch>
        </p:blipFill>
        <p:spPr>
          <a:xfrm>
            <a:off x="1123949" y="2308224"/>
            <a:ext cx="3190875" cy="248737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9118602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Imagen 2" descr="Hojas en primer plano">
            <a:extLst>
              <a:ext uri="{FF2B5EF4-FFF2-40B4-BE49-F238E27FC236}">
                <a16:creationId xmlns:a16="http://schemas.microsoft.com/office/drawing/2014/main" id="{C542C31E-A9A6-4196-9C15-D9E26F2B217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 cstate="email">
            <a:alphaModFix amt="35000"/>
            <a:extLst>
              <a:ext uri="{28A0092B-C50C-407E-A947-70E740481C1C}">
                <a14:useLocalDpi xmlns:a14="http://schemas.microsoft.com/office/drawing/2010/main"/>
              </a:ext>
            </a:extLst>
          </a:blip>
          <a:srcRect/>
          <a:stretch/>
        </p:blipFill>
        <p:spPr bwMode="auto">
          <a:xfrm>
            <a:off x="20" y="10"/>
            <a:ext cx="12191980" cy="685799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Título 1">
            <a:extLst>
              <a:ext uri="{FF2B5EF4-FFF2-40B4-BE49-F238E27FC236}">
                <a16:creationId xmlns:a16="http://schemas.microsoft.com/office/drawing/2014/main" id="{A850B972-0B7A-40CD-9E79-07E8A87AB03C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 rtlCol="0">
            <a:normAutofit/>
          </a:bodyPr>
          <a:lstStyle/>
          <a:p>
            <a:pPr algn="ctr" rtl="0">
              <a:tabLst>
                <a:tab pos="4119563" algn="l"/>
              </a:tabLst>
            </a:pPr>
            <a:r>
              <a:rPr lang="es-ES" dirty="0"/>
              <a:t>Folclore</a:t>
            </a:r>
          </a:p>
        </p:txBody>
      </p:sp>
      <p:graphicFrame>
        <p:nvGraphicFramePr>
          <p:cNvPr id="9" name="Marcador de posición de contenido 8" descr="Iconos de SmartArt">
            <a:extLst>
              <a:ext uri="{FF2B5EF4-FFF2-40B4-BE49-F238E27FC236}">
                <a16:creationId xmlns:a16="http://schemas.microsoft.com/office/drawing/2014/main" id="{8FF6EDB8-0D3A-4193-BDFE-DD56CEA7DAB2}"/>
              </a:ext>
            </a:extLst>
          </p:cNvPr>
          <p:cNvGraphicFramePr>
            <a:graphicFrameLocks noGrp="1"/>
          </p:cNvGraphicFramePr>
          <p:nvPr>
            <p:ph idx="1"/>
          </p:nvPr>
        </p:nvGraphicFramePr>
        <p:xfrm>
          <a:off x="1066800" y="2103438"/>
          <a:ext cx="10058400" cy="3932237"/>
        </p:xfrm>
        <a:graphic>
          <a:graphicData uri="http://schemas.openxmlformats.org/drawingml/2006/diagram">
            <dgm:relIds xmlns:dgm="http://schemas.openxmlformats.org/drawingml/2006/diagram" xmlns:r="http://schemas.openxmlformats.org/officeDocument/2006/relationships" r:dm="rId4" r:lo="rId5" r:qs="rId6" r:cs="rId7"/>
          </a:graphicData>
        </a:graphic>
      </p:graphicFrame>
    </p:spTree>
    <p:extLst>
      <p:ext uri="{BB962C8B-B14F-4D97-AF65-F5344CB8AC3E}">
        <p14:creationId xmlns:p14="http://schemas.microsoft.com/office/powerpoint/2010/main" val="227679542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5F3F6C66-D6D7-4A72-9928-967AEA40076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098214" y="643464"/>
            <a:ext cx="3321902" cy="5571071"/>
          </a:xfrm>
        </p:spPr>
        <p:txBody>
          <a:bodyPr rtlCol="0">
            <a:normAutofit/>
          </a:bodyPr>
          <a:lstStyle/>
          <a:p>
            <a:pPr algn="ctr" rtl="0"/>
            <a:r>
              <a:rPr lang="es-ES" sz="4400" dirty="0"/>
              <a:t>Folclore Zona Norte</a:t>
            </a:r>
          </a:p>
        </p:txBody>
      </p:sp>
      <p:sp>
        <p:nvSpPr>
          <p:cNvPr id="4" name="Marcador de contenido 3">
            <a:extLst>
              <a:ext uri="{FF2B5EF4-FFF2-40B4-BE49-F238E27FC236}">
                <a16:creationId xmlns:a16="http://schemas.microsoft.com/office/drawing/2014/main" id="{8AA561E2-FA9F-48E4-A7E2-1A04F706B046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1149804" y="942975"/>
            <a:ext cx="5610225" cy="4270797"/>
          </a:xfrm>
        </p:spPr>
        <p:txBody>
          <a:bodyPr>
            <a:normAutofit/>
          </a:bodyPr>
          <a:lstStyle/>
          <a:p>
            <a:pPr algn="just"/>
            <a:r>
              <a:rPr lang="es-ES" sz="2000" dirty="0"/>
              <a:t>La </a:t>
            </a:r>
            <a:r>
              <a:rPr lang="es-ES" sz="2000" b="1" dirty="0"/>
              <a:t>zona norte</a:t>
            </a:r>
            <a:r>
              <a:rPr lang="es-ES" sz="2000" dirty="0"/>
              <a:t> se caracteriza por diversas manifestaciones culturales que combinan la influencia de los pueblos indígenas andinos con la de los conquistadores hispanos y los esclavos , a las que se suma la importancia de las festividades y tradiciones religiosas, destacándose las diabladas y la Fiesta de La Tirana.</a:t>
            </a:r>
            <a:endParaRPr lang="es-CL" sz="2000" dirty="0"/>
          </a:p>
        </p:txBody>
      </p:sp>
      <p:pic>
        <p:nvPicPr>
          <p:cNvPr id="5" name="Imagen 4">
            <a:extLst>
              <a:ext uri="{FF2B5EF4-FFF2-40B4-BE49-F238E27FC236}">
                <a16:creationId xmlns:a16="http://schemas.microsoft.com/office/drawing/2014/main" id="{7C34E011-FFF4-40DF-B36A-133924A1DE9E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3021" t="17583" r="13023"/>
          <a:stretch/>
        </p:blipFill>
        <p:spPr>
          <a:xfrm>
            <a:off x="2955463" y="3577926"/>
            <a:ext cx="2956224" cy="247083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112772953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6626" name="Rectangle 2"/>
          <p:cNvSpPr>
            <a:spLocks noGrp="1" noRot="1" noChangeArrowheads="1"/>
          </p:cNvSpPr>
          <p:nvPr>
            <p:ph type="title"/>
          </p:nvPr>
        </p:nvSpPr>
        <p:spPr>
          <a:xfrm>
            <a:off x="2124076" y="357174"/>
            <a:ext cx="8229600" cy="1143000"/>
          </a:xfrm>
        </p:spPr>
        <p:txBody>
          <a:bodyPr/>
          <a:lstStyle/>
          <a:p>
            <a:pPr eaLnBrk="1" hangingPunct="1">
              <a:defRPr/>
            </a:pPr>
            <a:r>
              <a:rPr lang="es-CL" dirty="0"/>
              <a:t>Instrumentos Zona Norte</a:t>
            </a:r>
            <a:endParaRPr lang="es-ES" dirty="0"/>
          </a:p>
        </p:txBody>
      </p:sp>
      <p:sp>
        <p:nvSpPr>
          <p:cNvPr id="26627" name="Rectangle 3"/>
          <p:cNvSpPr>
            <a:spLocks noGrp="1" noRot="1" noChangeArrowheads="1"/>
          </p:cNvSpPr>
          <p:nvPr>
            <p:ph idx="1"/>
          </p:nvPr>
        </p:nvSpPr>
        <p:spPr>
          <a:xfrm>
            <a:off x="1133475" y="1680221"/>
            <a:ext cx="8467725" cy="4794287"/>
          </a:xfrm>
        </p:spPr>
        <p:txBody>
          <a:bodyPr>
            <a:normAutofit fontScale="92500" lnSpcReduction="10000"/>
          </a:bodyPr>
          <a:lstStyle/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s-CL" sz="2800" dirty="0"/>
              <a:t>Quena</a:t>
            </a:r>
          </a:p>
          <a:p>
            <a:pPr eaLnBrk="1" hangingPunct="1">
              <a:lnSpc>
                <a:spcPct val="80000"/>
              </a:lnSpc>
              <a:buFont typeface="Wingdings" pitchFamily="2" charset="2"/>
              <a:buNone/>
              <a:defRPr/>
            </a:pPr>
            <a:endParaRPr lang="es-CL" sz="2800" dirty="0"/>
          </a:p>
          <a:p>
            <a:pPr eaLnBrk="1" hangingPunct="1">
              <a:lnSpc>
                <a:spcPct val="80000"/>
              </a:lnSpc>
              <a:defRPr/>
            </a:pPr>
            <a:endParaRPr lang="es-CL" sz="2800" dirty="0"/>
          </a:p>
          <a:p>
            <a:pPr eaLnBrk="1" hangingPunct="1">
              <a:lnSpc>
                <a:spcPct val="80000"/>
              </a:lnSpc>
              <a:defRPr/>
            </a:pPr>
            <a:endParaRPr lang="es-CL" sz="28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s-CL" sz="2800" dirty="0" err="1"/>
              <a:t>Tarka</a:t>
            </a:r>
            <a:endParaRPr lang="es-CL" sz="2800" dirty="0"/>
          </a:p>
          <a:p>
            <a:pPr eaLnBrk="1" hangingPunct="1">
              <a:lnSpc>
                <a:spcPct val="80000"/>
              </a:lnSpc>
              <a:defRPr/>
            </a:pPr>
            <a:endParaRPr lang="es-CL" sz="28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s-CL" sz="28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s-CL" sz="2800" dirty="0"/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r>
              <a:rPr lang="es-CL" sz="2800" dirty="0"/>
              <a:t>Charango</a:t>
            </a:r>
          </a:p>
          <a:p>
            <a:pPr marL="0" indent="0" eaLnBrk="1" hangingPunct="1">
              <a:lnSpc>
                <a:spcPct val="80000"/>
              </a:lnSpc>
              <a:buNone/>
              <a:defRPr/>
            </a:pPr>
            <a:endParaRPr lang="es-CL" sz="2800" dirty="0"/>
          </a:p>
          <a:p>
            <a:pPr eaLnBrk="1" hangingPunct="1">
              <a:lnSpc>
                <a:spcPct val="80000"/>
              </a:lnSpc>
              <a:defRPr/>
            </a:pPr>
            <a:endParaRPr lang="es-CL" sz="2800" dirty="0"/>
          </a:p>
          <a:p>
            <a:pPr marL="2271400" lvl="8" indent="0">
              <a:lnSpc>
                <a:spcPct val="80000"/>
              </a:lnSpc>
              <a:buNone/>
              <a:defRPr/>
            </a:pPr>
            <a:r>
              <a:rPr lang="es-CL" sz="2400" dirty="0"/>
              <a:t>                                           </a:t>
            </a:r>
            <a:endParaRPr lang="es-ES" sz="2800" dirty="0">
              <a:solidFill>
                <a:schemeClr val="tx1"/>
              </a:solidFill>
            </a:endParaRPr>
          </a:p>
        </p:txBody>
      </p:sp>
      <p:pic>
        <p:nvPicPr>
          <p:cNvPr id="13316" name="Picture 5" descr="Perou-quena.jpg"/>
          <p:cNvPicPr>
            <a:picLocks noChangeAspect="1" noChangeArrowheads="1"/>
          </p:cNvPicPr>
          <p:nvPr/>
        </p:nvPicPr>
        <p:blipFill>
          <a:blip r:embed="rId2" cstate="print">
            <a:clrChange>
              <a:clrFrom>
                <a:srgbClr val="FEFEFE"/>
              </a:clrFrom>
              <a:clrTo>
                <a:srgbClr val="FEFEFE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709220" y="1500174"/>
            <a:ext cx="1319213" cy="11878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7" name="Picture 7" descr="7646B_ZamponaZanga_15copy"/>
          <p:cNvPicPr>
            <a:picLocks noChangeAspect="1" noChangeArrowheads="1"/>
          </p:cNvPicPr>
          <p:nvPr/>
        </p:nvPicPr>
        <p:blipFill>
          <a:blip r:embed="rId3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8137426" y="1609543"/>
            <a:ext cx="1143008" cy="1524889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8" name="Picture 9" descr="BF20"/>
          <p:cNvPicPr>
            <a:picLocks noChangeAspect="1" noChangeArrowheads="1"/>
          </p:cNvPicPr>
          <p:nvPr/>
        </p:nvPicPr>
        <p:blipFill>
          <a:blip r:embed="rId4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9875837" y="4549172"/>
            <a:ext cx="1182688" cy="1182687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19" name="Picture 11" descr="11culturacharango"/>
          <p:cNvPicPr>
            <a:picLocks noChangeAspect="1" noChangeArrowheads="1"/>
          </p:cNvPicPr>
          <p:nvPr/>
        </p:nvPicPr>
        <p:blipFill>
          <a:blip r:embed="rId5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3011953" y="4354363"/>
            <a:ext cx="1319213" cy="11715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pic>
        <p:nvPicPr>
          <p:cNvPr id="13320" name="Picture 13" descr="P935252"/>
          <p:cNvPicPr>
            <a:picLocks noChangeAspect="1" noChangeArrowheads="1"/>
          </p:cNvPicPr>
          <p:nvPr/>
        </p:nvPicPr>
        <p:blipFill>
          <a:blip r:embed="rId6" cstate="print">
            <a:clrChange>
              <a:clrFrom>
                <a:srgbClr val="FFFFFF"/>
              </a:clrFrom>
              <a:clrTo>
                <a:srgbClr val="FFFFFF">
                  <a:alpha val="0"/>
                </a:srgbClr>
              </a:clrTo>
            </a:clrChange>
          </a:blip>
          <a:srcRect/>
          <a:stretch>
            <a:fillRect/>
          </a:stretch>
        </p:blipFill>
        <p:spPr bwMode="auto">
          <a:xfrm>
            <a:off x="2124076" y="2837655"/>
            <a:ext cx="1071563" cy="1285875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</p:spPr>
      </p:pic>
      <p:sp>
        <p:nvSpPr>
          <p:cNvPr id="2" name="CuadroTexto 1">
            <a:extLst>
              <a:ext uri="{FF2B5EF4-FFF2-40B4-BE49-F238E27FC236}">
                <a16:creationId xmlns:a16="http://schemas.microsoft.com/office/drawing/2014/main" id="{24589333-06D1-40A6-956F-FFF324B96F6A}"/>
              </a:ext>
            </a:extLst>
          </p:cNvPr>
          <p:cNvSpPr txBox="1"/>
          <p:nvPr/>
        </p:nvSpPr>
        <p:spPr>
          <a:xfrm>
            <a:off x="8848070" y="3892698"/>
            <a:ext cx="2425664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/>
              <a:t>Bombo Nortino</a:t>
            </a:r>
          </a:p>
        </p:txBody>
      </p:sp>
      <p:sp>
        <p:nvSpPr>
          <p:cNvPr id="3" name="CuadroTexto 2">
            <a:extLst>
              <a:ext uri="{FF2B5EF4-FFF2-40B4-BE49-F238E27FC236}">
                <a16:creationId xmlns:a16="http://schemas.microsoft.com/office/drawing/2014/main" id="{EB85B0DA-9ADC-4FA3-84D6-0FD4C163FED7}"/>
              </a:ext>
            </a:extLst>
          </p:cNvPr>
          <p:cNvSpPr txBox="1"/>
          <p:nvPr/>
        </p:nvSpPr>
        <p:spPr>
          <a:xfrm>
            <a:off x="9629791" y="1976686"/>
            <a:ext cx="1640193" cy="461665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s-CL" sz="2400" dirty="0"/>
              <a:t>Zampoña</a:t>
            </a:r>
          </a:p>
        </p:txBody>
      </p:sp>
    </p:spTree>
    <p:extLst>
      <p:ext uri="{BB962C8B-B14F-4D97-AF65-F5344CB8AC3E}">
        <p14:creationId xmlns:p14="http://schemas.microsoft.com/office/powerpoint/2010/main" val="2950423043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A86EE3A8-BB9A-4700-A774-1D4D40B885A6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es-CL" sz="3700"/>
              <a:t>Bailes principales de la Zona Norte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9AA87DB-EB48-4203-9972-CC48731B6D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3816096" cy="3843666"/>
          </a:xfrm>
        </p:spPr>
        <p:txBody>
          <a:bodyPr>
            <a:normAutofit/>
          </a:bodyPr>
          <a:lstStyle/>
          <a:p>
            <a:r>
              <a:rPr lang="es-ES" sz="1900" b="0" i="0" dirty="0">
                <a:effectLst/>
                <a:latin typeface="Helvetica Neue"/>
              </a:rPr>
              <a:t>Las danzas nortinas tienen características notorias que se observan en las vestimentas y se palpan en la música. </a:t>
            </a:r>
          </a:p>
          <a:p>
            <a:r>
              <a:rPr lang="es-ES" sz="1900" b="0" i="0" dirty="0">
                <a:effectLst/>
                <a:latin typeface="Helvetica Neue"/>
              </a:rPr>
              <a:t>No hay diferencias marcadas entre la zona altiplánica de Argentina, Bolivia, Perú o Chile. </a:t>
            </a:r>
          </a:p>
          <a:p>
            <a:r>
              <a:rPr lang="es-ES" sz="1900" b="0" i="0" dirty="0">
                <a:effectLst/>
                <a:latin typeface="Helvetica Neue"/>
              </a:rPr>
              <a:t>En general,  los bailes y danzas de la zona norte de Chile se caracterizan por su origen religioso y festivo.</a:t>
            </a:r>
            <a:endParaRPr lang="es-CL" sz="19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00154EA-B715-41DE-B078-0998A418AEC1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11249" r="34272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2020401298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A8D061E4-7E31-485B-85DB-02DF854F881E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1320801"/>
            <a:ext cx="3888528" cy="4856162"/>
          </a:xfrm>
        </p:spPr>
        <p:txBody>
          <a:bodyPr>
            <a:normAutofit/>
          </a:bodyPr>
          <a:lstStyle/>
          <a:p>
            <a:pPr>
              <a:lnSpc>
                <a:spcPct val="90000"/>
              </a:lnSpc>
            </a:pPr>
            <a:r>
              <a:rPr lang="es-ES" sz="1800" b="0" i="0" dirty="0">
                <a:effectLst/>
                <a:latin typeface="Helvetica Neue"/>
              </a:rPr>
              <a:t>La vestimenta es de mucho colorido y predominan las prendas de lana, ya sea de llama, vicuña o alpaca. </a:t>
            </a:r>
          </a:p>
          <a:p>
            <a:pPr>
              <a:lnSpc>
                <a:spcPct val="90000"/>
              </a:lnSpc>
            </a:pPr>
            <a:r>
              <a:rPr lang="es-ES" sz="1800" b="0" i="0" dirty="0">
                <a:effectLst/>
                <a:latin typeface="Helvetica Neue"/>
              </a:rPr>
              <a:t>Podemos encontrar mujeres que llevan faldas de terciopelo de colores, las que se van agregando una sobre otra. </a:t>
            </a:r>
          </a:p>
          <a:p>
            <a:pPr>
              <a:lnSpc>
                <a:spcPct val="90000"/>
              </a:lnSpc>
            </a:pPr>
            <a:r>
              <a:rPr lang="es-ES" sz="1800" b="0" i="0" dirty="0">
                <a:effectLst/>
                <a:latin typeface="Helvetica Neue"/>
              </a:rPr>
              <a:t>También se usa el "aguayo", cuadrado de lana que se dobla y coloca en la espalda sujeto de los hombros y prendido por delante en el pecho, con una hermosa cuchara de plata. </a:t>
            </a:r>
          </a:p>
          <a:p>
            <a:pPr>
              <a:lnSpc>
                <a:spcPct val="90000"/>
              </a:lnSpc>
            </a:pPr>
            <a:r>
              <a:rPr lang="es-ES" sz="1800" b="0" i="0" dirty="0">
                <a:effectLst/>
                <a:latin typeface="Helvetica Neue"/>
              </a:rPr>
              <a:t>Tanto el hombre como la mujer usan sombrero.</a:t>
            </a:r>
            <a:endParaRPr lang="es-CL" sz="1800" dirty="0"/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6A8FA7E9-0D65-404E-9CA1-6A68950A8AC3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7118915" y="643234"/>
            <a:ext cx="4111689" cy="559987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608924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6E4CD457-E37B-4177-94C9-92C24E7321B2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pic>
        <p:nvPicPr>
          <p:cNvPr id="4" name="Marcador de contenido 3">
            <a:extLst>
              <a:ext uri="{FF2B5EF4-FFF2-40B4-BE49-F238E27FC236}">
                <a16:creationId xmlns:a16="http://schemas.microsoft.com/office/drawing/2014/main" id="{8D8EEA06-179F-432E-B692-2D7E11C884C7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 rotWithShape="1">
          <a:blip r:embed="rId2"/>
          <a:srcRect t="4612" b="20388"/>
          <a:stretch/>
        </p:blipFill>
        <p:spPr>
          <a:xfrm>
            <a:off x="20" y="10"/>
            <a:ext cx="12191980" cy="685799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06394481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0E3596DD-156A-473E-9BB3-C6A29F7574E9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11" name="Freeform: Shape 10">
            <a:extLst>
              <a:ext uri="{FF2B5EF4-FFF2-40B4-BE49-F238E27FC236}">
                <a16:creationId xmlns:a16="http://schemas.microsoft.com/office/drawing/2014/main" id="{2C46C4D6-C474-4E92-B52E-944C1118F7B6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 flipH="1">
            <a:off x="0" y="0"/>
            <a:ext cx="5962785" cy="6858000"/>
          </a:xfrm>
          <a:custGeom>
            <a:avLst/>
            <a:gdLst>
              <a:gd name="connsiteX0" fmla="*/ 1044839 w 5962785"/>
              <a:gd name="connsiteY0" fmla="*/ 0 h 6858000"/>
              <a:gd name="connsiteX1" fmla="*/ 5962785 w 5962785"/>
              <a:gd name="connsiteY1" fmla="*/ 0 h 6858000"/>
              <a:gd name="connsiteX2" fmla="*/ 5962785 w 5962785"/>
              <a:gd name="connsiteY2" fmla="*/ 6858000 h 6858000"/>
              <a:gd name="connsiteX3" fmla="*/ 1469886 w 5962785"/>
              <a:gd name="connsiteY3" fmla="*/ 6858000 h 6858000"/>
              <a:gd name="connsiteX4" fmla="*/ 1416006 w 5962785"/>
              <a:gd name="connsiteY4" fmla="*/ 6823984 h 6858000"/>
              <a:gd name="connsiteX5" fmla="*/ 1232473 w 5962785"/>
              <a:gd name="connsiteY5" fmla="*/ 6733873 h 6858000"/>
              <a:gd name="connsiteX6" fmla="*/ 1075471 w 5962785"/>
              <a:gd name="connsiteY6" fmla="*/ 6503186 h 6858000"/>
              <a:gd name="connsiteX7" fmla="*/ 1020229 w 5962785"/>
              <a:gd name="connsiteY7" fmla="*/ 6438306 h 6858000"/>
              <a:gd name="connsiteX8" fmla="*/ 883579 w 5962785"/>
              <a:gd name="connsiteY8" fmla="*/ 6351798 h 6858000"/>
              <a:gd name="connsiteX9" fmla="*/ 645167 w 5962785"/>
              <a:gd name="connsiteY9" fmla="*/ 6167969 h 6858000"/>
              <a:gd name="connsiteX10" fmla="*/ 732391 w 5962785"/>
              <a:gd name="connsiteY10" fmla="*/ 6124716 h 6858000"/>
              <a:gd name="connsiteX11" fmla="*/ 985339 w 5962785"/>
              <a:gd name="connsiteY11" fmla="*/ 6236455 h 6858000"/>
              <a:gd name="connsiteX12" fmla="*/ 1168509 w 5962785"/>
              <a:gd name="connsiteY12" fmla="*/ 6265291 h 6858000"/>
              <a:gd name="connsiteX13" fmla="*/ 909746 w 5962785"/>
              <a:gd name="connsiteY13" fmla="*/ 6070649 h 6858000"/>
              <a:gd name="connsiteX14" fmla="*/ 659704 w 5962785"/>
              <a:gd name="connsiteY14" fmla="*/ 5818335 h 6858000"/>
              <a:gd name="connsiteX15" fmla="*/ 851597 w 5962785"/>
              <a:gd name="connsiteY15" fmla="*/ 5865193 h 6858000"/>
              <a:gd name="connsiteX16" fmla="*/ 860319 w 5962785"/>
              <a:gd name="connsiteY16" fmla="*/ 5832753 h 6858000"/>
              <a:gd name="connsiteX17" fmla="*/ 691686 w 5962785"/>
              <a:gd name="connsiteY17" fmla="*/ 5533581 h 6858000"/>
              <a:gd name="connsiteX18" fmla="*/ 610278 w 5962785"/>
              <a:gd name="connsiteY18" fmla="*/ 5411029 h 6858000"/>
              <a:gd name="connsiteX19" fmla="*/ 238123 w 5962785"/>
              <a:gd name="connsiteY19" fmla="*/ 5046976 h 6858000"/>
              <a:gd name="connsiteX20" fmla="*/ 592833 w 5962785"/>
              <a:gd name="connsiteY20" fmla="*/ 5209177 h 6858000"/>
              <a:gd name="connsiteX21" fmla="*/ 226494 w 5962785"/>
              <a:gd name="connsiteY21" fmla="*/ 4855939 h 6858000"/>
              <a:gd name="connsiteX22" fmla="*/ 49139 w 5962785"/>
              <a:gd name="connsiteY22" fmla="*/ 4726177 h 6858000"/>
              <a:gd name="connsiteX23" fmla="*/ 5527 w 5962785"/>
              <a:gd name="connsiteY23" fmla="*/ 4650483 h 6858000"/>
              <a:gd name="connsiteX24" fmla="*/ 84029 w 5962785"/>
              <a:gd name="connsiteY24" fmla="*/ 4632460 h 6858000"/>
              <a:gd name="connsiteX25" fmla="*/ 325347 w 5962785"/>
              <a:gd name="connsiteY25" fmla="*/ 4661296 h 6858000"/>
              <a:gd name="connsiteX26" fmla="*/ 25879 w 5962785"/>
              <a:gd name="connsiteY26" fmla="*/ 4423401 h 6858000"/>
              <a:gd name="connsiteX27" fmla="*/ 249753 w 5962785"/>
              <a:gd name="connsiteY27" fmla="*/ 4459446 h 6858000"/>
              <a:gd name="connsiteX28" fmla="*/ 313718 w 5962785"/>
              <a:gd name="connsiteY28" fmla="*/ 4365729 h 6858000"/>
              <a:gd name="connsiteX29" fmla="*/ 418386 w 5962785"/>
              <a:gd name="connsiteY29" fmla="*/ 4214341 h 6858000"/>
              <a:gd name="connsiteX30" fmla="*/ 491072 w 5962785"/>
              <a:gd name="connsiteY30" fmla="*/ 4131438 h 6858000"/>
              <a:gd name="connsiteX31" fmla="*/ 520147 w 5962785"/>
              <a:gd name="connsiteY31" fmla="*/ 3864706 h 6858000"/>
              <a:gd name="connsiteX32" fmla="*/ 459090 w 5962785"/>
              <a:gd name="connsiteY32" fmla="*/ 3572743 h 6858000"/>
              <a:gd name="connsiteX33" fmla="*/ 290458 w 5962785"/>
              <a:gd name="connsiteY33" fmla="*/ 3424959 h 6858000"/>
              <a:gd name="connsiteX34" fmla="*/ 339884 w 5962785"/>
              <a:gd name="connsiteY34" fmla="*/ 3259153 h 6858000"/>
              <a:gd name="connsiteX35" fmla="*/ 697501 w 5962785"/>
              <a:gd name="connsiteY35" fmla="*/ 3360078 h 6858000"/>
              <a:gd name="connsiteX36" fmla="*/ 165437 w 5962785"/>
              <a:gd name="connsiteY36" fmla="*/ 2967190 h 6858000"/>
              <a:gd name="connsiteX37" fmla="*/ 255568 w 5962785"/>
              <a:gd name="connsiteY37" fmla="*/ 2949167 h 6858000"/>
              <a:gd name="connsiteX38" fmla="*/ 578296 w 5962785"/>
              <a:gd name="connsiteY38" fmla="*/ 2725691 h 6858000"/>
              <a:gd name="connsiteX39" fmla="*/ 595740 w 5962785"/>
              <a:gd name="connsiteY39" fmla="*/ 2714876 h 6858000"/>
              <a:gd name="connsiteX40" fmla="*/ 650982 w 5962785"/>
              <a:gd name="connsiteY40" fmla="*/ 2574301 h 6858000"/>
              <a:gd name="connsiteX41" fmla="*/ 825429 w 5962785"/>
              <a:gd name="connsiteY41" fmla="*/ 2552674 h 6858000"/>
              <a:gd name="connsiteX42" fmla="*/ 970802 w 5962785"/>
              <a:gd name="connsiteY42" fmla="*/ 2585115 h 6858000"/>
              <a:gd name="connsiteX43" fmla="*/ 1127805 w 5962785"/>
              <a:gd name="connsiteY43" fmla="*/ 2545465 h 6858000"/>
              <a:gd name="connsiteX44" fmla="*/ 1267362 w 5962785"/>
              <a:gd name="connsiteY44" fmla="*/ 2563488 h 6858000"/>
              <a:gd name="connsiteX45" fmla="*/ 1386568 w 5962785"/>
              <a:gd name="connsiteY45" fmla="*/ 2538257 h 6858000"/>
              <a:gd name="connsiteX46" fmla="*/ 1270270 w 5962785"/>
              <a:gd name="connsiteY46" fmla="*/ 2419309 h 6858000"/>
              <a:gd name="connsiteX47" fmla="*/ 1107453 w 5962785"/>
              <a:gd name="connsiteY47" fmla="*/ 2419309 h 6858000"/>
              <a:gd name="connsiteX48" fmla="*/ 991154 w 5962785"/>
              <a:gd name="connsiteY48" fmla="*/ 2343615 h 6858000"/>
              <a:gd name="connsiteX49" fmla="*/ 880671 w 5962785"/>
              <a:gd name="connsiteY49" fmla="*/ 2206645 h 6858000"/>
              <a:gd name="connsiteX50" fmla="*/ 491072 w 5962785"/>
              <a:gd name="connsiteY50" fmla="*/ 1986771 h 6858000"/>
              <a:gd name="connsiteX51" fmla="*/ 421293 w 5962785"/>
              <a:gd name="connsiteY51" fmla="*/ 1903868 h 6858000"/>
              <a:gd name="connsiteX52" fmla="*/ 1531941 w 5962785"/>
              <a:gd name="connsiteY52" fmla="*/ 2224667 h 6858000"/>
              <a:gd name="connsiteX53" fmla="*/ 1188861 w 5962785"/>
              <a:gd name="connsiteY53" fmla="*/ 2091301 h 6858000"/>
              <a:gd name="connsiteX54" fmla="*/ 1421458 w 5962785"/>
              <a:gd name="connsiteY54" fmla="*/ 2116532 h 6858000"/>
              <a:gd name="connsiteX55" fmla="*/ 1549386 w 5962785"/>
              <a:gd name="connsiteY55" fmla="*/ 2026420 h 6858000"/>
              <a:gd name="connsiteX56" fmla="*/ 1549386 w 5962785"/>
              <a:gd name="connsiteY56" fmla="*/ 1997584 h 6858000"/>
              <a:gd name="connsiteX57" fmla="*/ 1453440 w 5962785"/>
              <a:gd name="connsiteY57" fmla="*/ 1914682 h 6858000"/>
              <a:gd name="connsiteX58" fmla="*/ 1398198 w 5962785"/>
              <a:gd name="connsiteY58" fmla="*/ 1860614 h 6858000"/>
              <a:gd name="connsiteX59" fmla="*/ 1247011 w 5962785"/>
              <a:gd name="connsiteY59" fmla="*/ 1665972 h 6858000"/>
              <a:gd name="connsiteX60" fmla="*/ 1354586 w 5962785"/>
              <a:gd name="connsiteY60" fmla="*/ 1644345 h 6858000"/>
              <a:gd name="connsiteX61" fmla="*/ 1395290 w 5962785"/>
              <a:gd name="connsiteY61" fmla="*/ 1604696 h 6858000"/>
              <a:gd name="connsiteX62" fmla="*/ 1366216 w 5962785"/>
              <a:gd name="connsiteY62" fmla="*/ 1547025 h 6858000"/>
              <a:gd name="connsiteX63" fmla="*/ 1031858 w 5962785"/>
              <a:gd name="connsiteY63" fmla="*/ 1370405 h 6858000"/>
              <a:gd name="connsiteX64" fmla="*/ 1005692 w 5962785"/>
              <a:gd name="connsiteY64" fmla="*/ 1233435 h 6858000"/>
              <a:gd name="connsiteX65" fmla="*/ 1069655 w 5962785"/>
              <a:gd name="connsiteY65" fmla="*/ 1211808 h 6858000"/>
              <a:gd name="connsiteX66" fmla="*/ 1142342 w 5962785"/>
              <a:gd name="connsiteY66" fmla="*/ 1222621 h 6858000"/>
              <a:gd name="connsiteX67" fmla="*/ 1084193 w 5962785"/>
              <a:gd name="connsiteY67" fmla="*/ 1114487 h 6858000"/>
              <a:gd name="connsiteX68" fmla="*/ 848689 w 5962785"/>
              <a:gd name="connsiteY68" fmla="*/ 1006353 h 6858000"/>
              <a:gd name="connsiteX69" fmla="*/ 805077 w 5962785"/>
              <a:gd name="connsiteY69" fmla="*/ 948681 h 6858000"/>
              <a:gd name="connsiteX70" fmla="*/ 863226 w 5962785"/>
              <a:gd name="connsiteY70" fmla="*/ 919844 h 6858000"/>
              <a:gd name="connsiteX71" fmla="*/ 906838 w 5962785"/>
              <a:gd name="connsiteY71" fmla="*/ 909031 h 6858000"/>
              <a:gd name="connsiteX72" fmla="*/ 5527 w 5962785"/>
              <a:gd name="connsiteY72" fmla="*/ 458471 h 6858000"/>
              <a:gd name="connsiteX73" fmla="*/ 209049 w 5962785"/>
              <a:gd name="connsiteY73" fmla="*/ 454867 h 6858000"/>
              <a:gd name="connsiteX74" fmla="*/ 409664 w 5962785"/>
              <a:gd name="connsiteY74" fmla="*/ 526956 h 6858000"/>
              <a:gd name="connsiteX75" fmla="*/ 621908 w 5962785"/>
              <a:gd name="connsiteY75" fmla="*/ 516143 h 6858000"/>
              <a:gd name="connsiteX76" fmla="*/ 822522 w 5962785"/>
              <a:gd name="connsiteY76" fmla="*/ 552188 h 6858000"/>
              <a:gd name="connsiteX77" fmla="*/ 996969 w 5962785"/>
              <a:gd name="connsiteY77" fmla="*/ 552188 h 6858000"/>
              <a:gd name="connsiteX78" fmla="*/ 834151 w 5962785"/>
              <a:gd name="connsiteY78" fmla="*/ 498120 h 6858000"/>
              <a:gd name="connsiteX79" fmla="*/ 773095 w 5962785"/>
              <a:gd name="connsiteY79" fmla="*/ 408008 h 6858000"/>
              <a:gd name="connsiteX80" fmla="*/ 793447 w 5962785"/>
              <a:gd name="connsiteY80" fmla="*/ 325106 h 6858000"/>
              <a:gd name="connsiteX81" fmla="*/ 860319 w 5962785"/>
              <a:gd name="connsiteY81" fmla="*/ 350336 h 6858000"/>
              <a:gd name="connsiteX82" fmla="*/ 938820 w 5962785"/>
              <a:gd name="connsiteY82" fmla="*/ 444054 h 6858000"/>
              <a:gd name="connsiteX83" fmla="*/ 956265 w 5962785"/>
              <a:gd name="connsiteY83" fmla="*/ 386381 h 6858000"/>
              <a:gd name="connsiteX84" fmla="*/ 1002784 w 5962785"/>
              <a:gd name="connsiteY84" fmla="*/ 343127 h 6858000"/>
              <a:gd name="connsiteX85" fmla="*/ 1270270 w 5962785"/>
              <a:gd name="connsiteY85" fmla="*/ 364755 h 6858000"/>
              <a:gd name="connsiteX86" fmla="*/ 1092915 w 5962785"/>
              <a:gd name="connsiteY86" fmla="*/ 180926 h 6858000"/>
              <a:gd name="connsiteX87" fmla="*/ 979525 w 5962785"/>
              <a:gd name="connsiteY87" fmla="*/ 152090 h 6858000"/>
              <a:gd name="connsiteX88" fmla="*/ 953358 w 5962785"/>
              <a:gd name="connsiteY88" fmla="*/ 76396 h 6858000"/>
              <a:gd name="connsiteX89" fmla="*/ 1005692 w 5962785"/>
              <a:gd name="connsiteY89" fmla="*/ 58373 h 6858000"/>
              <a:gd name="connsiteX90" fmla="*/ 1267362 w 5962785"/>
              <a:gd name="connsiteY90" fmla="*/ 123254 h 6858000"/>
              <a:gd name="connsiteX91" fmla="*/ 1310975 w 5962785"/>
              <a:gd name="connsiteY91" fmla="*/ 98023 h 6858000"/>
              <a:gd name="connsiteX92" fmla="*/ 1159787 w 5962785"/>
              <a:gd name="connsiteY92" fmla="*/ 43505 h 6858000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  <a:cxn ang="0">
                <a:pos x="connsiteX6" y="connsiteY6"/>
              </a:cxn>
              <a:cxn ang="0">
                <a:pos x="connsiteX7" y="connsiteY7"/>
              </a:cxn>
              <a:cxn ang="0">
                <a:pos x="connsiteX8" y="connsiteY8"/>
              </a:cxn>
              <a:cxn ang="0">
                <a:pos x="connsiteX9" y="connsiteY9"/>
              </a:cxn>
              <a:cxn ang="0">
                <a:pos x="connsiteX10" y="connsiteY10"/>
              </a:cxn>
              <a:cxn ang="0">
                <a:pos x="connsiteX11" y="connsiteY11"/>
              </a:cxn>
              <a:cxn ang="0">
                <a:pos x="connsiteX12" y="connsiteY12"/>
              </a:cxn>
              <a:cxn ang="0">
                <a:pos x="connsiteX13" y="connsiteY13"/>
              </a:cxn>
              <a:cxn ang="0">
                <a:pos x="connsiteX14" y="connsiteY14"/>
              </a:cxn>
              <a:cxn ang="0">
                <a:pos x="connsiteX15" y="connsiteY15"/>
              </a:cxn>
              <a:cxn ang="0">
                <a:pos x="connsiteX16" y="connsiteY16"/>
              </a:cxn>
              <a:cxn ang="0">
                <a:pos x="connsiteX17" y="connsiteY17"/>
              </a:cxn>
              <a:cxn ang="0">
                <a:pos x="connsiteX18" y="connsiteY18"/>
              </a:cxn>
              <a:cxn ang="0">
                <a:pos x="connsiteX19" y="connsiteY19"/>
              </a:cxn>
              <a:cxn ang="0">
                <a:pos x="connsiteX20" y="connsiteY20"/>
              </a:cxn>
              <a:cxn ang="0">
                <a:pos x="connsiteX21" y="connsiteY21"/>
              </a:cxn>
              <a:cxn ang="0">
                <a:pos x="connsiteX22" y="connsiteY22"/>
              </a:cxn>
              <a:cxn ang="0">
                <a:pos x="connsiteX23" y="connsiteY23"/>
              </a:cxn>
              <a:cxn ang="0">
                <a:pos x="connsiteX24" y="connsiteY24"/>
              </a:cxn>
              <a:cxn ang="0">
                <a:pos x="connsiteX25" y="connsiteY25"/>
              </a:cxn>
              <a:cxn ang="0">
                <a:pos x="connsiteX26" y="connsiteY26"/>
              </a:cxn>
              <a:cxn ang="0">
                <a:pos x="connsiteX27" y="connsiteY27"/>
              </a:cxn>
              <a:cxn ang="0">
                <a:pos x="connsiteX28" y="connsiteY28"/>
              </a:cxn>
              <a:cxn ang="0">
                <a:pos x="connsiteX29" y="connsiteY29"/>
              </a:cxn>
              <a:cxn ang="0">
                <a:pos x="connsiteX30" y="connsiteY30"/>
              </a:cxn>
              <a:cxn ang="0">
                <a:pos x="connsiteX31" y="connsiteY31"/>
              </a:cxn>
              <a:cxn ang="0">
                <a:pos x="connsiteX32" y="connsiteY32"/>
              </a:cxn>
              <a:cxn ang="0">
                <a:pos x="connsiteX33" y="connsiteY33"/>
              </a:cxn>
              <a:cxn ang="0">
                <a:pos x="connsiteX34" y="connsiteY34"/>
              </a:cxn>
              <a:cxn ang="0">
                <a:pos x="connsiteX35" y="connsiteY35"/>
              </a:cxn>
              <a:cxn ang="0">
                <a:pos x="connsiteX36" y="connsiteY36"/>
              </a:cxn>
              <a:cxn ang="0">
                <a:pos x="connsiteX37" y="connsiteY37"/>
              </a:cxn>
              <a:cxn ang="0">
                <a:pos x="connsiteX38" y="connsiteY38"/>
              </a:cxn>
              <a:cxn ang="0">
                <a:pos x="connsiteX39" y="connsiteY39"/>
              </a:cxn>
              <a:cxn ang="0">
                <a:pos x="connsiteX40" y="connsiteY40"/>
              </a:cxn>
              <a:cxn ang="0">
                <a:pos x="connsiteX41" y="connsiteY41"/>
              </a:cxn>
              <a:cxn ang="0">
                <a:pos x="connsiteX42" y="connsiteY42"/>
              </a:cxn>
              <a:cxn ang="0">
                <a:pos x="connsiteX43" y="connsiteY43"/>
              </a:cxn>
              <a:cxn ang="0">
                <a:pos x="connsiteX44" y="connsiteY44"/>
              </a:cxn>
              <a:cxn ang="0">
                <a:pos x="connsiteX45" y="connsiteY45"/>
              </a:cxn>
              <a:cxn ang="0">
                <a:pos x="connsiteX46" y="connsiteY46"/>
              </a:cxn>
              <a:cxn ang="0">
                <a:pos x="connsiteX47" y="connsiteY47"/>
              </a:cxn>
              <a:cxn ang="0">
                <a:pos x="connsiteX48" y="connsiteY48"/>
              </a:cxn>
              <a:cxn ang="0">
                <a:pos x="connsiteX49" y="connsiteY49"/>
              </a:cxn>
              <a:cxn ang="0">
                <a:pos x="connsiteX50" y="connsiteY50"/>
              </a:cxn>
              <a:cxn ang="0">
                <a:pos x="connsiteX51" y="connsiteY51"/>
              </a:cxn>
              <a:cxn ang="0">
                <a:pos x="connsiteX52" y="connsiteY52"/>
              </a:cxn>
              <a:cxn ang="0">
                <a:pos x="connsiteX53" y="connsiteY53"/>
              </a:cxn>
              <a:cxn ang="0">
                <a:pos x="connsiteX54" y="connsiteY54"/>
              </a:cxn>
              <a:cxn ang="0">
                <a:pos x="connsiteX55" y="connsiteY55"/>
              </a:cxn>
              <a:cxn ang="0">
                <a:pos x="connsiteX56" y="connsiteY56"/>
              </a:cxn>
              <a:cxn ang="0">
                <a:pos x="connsiteX57" y="connsiteY57"/>
              </a:cxn>
              <a:cxn ang="0">
                <a:pos x="connsiteX58" y="connsiteY58"/>
              </a:cxn>
              <a:cxn ang="0">
                <a:pos x="connsiteX59" y="connsiteY59"/>
              </a:cxn>
              <a:cxn ang="0">
                <a:pos x="connsiteX60" y="connsiteY60"/>
              </a:cxn>
              <a:cxn ang="0">
                <a:pos x="connsiteX61" y="connsiteY61"/>
              </a:cxn>
              <a:cxn ang="0">
                <a:pos x="connsiteX62" y="connsiteY62"/>
              </a:cxn>
              <a:cxn ang="0">
                <a:pos x="connsiteX63" y="connsiteY63"/>
              </a:cxn>
              <a:cxn ang="0">
                <a:pos x="connsiteX64" y="connsiteY64"/>
              </a:cxn>
              <a:cxn ang="0">
                <a:pos x="connsiteX65" y="connsiteY65"/>
              </a:cxn>
              <a:cxn ang="0">
                <a:pos x="connsiteX66" y="connsiteY66"/>
              </a:cxn>
              <a:cxn ang="0">
                <a:pos x="connsiteX67" y="connsiteY67"/>
              </a:cxn>
              <a:cxn ang="0">
                <a:pos x="connsiteX68" y="connsiteY68"/>
              </a:cxn>
              <a:cxn ang="0">
                <a:pos x="connsiteX69" y="connsiteY69"/>
              </a:cxn>
              <a:cxn ang="0">
                <a:pos x="connsiteX70" y="connsiteY70"/>
              </a:cxn>
              <a:cxn ang="0">
                <a:pos x="connsiteX71" y="connsiteY71"/>
              </a:cxn>
              <a:cxn ang="0">
                <a:pos x="connsiteX72" y="connsiteY72"/>
              </a:cxn>
              <a:cxn ang="0">
                <a:pos x="connsiteX73" y="connsiteY73"/>
              </a:cxn>
              <a:cxn ang="0">
                <a:pos x="connsiteX74" y="connsiteY74"/>
              </a:cxn>
              <a:cxn ang="0">
                <a:pos x="connsiteX75" y="connsiteY75"/>
              </a:cxn>
              <a:cxn ang="0">
                <a:pos x="connsiteX76" y="connsiteY76"/>
              </a:cxn>
              <a:cxn ang="0">
                <a:pos x="connsiteX77" y="connsiteY77"/>
              </a:cxn>
              <a:cxn ang="0">
                <a:pos x="connsiteX78" y="connsiteY78"/>
              </a:cxn>
              <a:cxn ang="0">
                <a:pos x="connsiteX79" y="connsiteY79"/>
              </a:cxn>
              <a:cxn ang="0">
                <a:pos x="connsiteX80" y="connsiteY80"/>
              </a:cxn>
              <a:cxn ang="0">
                <a:pos x="connsiteX81" y="connsiteY81"/>
              </a:cxn>
              <a:cxn ang="0">
                <a:pos x="connsiteX82" y="connsiteY82"/>
              </a:cxn>
              <a:cxn ang="0">
                <a:pos x="connsiteX83" y="connsiteY83"/>
              </a:cxn>
              <a:cxn ang="0">
                <a:pos x="connsiteX84" y="connsiteY84"/>
              </a:cxn>
              <a:cxn ang="0">
                <a:pos x="connsiteX85" y="connsiteY85"/>
              </a:cxn>
              <a:cxn ang="0">
                <a:pos x="connsiteX86" y="connsiteY86"/>
              </a:cxn>
              <a:cxn ang="0">
                <a:pos x="connsiteX87" y="connsiteY87"/>
              </a:cxn>
              <a:cxn ang="0">
                <a:pos x="connsiteX88" y="connsiteY88"/>
              </a:cxn>
              <a:cxn ang="0">
                <a:pos x="connsiteX89" y="connsiteY89"/>
              </a:cxn>
              <a:cxn ang="0">
                <a:pos x="connsiteX90" y="connsiteY90"/>
              </a:cxn>
              <a:cxn ang="0">
                <a:pos x="connsiteX91" y="connsiteY91"/>
              </a:cxn>
              <a:cxn ang="0">
                <a:pos x="connsiteX92" y="connsiteY92"/>
              </a:cxn>
            </a:cxnLst>
            <a:rect l="l" t="t" r="r" b="b"/>
            <a:pathLst>
              <a:path w="5962785" h="6858000">
                <a:moveTo>
                  <a:pt x="1044839" y="0"/>
                </a:moveTo>
                <a:lnTo>
                  <a:pt x="5962785" y="0"/>
                </a:lnTo>
                <a:lnTo>
                  <a:pt x="5962785" y="6858000"/>
                </a:lnTo>
                <a:lnTo>
                  <a:pt x="1469886" y="6858000"/>
                </a:lnTo>
                <a:lnTo>
                  <a:pt x="1416006" y="6823984"/>
                </a:lnTo>
                <a:cubicBezTo>
                  <a:pt x="1356767" y="6787940"/>
                  <a:pt x="1296437" y="6755500"/>
                  <a:pt x="1232473" y="6733873"/>
                </a:cubicBezTo>
                <a:cubicBezTo>
                  <a:pt x="1145250" y="6705037"/>
                  <a:pt x="1060933" y="6654575"/>
                  <a:pt x="1075471" y="6503186"/>
                </a:cubicBezTo>
                <a:cubicBezTo>
                  <a:pt x="1078378" y="6459932"/>
                  <a:pt x="1055118" y="6427493"/>
                  <a:pt x="1020229" y="6438306"/>
                </a:cubicBezTo>
                <a:cubicBezTo>
                  <a:pt x="953358" y="6459932"/>
                  <a:pt x="921375" y="6398656"/>
                  <a:pt x="883579" y="6351798"/>
                </a:cubicBezTo>
                <a:cubicBezTo>
                  <a:pt x="816707" y="6268895"/>
                  <a:pt x="752743" y="6182387"/>
                  <a:pt x="645167" y="6167969"/>
                </a:cubicBezTo>
                <a:cubicBezTo>
                  <a:pt x="665519" y="6103088"/>
                  <a:pt x="700408" y="6110298"/>
                  <a:pt x="732391" y="6124716"/>
                </a:cubicBezTo>
                <a:cubicBezTo>
                  <a:pt x="816707" y="6160761"/>
                  <a:pt x="901023" y="6200410"/>
                  <a:pt x="985339" y="6236455"/>
                </a:cubicBezTo>
                <a:cubicBezTo>
                  <a:pt x="1040581" y="6258081"/>
                  <a:pt x="1095822" y="6290522"/>
                  <a:pt x="1168509" y="6265291"/>
                </a:cubicBezTo>
                <a:cubicBezTo>
                  <a:pt x="1104545" y="6135530"/>
                  <a:pt x="996969" y="6110298"/>
                  <a:pt x="909746" y="6070649"/>
                </a:cubicBezTo>
                <a:cubicBezTo>
                  <a:pt x="802169" y="6020185"/>
                  <a:pt x="738206" y="5926470"/>
                  <a:pt x="659704" y="5818335"/>
                </a:cubicBezTo>
                <a:cubicBezTo>
                  <a:pt x="738206" y="5789500"/>
                  <a:pt x="787632" y="5868798"/>
                  <a:pt x="851597" y="5865193"/>
                </a:cubicBezTo>
                <a:cubicBezTo>
                  <a:pt x="854504" y="5854380"/>
                  <a:pt x="860319" y="5832753"/>
                  <a:pt x="860319" y="5832753"/>
                </a:cubicBezTo>
                <a:cubicBezTo>
                  <a:pt x="755650" y="5775081"/>
                  <a:pt x="709132" y="5666947"/>
                  <a:pt x="691686" y="5533581"/>
                </a:cubicBezTo>
                <a:cubicBezTo>
                  <a:pt x="685872" y="5465095"/>
                  <a:pt x="648075" y="5443468"/>
                  <a:pt x="610278" y="5411029"/>
                </a:cubicBezTo>
                <a:cubicBezTo>
                  <a:pt x="482350" y="5299289"/>
                  <a:pt x="345700" y="5198364"/>
                  <a:pt x="238123" y="5046976"/>
                </a:cubicBezTo>
                <a:cubicBezTo>
                  <a:pt x="363144" y="5064998"/>
                  <a:pt x="461997" y="5165924"/>
                  <a:pt x="592833" y="5209177"/>
                </a:cubicBezTo>
                <a:cubicBezTo>
                  <a:pt x="488165" y="5043371"/>
                  <a:pt x="351514" y="4956864"/>
                  <a:pt x="226494" y="4855939"/>
                </a:cubicBezTo>
                <a:cubicBezTo>
                  <a:pt x="168344" y="4809081"/>
                  <a:pt x="116011" y="4751408"/>
                  <a:pt x="49139" y="4726177"/>
                </a:cubicBezTo>
                <a:cubicBezTo>
                  <a:pt x="25879" y="4718968"/>
                  <a:pt x="-14825" y="4700947"/>
                  <a:pt x="5527" y="4650483"/>
                </a:cubicBezTo>
                <a:cubicBezTo>
                  <a:pt x="22972" y="4607230"/>
                  <a:pt x="54954" y="4621648"/>
                  <a:pt x="84029" y="4632460"/>
                </a:cubicBezTo>
                <a:cubicBezTo>
                  <a:pt x="153807" y="4661296"/>
                  <a:pt x="229401" y="4661296"/>
                  <a:pt x="325347" y="4661296"/>
                </a:cubicBezTo>
                <a:cubicBezTo>
                  <a:pt x="243939" y="4524326"/>
                  <a:pt x="95658" y="4567580"/>
                  <a:pt x="25879" y="4423401"/>
                </a:cubicBezTo>
                <a:cubicBezTo>
                  <a:pt x="113103" y="4398170"/>
                  <a:pt x="179975" y="4448632"/>
                  <a:pt x="249753" y="4459446"/>
                </a:cubicBezTo>
                <a:cubicBezTo>
                  <a:pt x="313718" y="4470259"/>
                  <a:pt x="328254" y="4445028"/>
                  <a:pt x="313718" y="4365729"/>
                </a:cubicBezTo>
                <a:cubicBezTo>
                  <a:pt x="290458" y="4243177"/>
                  <a:pt x="325347" y="4181900"/>
                  <a:pt x="418386" y="4214341"/>
                </a:cubicBezTo>
                <a:cubicBezTo>
                  <a:pt x="505609" y="4246781"/>
                  <a:pt x="514332" y="4199922"/>
                  <a:pt x="491072" y="4131438"/>
                </a:cubicBezTo>
                <a:cubicBezTo>
                  <a:pt x="456183" y="4030512"/>
                  <a:pt x="493979" y="3951214"/>
                  <a:pt x="520147" y="3864706"/>
                </a:cubicBezTo>
                <a:cubicBezTo>
                  <a:pt x="560851" y="3734945"/>
                  <a:pt x="543407" y="3670064"/>
                  <a:pt x="459090" y="3572743"/>
                </a:cubicBezTo>
                <a:cubicBezTo>
                  <a:pt x="409664" y="3518676"/>
                  <a:pt x="360236" y="3471818"/>
                  <a:pt x="290458" y="3424959"/>
                </a:cubicBezTo>
                <a:cubicBezTo>
                  <a:pt x="450368" y="3399728"/>
                  <a:pt x="284643" y="3313221"/>
                  <a:pt x="339884" y="3259153"/>
                </a:cubicBezTo>
                <a:cubicBezTo>
                  <a:pt x="453275" y="3237527"/>
                  <a:pt x="543407" y="3410542"/>
                  <a:pt x="697501" y="3360078"/>
                </a:cubicBezTo>
                <a:cubicBezTo>
                  <a:pt x="511425" y="3212294"/>
                  <a:pt x="302087" y="3165436"/>
                  <a:pt x="165437" y="2967190"/>
                </a:cubicBezTo>
                <a:cubicBezTo>
                  <a:pt x="197419" y="2923937"/>
                  <a:pt x="229401" y="2967190"/>
                  <a:pt x="255568" y="2949167"/>
                </a:cubicBezTo>
                <a:cubicBezTo>
                  <a:pt x="255568" y="2938354"/>
                  <a:pt x="560851" y="3006840"/>
                  <a:pt x="578296" y="2725691"/>
                </a:cubicBezTo>
                <a:cubicBezTo>
                  <a:pt x="584111" y="2725691"/>
                  <a:pt x="589926" y="2725691"/>
                  <a:pt x="595740" y="2714876"/>
                </a:cubicBezTo>
                <a:cubicBezTo>
                  <a:pt x="627722" y="2675228"/>
                  <a:pt x="598648" y="2581510"/>
                  <a:pt x="650982" y="2574301"/>
                </a:cubicBezTo>
                <a:cubicBezTo>
                  <a:pt x="709132" y="2567092"/>
                  <a:pt x="764373" y="2534653"/>
                  <a:pt x="825429" y="2552674"/>
                </a:cubicBezTo>
                <a:cubicBezTo>
                  <a:pt x="871949" y="2567092"/>
                  <a:pt x="921375" y="2585115"/>
                  <a:pt x="970802" y="2585115"/>
                </a:cubicBezTo>
                <a:cubicBezTo>
                  <a:pt x="1023136" y="2585115"/>
                  <a:pt x="1095822" y="2707668"/>
                  <a:pt x="1127805" y="2545465"/>
                </a:cubicBezTo>
                <a:cubicBezTo>
                  <a:pt x="1127805" y="2538257"/>
                  <a:pt x="1217936" y="2556280"/>
                  <a:pt x="1267362" y="2563488"/>
                </a:cubicBezTo>
                <a:cubicBezTo>
                  <a:pt x="1308067" y="2570698"/>
                  <a:pt x="1357494" y="2603137"/>
                  <a:pt x="1386568" y="2538257"/>
                </a:cubicBezTo>
                <a:cubicBezTo>
                  <a:pt x="1401105" y="2498607"/>
                  <a:pt x="1331326" y="2426518"/>
                  <a:pt x="1270270" y="2419309"/>
                </a:cubicBezTo>
                <a:cubicBezTo>
                  <a:pt x="1215029" y="2412101"/>
                  <a:pt x="1159787" y="2404892"/>
                  <a:pt x="1107453" y="2419309"/>
                </a:cubicBezTo>
                <a:cubicBezTo>
                  <a:pt x="1043489" y="2437331"/>
                  <a:pt x="1008599" y="2408495"/>
                  <a:pt x="991154" y="2343615"/>
                </a:cubicBezTo>
                <a:cubicBezTo>
                  <a:pt x="970802" y="2275131"/>
                  <a:pt x="933005" y="2239085"/>
                  <a:pt x="880671" y="2206645"/>
                </a:cubicBezTo>
                <a:cubicBezTo>
                  <a:pt x="752743" y="2127346"/>
                  <a:pt x="630630" y="2033629"/>
                  <a:pt x="491072" y="1986771"/>
                </a:cubicBezTo>
                <a:cubicBezTo>
                  <a:pt x="464905" y="1979562"/>
                  <a:pt x="432923" y="1965145"/>
                  <a:pt x="421293" y="1903868"/>
                </a:cubicBezTo>
                <a:cubicBezTo>
                  <a:pt x="799262" y="1997584"/>
                  <a:pt x="1142342" y="2239085"/>
                  <a:pt x="1531941" y="2224667"/>
                </a:cubicBezTo>
                <a:cubicBezTo>
                  <a:pt x="1427272" y="2148974"/>
                  <a:pt x="1302252" y="2145369"/>
                  <a:pt x="1188861" y="2091301"/>
                </a:cubicBezTo>
                <a:cubicBezTo>
                  <a:pt x="1270270" y="2051652"/>
                  <a:pt x="1345864" y="2094906"/>
                  <a:pt x="1421458" y="2116532"/>
                </a:cubicBezTo>
                <a:cubicBezTo>
                  <a:pt x="1485422" y="2134554"/>
                  <a:pt x="1543571" y="2138160"/>
                  <a:pt x="1549386" y="2026420"/>
                </a:cubicBezTo>
                <a:cubicBezTo>
                  <a:pt x="1549386" y="2015607"/>
                  <a:pt x="1549386" y="2008398"/>
                  <a:pt x="1549386" y="1997584"/>
                </a:cubicBezTo>
                <a:cubicBezTo>
                  <a:pt x="1526126" y="1950727"/>
                  <a:pt x="1494144" y="1929099"/>
                  <a:pt x="1453440" y="1914682"/>
                </a:cubicBezTo>
                <a:cubicBezTo>
                  <a:pt x="1430180" y="1907473"/>
                  <a:pt x="1398198" y="1893056"/>
                  <a:pt x="1398198" y="1860614"/>
                </a:cubicBezTo>
                <a:cubicBezTo>
                  <a:pt x="1401105" y="1738063"/>
                  <a:pt x="1322604" y="1702018"/>
                  <a:pt x="1247011" y="1665972"/>
                </a:cubicBezTo>
                <a:cubicBezTo>
                  <a:pt x="1287715" y="1604696"/>
                  <a:pt x="1322604" y="1647950"/>
                  <a:pt x="1354586" y="1644345"/>
                </a:cubicBezTo>
                <a:cubicBezTo>
                  <a:pt x="1374939" y="1640741"/>
                  <a:pt x="1395290" y="1637138"/>
                  <a:pt x="1395290" y="1604696"/>
                </a:cubicBezTo>
                <a:cubicBezTo>
                  <a:pt x="1395290" y="1579465"/>
                  <a:pt x="1386568" y="1547025"/>
                  <a:pt x="1366216" y="1547025"/>
                </a:cubicBezTo>
                <a:cubicBezTo>
                  <a:pt x="1238288" y="1543420"/>
                  <a:pt x="1165601" y="1370405"/>
                  <a:pt x="1031858" y="1370405"/>
                </a:cubicBezTo>
                <a:cubicBezTo>
                  <a:pt x="950450" y="1370405"/>
                  <a:pt x="1072563" y="1273083"/>
                  <a:pt x="1005692" y="1233435"/>
                </a:cubicBezTo>
                <a:cubicBezTo>
                  <a:pt x="991154" y="1222621"/>
                  <a:pt x="1046396" y="1208203"/>
                  <a:pt x="1069655" y="1211808"/>
                </a:cubicBezTo>
                <a:cubicBezTo>
                  <a:pt x="1092915" y="1215412"/>
                  <a:pt x="1113268" y="1240644"/>
                  <a:pt x="1142342" y="1222621"/>
                </a:cubicBezTo>
                <a:cubicBezTo>
                  <a:pt x="1156879" y="1157741"/>
                  <a:pt x="1119082" y="1132510"/>
                  <a:pt x="1084193" y="1114487"/>
                </a:cubicBezTo>
                <a:cubicBezTo>
                  <a:pt x="1008599" y="1071234"/>
                  <a:pt x="933005" y="1020771"/>
                  <a:pt x="848689" y="1006353"/>
                </a:cubicBezTo>
                <a:cubicBezTo>
                  <a:pt x="819615" y="1002748"/>
                  <a:pt x="802169" y="984726"/>
                  <a:pt x="805077" y="948681"/>
                </a:cubicBezTo>
                <a:cubicBezTo>
                  <a:pt x="810892" y="901822"/>
                  <a:pt x="839967" y="916240"/>
                  <a:pt x="863226" y="919844"/>
                </a:cubicBezTo>
                <a:cubicBezTo>
                  <a:pt x="877764" y="923450"/>
                  <a:pt x="892301" y="934263"/>
                  <a:pt x="906838" y="909031"/>
                </a:cubicBezTo>
                <a:cubicBezTo>
                  <a:pt x="566666" y="653113"/>
                  <a:pt x="386404" y="667532"/>
                  <a:pt x="5527" y="458471"/>
                </a:cubicBezTo>
                <a:cubicBezTo>
                  <a:pt x="89843" y="418822"/>
                  <a:pt x="150900" y="447658"/>
                  <a:pt x="209049" y="454867"/>
                </a:cubicBezTo>
                <a:cubicBezTo>
                  <a:pt x="354422" y="472890"/>
                  <a:pt x="264290" y="505329"/>
                  <a:pt x="409664" y="526956"/>
                </a:cubicBezTo>
                <a:cubicBezTo>
                  <a:pt x="479443" y="537770"/>
                  <a:pt x="543407" y="573815"/>
                  <a:pt x="621908" y="516143"/>
                </a:cubicBezTo>
                <a:cubicBezTo>
                  <a:pt x="674242" y="476494"/>
                  <a:pt x="758558" y="519747"/>
                  <a:pt x="822522" y="552188"/>
                </a:cubicBezTo>
                <a:cubicBezTo>
                  <a:pt x="874856" y="581024"/>
                  <a:pt x="927190" y="588232"/>
                  <a:pt x="996969" y="552188"/>
                </a:cubicBezTo>
                <a:cubicBezTo>
                  <a:pt x="933005" y="530562"/>
                  <a:pt x="883579" y="512539"/>
                  <a:pt x="834151" y="498120"/>
                </a:cubicBezTo>
                <a:cubicBezTo>
                  <a:pt x="793447" y="487307"/>
                  <a:pt x="770187" y="462076"/>
                  <a:pt x="773095" y="408008"/>
                </a:cubicBezTo>
                <a:cubicBezTo>
                  <a:pt x="773095" y="379172"/>
                  <a:pt x="764373" y="339523"/>
                  <a:pt x="793447" y="325106"/>
                </a:cubicBezTo>
                <a:cubicBezTo>
                  <a:pt x="816707" y="310688"/>
                  <a:pt x="848689" y="325106"/>
                  <a:pt x="860319" y="350336"/>
                </a:cubicBezTo>
                <a:cubicBezTo>
                  <a:pt x="874856" y="397195"/>
                  <a:pt x="889393" y="440449"/>
                  <a:pt x="938820" y="444054"/>
                </a:cubicBezTo>
                <a:cubicBezTo>
                  <a:pt x="1005692" y="451262"/>
                  <a:pt x="967894" y="422426"/>
                  <a:pt x="956265" y="386381"/>
                </a:cubicBezTo>
                <a:cubicBezTo>
                  <a:pt x="944635" y="346733"/>
                  <a:pt x="979525" y="335919"/>
                  <a:pt x="1002784" y="343127"/>
                </a:cubicBezTo>
                <a:cubicBezTo>
                  <a:pt x="1090008" y="375569"/>
                  <a:pt x="1180139" y="317897"/>
                  <a:pt x="1270270" y="364755"/>
                </a:cubicBezTo>
                <a:cubicBezTo>
                  <a:pt x="1247011" y="249411"/>
                  <a:pt x="1197583" y="198949"/>
                  <a:pt x="1092915" y="180926"/>
                </a:cubicBezTo>
                <a:cubicBezTo>
                  <a:pt x="1055118" y="177322"/>
                  <a:pt x="1014414" y="184530"/>
                  <a:pt x="979525" y="152090"/>
                </a:cubicBezTo>
                <a:cubicBezTo>
                  <a:pt x="959172" y="134068"/>
                  <a:pt x="938820" y="112441"/>
                  <a:pt x="953358" y="76396"/>
                </a:cubicBezTo>
                <a:cubicBezTo>
                  <a:pt x="962080" y="51165"/>
                  <a:pt x="985339" y="51165"/>
                  <a:pt x="1005692" y="58373"/>
                </a:cubicBezTo>
                <a:cubicBezTo>
                  <a:pt x="1090008" y="98023"/>
                  <a:pt x="1180139" y="108837"/>
                  <a:pt x="1267362" y="123254"/>
                </a:cubicBezTo>
                <a:cubicBezTo>
                  <a:pt x="1281900" y="126859"/>
                  <a:pt x="1296437" y="134068"/>
                  <a:pt x="1310975" y="98023"/>
                </a:cubicBezTo>
                <a:cubicBezTo>
                  <a:pt x="1260095" y="81803"/>
                  <a:pt x="1209941" y="62879"/>
                  <a:pt x="1159787" y="43505"/>
                </a:cubicBezTo>
                <a:close/>
              </a:path>
            </a:pathLst>
          </a:custGeom>
          <a:solidFill>
            <a:schemeClr val="accent1">
              <a:alpha val="20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wrap="square" rtlCol="0" anchor="ctr">
            <a:noAutofit/>
          </a:bodyPr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E1BAF7CF-6540-4E83-8D19-7C99DCB7F0BF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643467"/>
            <a:ext cx="3888526" cy="1800526"/>
          </a:xfrm>
        </p:spPr>
        <p:txBody>
          <a:bodyPr>
            <a:normAutofit/>
          </a:bodyPr>
          <a:lstStyle/>
          <a:p>
            <a:r>
              <a:rPr lang="es-CL" dirty="0"/>
              <a:t>Bailes Típicos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7EFA8E5D-F6CE-4F14-AF57-C88F0E771087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623381"/>
            <a:ext cx="3888528" cy="3553581"/>
          </a:xfrm>
        </p:spPr>
        <p:txBody>
          <a:bodyPr>
            <a:normAutofit/>
          </a:bodyPr>
          <a:lstStyle/>
          <a:p>
            <a:r>
              <a:rPr lang="es-CL" sz="2000"/>
              <a:t>Carnavalito			</a:t>
            </a:r>
          </a:p>
          <a:p>
            <a:r>
              <a:rPr lang="es-CL" sz="2000"/>
              <a:t>Cachimbo			</a:t>
            </a:r>
          </a:p>
          <a:p>
            <a:r>
              <a:rPr lang="es-CL" sz="2000"/>
              <a:t>Cueca Nortina</a:t>
            </a:r>
          </a:p>
          <a:p>
            <a:r>
              <a:rPr lang="es-CL" sz="2000"/>
              <a:t>Trote</a:t>
            </a:r>
          </a:p>
          <a:p>
            <a:r>
              <a:rPr lang="es-CL" sz="2000"/>
              <a:t>Torito</a:t>
            </a:r>
          </a:p>
          <a:p>
            <a:r>
              <a:rPr lang="es-CL" sz="2000"/>
              <a:t>Huachitorito</a:t>
            </a:r>
          </a:p>
          <a:p>
            <a:r>
              <a:rPr lang="es-CL" sz="2000"/>
              <a:t>El Huayno</a:t>
            </a:r>
          </a:p>
          <a:p>
            <a:r>
              <a:rPr lang="es-CL" sz="2000"/>
              <a:t>Cacharpaya</a:t>
            </a:r>
          </a:p>
        </p:txBody>
      </p:sp>
      <p:pic>
        <p:nvPicPr>
          <p:cNvPr id="4" name="Imagen 3" descr="Imagen que contiene persona, edificio, exterior, montar a caballo&#10;&#10;Descripción generada automáticamente">
            <a:extLst>
              <a:ext uri="{FF2B5EF4-FFF2-40B4-BE49-F238E27FC236}">
                <a16:creationId xmlns:a16="http://schemas.microsoft.com/office/drawing/2014/main" id="{2F22BA27-106F-49EC-A527-1C7B18BCB10B}"/>
              </a:ext>
            </a:extLst>
          </p:cNvPr>
          <p:cNvPicPr>
            <a:picLocks noChangeAspect="1"/>
          </p:cNvPicPr>
          <p:nvPr/>
        </p:nvPicPr>
        <p:blipFill>
          <a:blip r:embed="rId2"/>
          <a:stretch>
            <a:fillRect/>
          </a:stretch>
        </p:blipFill>
        <p:spPr>
          <a:xfrm>
            <a:off x="6800986" y="1500124"/>
            <a:ext cx="4747547" cy="388609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986701702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 useBgFill="1">
        <p:nvSpPr>
          <p:cNvPr id="9" name="Rectangle 8">
            <a:extLst>
              <a:ext uri="{FF2B5EF4-FFF2-40B4-BE49-F238E27FC236}">
                <a16:creationId xmlns:a16="http://schemas.microsoft.com/office/drawing/2014/main" id="{94C5663A-0CE3-4AEE-B47E-FB68D9EBFE1A}"/>
              </a:ext>
              <a:ext uri="{C183D7F6-B498-43B3-948B-1728B52AA6E4}">
                <adec:decorative xmlns:adec="http://schemas.microsoft.com/office/drawing/2017/decorative" val="1"/>
              </a:ext>
            </a:extLst>
          </p:cNvPr>
          <p:cNvSpPr>
            <a:spLocks noGrp="1" noRot="1" noChangeAspect="1" noMove="1" noResize="1" noEditPoints="1" noAdjustHandles="1" noChangeArrowheads="1" noChangeShapeType="1" noTextEdit="1"/>
          </p:cNvSpPr>
          <p:nvPr>
            <p:extLst>
              <p:ext uri="{386F3935-93C4-4BCD-93E2-E3B085C9AB24}">
                <p16:designElem xmlns:p16="http://schemas.microsoft.com/office/powerpoint/2015/main" val="1"/>
              </p:ext>
            </p:extLst>
          </p:nvPr>
        </p:nvSpPr>
        <p:spPr>
          <a:xfrm>
            <a:off x="0" y="0"/>
            <a:ext cx="12188952" cy="6858000"/>
          </a:xfrm>
          <a:prstGeom prst="rect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485EA596-F5D6-47A8-9183-1F6495DB115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838201" y="365125"/>
            <a:ext cx="3816095" cy="1807305"/>
          </a:xfrm>
        </p:spPr>
        <p:txBody>
          <a:bodyPr>
            <a:normAutofit/>
          </a:bodyPr>
          <a:lstStyle/>
          <a:p>
            <a:r>
              <a:rPr lang="es-CL" dirty="0"/>
              <a:t>Baile de La Tirana</a:t>
            </a:r>
          </a:p>
        </p:txBody>
      </p:sp>
      <p:sp>
        <p:nvSpPr>
          <p:cNvPr id="3" name="Marcador de contenido 2">
            <a:extLst>
              <a:ext uri="{FF2B5EF4-FFF2-40B4-BE49-F238E27FC236}">
                <a16:creationId xmlns:a16="http://schemas.microsoft.com/office/drawing/2014/main" id="{F61EFFF3-C4BD-4CAD-8A0E-382D622527BF}"/>
              </a:ext>
            </a:extLst>
          </p:cNvPr>
          <p:cNvSpPr>
            <a:spLocks noGrp="1"/>
          </p:cNvSpPr>
          <p:nvPr>
            <p:ph idx="1"/>
          </p:nvPr>
        </p:nvSpPr>
        <p:spPr>
          <a:xfrm>
            <a:off x="838201" y="2333297"/>
            <a:ext cx="3816096" cy="3843666"/>
          </a:xfrm>
        </p:spPr>
        <p:txBody>
          <a:bodyPr>
            <a:normAutofit/>
          </a:bodyPr>
          <a:lstStyle/>
          <a:p>
            <a:r>
              <a:rPr lang="es-CL" sz="3200" dirty="0" err="1"/>
              <a:t>Antwaras</a:t>
            </a:r>
            <a:endParaRPr lang="es-CL" sz="3200" dirty="0"/>
          </a:p>
          <a:p>
            <a:r>
              <a:rPr lang="es-CL" sz="3200" dirty="0"/>
              <a:t>Chinos</a:t>
            </a:r>
          </a:p>
          <a:p>
            <a:r>
              <a:rPr lang="es-CL" sz="3200" dirty="0"/>
              <a:t>Chunchos</a:t>
            </a:r>
          </a:p>
          <a:p>
            <a:r>
              <a:rPr lang="es-CL" sz="3200" dirty="0"/>
              <a:t>Diabladas</a:t>
            </a:r>
          </a:p>
          <a:p>
            <a:r>
              <a:rPr lang="es-CL" sz="3200" dirty="0" err="1"/>
              <a:t>Kayahuallas</a:t>
            </a:r>
            <a:endParaRPr lang="es-CL" sz="3200" dirty="0"/>
          </a:p>
          <a:p>
            <a:r>
              <a:rPr lang="es-CL" sz="3200" dirty="0"/>
              <a:t>Morenos</a:t>
            </a:r>
          </a:p>
        </p:txBody>
      </p:sp>
      <p:pic>
        <p:nvPicPr>
          <p:cNvPr id="4" name="Imagen 3">
            <a:extLst>
              <a:ext uri="{FF2B5EF4-FFF2-40B4-BE49-F238E27FC236}">
                <a16:creationId xmlns:a16="http://schemas.microsoft.com/office/drawing/2014/main" id="{4A3BC3A2-4745-40FF-849E-9EA3A2592910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l="22713" r="11912"/>
          <a:stretch/>
        </p:blipFill>
        <p:spPr>
          <a:xfrm>
            <a:off x="4726728" y="10"/>
            <a:ext cx="7472381" cy="6857990"/>
          </a:xfrm>
          <a:custGeom>
            <a:avLst/>
            <a:gdLst/>
            <a:ahLst/>
            <a:cxnLst/>
            <a:rect l="l" t="t" r="r" b="b"/>
            <a:pathLst>
              <a:path w="7472381" h="6886575">
                <a:moveTo>
                  <a:pt x="1232666" y="0"/>
                </a:moveTo>
                <a:lnTo>
                  <a:pt x="7472381" y="0"/>
                </a:lnTo>
                <a:lnTo>
                  <a:pt x="7472381" y="814388"/>
                </a:lnTo>
                <a:lnTo>
                  <a:pt x="7472381" y="6411516"/>
                </a:lnTo>
                <a:lnTo>
                  <a:pt x="7472381" y="6886575"/>
                </a:lnTo>
                <a:lnTo>
                  <a:pt x="6992676" y="6886575"/>
                </a:lnTo>
                <a:lnTo>
                  <a:pt x="1946893" y="6886575"/>
                </a:lnTo>
                <a:cubicBezTo>
                  <a:pt x="1801205" y="6815137"/>
                  <a:pt x="1662624" y="6729412"/>
                  <a:pt x="1506276" y="6686550"/>
                </a:cubicBezTo>
                <a:cubicBezTo>
                  <a:pt x="1399675" y="6657975"/>
                  <a:pt x="1296627" y="6607969"/>
                  <a:pt x="1314394" y="6457949"/>
                </a:cubicBezTo>
                <a:cubicBezTo>
                  <a:pt x="1317947" y="6415087"/>
                  <a:pt x="1289520" y="6382941"/>
                  <a:pt x="1246880" y="6393656"/>
                </a:cubicBezTo>
                <a:cubicBezTo>
                  <a:pt x="1165153" y="6415087"/>
                  <a:pt x="1126065" y="6354365"/>
                  <a:pt x="1079872" y="6307931"/>
                </a:cubicBezTo>
                <a:cubicBezTo>
                  <a:pt x="998144" y="6225779"/>
                  <a:pt x="919970" y="6140052"/>
                  <a:pt x="788495" y="6125765"/>
                </a:cubicBezTo>
                <a:cubicBezTo>
                  <a:pt x="813369" y="6061471"/>
                  <a:pt x="856009" y="6068615"/>
                  <a:pt x="895097" y="6082903"/>
                </a:cubicBezTo>
                <a:cubicBezTo>
                  <a:pt x="998144" y="6118622"/>
                  <a:pt x="1101192" y="6157912"/>
                  <a:pt x="1204239" y="6193631"/>
                </a:cubicBezTo>
                <a:cubicBezTo>
                  <a:pt x="1271754" y="6215062"/>
                  <a:pt x="1339267" y="6247209"/>
                  <a:pt x="1428102" y="6222206"/>
                </a:cubicBezTo>
                <a:cubicBezTo>
                  <a:pt x="1349928" y="6093619"/>
                  <a:pt x="1218453" y="6068615"/>
                  <a:pt x="1111852" y="6029325"/>
                </a:cubicBezTo>
                <a:cubicBezTo>
                  <a:pt x="980377" y="5979319"/>
                  <a:pt x="902203" y="5886450"/>
                  <a:pt x="806262" y="5779294"/>
                </a:cubicBezTo>
                <a:cubicBezTo>
                  <a:pt x="902203" y="5750719"/>
                  <a:pt x="962610" y="5829300"/>
                  <a:pt x="1040785" y="5825728"/>
                </a:cubicBezTo>
                <a:cubicBezTo>
                  <a:pt x="1044338" y="5815012"/>
                  <a:pt x="1051445" y="5793581"/>
                  <a:pt x="1051445" y="5793581"/>
                </a:cubicBezTo>
                <a:cubicBezTo>
                  <a:pt x="923523" y="5736431"/>
                  <a:pt x="866670" y="5629275"/>
                  <a:pt x="845349" y="5497115"/>
                </a:cubicBezTo>
                <a:cubicBezTo>
                  <a:pt x="838243" y="5429250"/>
                  <a:pt x="792049" y="5407819"/>
                  <a:pt x="745855" y="5375672"/>
                </a:cubicBezTo>
                <a:cubicBezTo>
                  <a:pt x="589507" y="5264943"/>
                  <a:pt x="422499" y="5164931"/>
                  <a:pt x="291024" y="5014913"/>
                </a:cubicBezTo>
                <a:cubicBezTo>
                  <a:pt x="443819" y="5032771"/>
                  <a:pt x="564633" y="5132784"/>
                  <a:pt x="724535" y="5175647"/>
                </a:cubicBezTo>
                <a:cubicBezTo>
                  <a:pt x="596614" y="5011340"/>
                  <a:pt x="429605" y="4925615"/>
                  <a:pt x="276811" y="4825603"/>
                </a:cubicBezTo>
                <a:cubicBezTo>
                  <a:pt x="205743" y="4779169"/>
                  <a:pt x="141783" y="4722018"/>
                  <a:pt x="60055" y="4697016"/>
                </a:cubicBezTo>
                <a:cubicBezTo>
                  <a:pt x="31628" y="4689872"/>
                  <a:pt x="-18119" y="4672013"/>
                  <a:pt x="6755" y="4622006"/>
                </a:cubicBezTo>
                <a:cubicBezTo>
                  <a:pt x="28075" y="4579144"/>
                  <a:pt x="67162" y="4593432"/>
                  <a:pt x="102696" y="4604146"/>
                </a:cubicBezTo>
                <a:cubicBezTo>
                  <a:pt x="187976" y="4632722"/>
                  <a:pt x="280364" y="4632722"/>
                  <a:pt x="397625" y="4632722"/>
                </a:cubicBezTo>
                <a:cubicBezTo>
                  <a:pt x="298131" y="4496990"/>
                  <a:pt x="116909" y="4539853"/>
                  <a:pt x="31628" y="4396978"/>
                </a:cubicBezTo>
                <a:cubicBezTo>
                  <a:pt x="138229" y="4371976"/>
                  <a:pt x="219957" y="4421982"/>
                  <a:pt x="305237" y="4432697"/>
                </a:cubicBezTo>
                <a:cubicBezTo>
                  <a:pt x="383412" y="4443413"/>
                  <a:pt x="401178" y="4418409"/>
                  <a:pt x="383412" y="4339828"/>
                </a:cubicBezTo>
                <a:cubicBezTo>
                  <a:pt x="354985" y="4218385"/>
                  <a:pt x="397625" y="4157662"/>
                  <a:pt x="511333" y="4189810"/>
                </a:cubicBezTo>
                <a:cubicBezTo>
                  <a:pt x="617934" y="4221956"/>
                  <a:pt x="628594" y="4175522"/>
                  <a:pt x="600167" y="4107656"/>
                </a:cubicBezTo>
                <a:cubicBezTo>
                  <a:pt x="557527" y="4007644"/>
                  <a:pt x="603720" y="3929063"/>
                  <a:pt x="635701" y="3843337"/>
                </a:cubicBezTo>
                <a:cubicBezTo>
                  <a:pt x="685448" y="3714750"/>
                  <a:pt x="664128" y="3650456"/>
                  <a:pt x="561080" y="3554015"/>
                </a:cubicBezTo>
                <a:cubicBezTo>
                  <a:pt x="500673" y="3500438"/>
                  <a:pt x="440265" y="3454003"/>
                  <a:pt x="354985" y="3407569"/>
                </a:cubicBezTo>
                <a:cubicBezTo>
                  <a:pt x="550420" y="3382565"/>
                  <a:pt x="347878" y="3296841"/>
                  <a:pt x="415392" y="3243263"/>
                </a:cubicBezTo>
                <a:cubicBezTo>
                  <a:pt x="553973" y="3221831"/>
                  <a:pt x="664128" y="3393282"/>
                  <a:pt x="852456" y="3343275"/>
                </a:cubicBezTo>
                <a:cubicBezTo>
                  <a:pt x="625041" y="3196828"/>
                  <a:pt x="369198" y="3150393"/>
                  <a:pt x="202190" y="2953940"/>
                </a:cubicBezTo>
                <a:cubicBezTo>
                  <a:pt x="241277" y="2911078"/>
                  <a:pt x="280364" y="2953940"/>
                  <a:pt x="312344" y="2936081"/>
                </a:cubicBezTo>
                <a:cubicBezTo>
                  <a:pt x="312344" y="2925365"/>
                  <a:pt x="685448" y="2993232"/>
                  <a:pt x="706768" y="2714625"/>
                </a:cubicBezTo>
                <a:cubicBezTo>
                  <a:pt x="713875" y="2714625"/>
                  <a:pt x="720982" y="2714625"/>
                  <a:pt x="728088" y="2703909"/>
                </a:cubicBezTo>
                <a:cubicBezTo>
                  <a:pt x="767175" y="2664619"/>
                  <a:pt x="731642" y="2571750"/>
                  <a:pt x="795602" y="2564606"/>
                </a:cubicBezTo>
                <a:cubicBezTo>
                  <a:pt x="866670" y="2557462"/>
                  <a:pt x="934184" y="2525315"/>
                  <a:pt x="1008804" y="2543175"/>
                </a:cubicBezTo>
                <a:cubicBezTo>
                  <a:pt x="1065658" y="2557462"/>
                  <a:pt x="1126065" y="2575322"/>
                  <a:pt x="1186473" y="2575322"/>
                </a:cubicBezTo>
                <a:cubicBezTo>
                  <a:pt x="1250433" y="2575322"/>
                  <a:pt x="1339267" y="2696766"/>
                  <a:pt x="1378355" y="2536031"/>
                </a:cubicBezTo>
                <a:cubicBezTo>
                  <a:pt x="1378355" y="2528888"/>
                  <a:pt x="1488509" y="2546747"/>
                  <a:pt x="1548916" y="2553891"/>
                </a:cubicBezTo>
                <a:cubicBezTo>
                  <a:pt x="1598663" y="2561035"/>
                  <a:pt x="1659071" y="2593181"/>
                  <a:pt x="1694604" y="2528888"/>
                </a:cubicBezTo>
                <a:cubicBezTo>
                  <a:pt x="1712371" y="2489596"/>
                  <a:pt x="1627090" y="2418159"/>
                  <a:pt x="1552469" y="2411015"/>
                </a:cubicBezTo>
                <a:cubicBezTo>
                  <a:pt x="1484956" y="2403872"/>
                  <a:pt x="1417442" y="2396728"/>
                  <a:pt x="1353481" y="2411015"/>
                </a:cubicBezTo>
                <a:cubicBezTo>
                  <a:pt x="1275307" y="2428875"/>
                  <a:pt x="1232666" y="2400300"/>
                  <a:pt x="1211346" y="2336007"/>
                </a:cubicBezTo>
                <a:cubicBezTo>
                  <a:pt x="1186473" y="2268141"/>
                  <a:pt x="1140279" y="2232422"/>
                  <a:pt x="1076318" y="2200275"/>
                </a:cubicBezTo>
                <a:cubicBezTo>
                  <a:pt x="919970" y="2121694"/>
                  <a:pt x="770729" y="2028825"/>
                  <a:pt x="600167" y="1982390"/>
                </a:cubicBezTo>
                <a:cubicBezTo>
                  <a:pt x="568187" y="1975246"/>
                  <a:pt x="529100" y="1960959"/>
                  <a:pt x="514886" y="1900238"/>
                </a:cubicBezTo>
                <a:cubicBezTo>
                  <a:pt x="976824" y="1993106"/>
                  <a:pt x="1396121" y="2232422"/>
                  <a:pt x="1872273" y="2218135"/>
                </a:cubicBezTo>
                <a:cubicBezTo>
                  <a:pt x="1744351" y="2143125"/>
                  <a:pt x="1591557" y="2139554"/>
                  <a:pt x="1452975" y="2085975"/>
                </a:cubicBezTo>
                <a:cubicBezTo>
                  <a:pt x="1552469" y="2046685"/>
                  <a:pt x="1644857" y="2089547"/>
                  <a:pt x="1737245" y="2110978"/>
                </a:cubicBezTo>
                <a:cubicBezTo>
                  <a:pt x="1815419" y="2128837"/>
                  <a:pt x="1886486" y="2132410"/>
                  <a:pt x="1893593" y="2021681"/>
                </a:cubicBezTo>
                <a:cubicBezTo>
                  <a:pt x="1893593" y="2010965"/>
                  <a:pt x="1893593" y="2003821"/>
                  <a:pt x="1893593" y="1993106"/>
                </a:cubicBezTo>
                <a:cubicBezTo>
                  <a:pt x="1865166" y="1946672"/>
                  <a:pt x="1826079" y="1925240"/>
                  <a:pt x="1776332" y="1910953"/>
                </a:cubicBezTo>
                <a:cubicBezTo>
                  <a:pt x="1747905" y="1903809"/>
                  <a:pt x="1708818" y="1889522"/>
                  <a:pt x="1708818" y="1857375"/>
                </a:cubicBezTo>
                <a:cubicBezTo>
                  <a:pt x="1712371" y="1735931"/>
                  <a:pt x="1616430" y="1700212"/>
                  <a:pt x="1524043" y="1664493"/>
                </a:cubicBezTo>
                <a:cubicBezTo>
                  <a:pt x="1573790" y="1603772"/>
                  <a:pt x="1616430" y="1646635"/>
                  <a:pt x="1655517" y="1643062"/>
                </a:cubicBezTo>
                <a:cubicBezTo>
                  <a:pt x="1680391" y="1639491"/>
                  <a:pt x="1705264" y="1635919"/>
                  <a:pt x="1705264" y="1603772"/>
                </a:cubicBezTo>
                <a:cubicBezTo>
                  <a:pt x="1705264" y="1578769"/>
                  <a:pt x="1694604" y="1546622"/>
                  <a:pt x="1669731" y="1546622"/>
                </a:cubicBezTo>
                <a:cubicBezTo>
                  <a:pt x="1513383" y="1543050"/>
                  <a:pt x="1424548" y="1371600"/>
                  <a:pt x="1261093" y="1371600"/>
                </a:cubicBezTo>
                <a:cubicBezTo>
                  <a:pt x="1161599" y="1371600"/>
                  <a:pt x="1310841" y="1275159"/>
                  <a:pt x="1229113" y="1235869"/>
                </a:cubicBezTo>
                <a:cubicBezTo>
                  <a:pt x="1211346" y="1225153"/>
                  <a:pt x="1278860" y="1210866"/>
                  <a:pt x="1307287" y="1214437"/>
                </a:cubicBezTo>
                <a:cubicBezTo>
                  <a:pt x="1335714" y="1218009"/>
                  <a:pt x="1360588" y="1243013"/>
                  <a:pt x="1396121" y="1225153"/>
                </a:cubicBezTo>
                <a:cubicBezTo>
                  <a:pt x="1413888" y="1160860"/>
                  <a:pt x="1367694" y="1135856"/>
                  <a:pt x="1325054" y="1117997"/>
                </a:cubicBezTo>
                <a:cubicBezTo>
                  <a:pt x="1232666" y="1075135"/>
                  <a:pt x="1140279" y="1025129"/>
                  <a:pt x="1037231" y="1010841"/>
                </a:cubicBezTo>
                <a:cubicBezTo>
                  <a:pt x="1001698" y="1007269"/>
                  <a:pt x="980377" y="989409"/>
                  <a:pt x="983931" y="953690"/>
                </a:cubicBezTo>
                <a:cubicBezTo>
                  <a:pt x="991037" y="907256"/>
                  <a:pt x="1026571" y="921544"/>
                  <a:pt x="1054998" y="925115"/>
                </a:cubicBezTo>
                <a:cubicBezTo>
                  <a:pt x="1072765" y="928688"/>
                  <a:pt x="1090532" y="939403"/>
                  <a:pt x="1108299" y="914400"/>
                </a:cubicBezTo>
                <a:cubicBezTo>
                  <a:pt x="692555" y="660797"/>
                  <a:pt x="472246" y="675085"/>
                  <a:pt x="6755" y="467915"/>
                </a:cubicBezTo>
                <a:cubicBezTo>
                  <a:pt x="109802" y="428625"/>
                  <a:pt x="184423" y="457200"/>
                  <a:pt x="255490" y="464344"/>
                </a:cubicBezTo>
                <a:cubicBezTo>
                  <a:pt x="433159" y="482203"/>
                  <a:pt x="323004" y="514350"/>
                  <a:pt x="500673" y="535781"/>
                </a:cubicBezTo>
                <a:cubicBezTo>
                  <a:pt x="585954" y="546497"/>
                  <a:pt x="664128" y="582216"/>
                  <a:pt x="760069" y="525066"/>
                </a:cubicBezTo>
                <a:cubicBezTo>
                  <a:pt x="824029" y="485775"/>
                  <a:pt x="927077" y="528637"/>
                  <a:pt x="1005251" y="560785"/>
                </a:cubicBezTo>
                <a:cubicBezTo>
                  <a:pt x="1069212" y="589360"/>
                  <a:pt x="1133172" y="596503"/>
                  <a:pt x="1218453" y="560785"/>
                </a:cubicBezTo>
                <a:cubicBezTo>
                  <a:pt x="1140279" y="539354"/>
                  <a:pt x="1079872" y="521494"/>
                  <a:pt x="1019464" y="507206"/>
                </a:cubicBezTo>
                <a:cubicBezTo>
                  <a:pt x="969717" y="496491"/>
                  <a:pt x="941290" y="471488"/>
                  <a:pt x="944844" y="417909"/>
                </a:cubicBezTo>
                <a:cubicBezTo>
                  <a:pt x="944844" y="389334"/>
                  <a:pt x="934184" y="350044"/>
                  <a:pt x="969717" y="335757"/>
                </a:cubicBezTo>
                <a:cubicBezTo>
                  <a:pt x="998144" y="321469"/>
                  <a:pt x="1037231" y="335757"/>
                  <a:pt x="1051445" y="360759"/>
                </a:cubicBezTo>
                <a:cubicBezTo>
                  <a:pt x="1069212" y="407194"/>
                  <a:pt x="1086978" y="450056"/>
                  <a:pt x="1147386" y="453629"/>
                </a:cubicBezTo>
                <a:cubicBezTo>
                  <a:pt x="1229113" y="460771"/>
                  <a:pt x="1182919" y="432197"/>
                  <a:pt x="1168706" y="396478"/>
                </a:cubicBezTo>
                <a:cubicBezTo>
                  <a:pt x="1154492" y="357188"/>
                  <a:pt x="1197133" y="346472"/>
                  <a:pt x="1225560" y="353615"/>
                </a:cubicBezTo>
                <a:cubicBezTo>
                  <a:pt x="1332161" y="385763"/>
                  <a:pt x="1442315" y="328613"/>
                  <a:pt x="1552469" y="375047"/>
                </a:cubicBezTo>
                <a:cubicBezTo>
                  <a:pt x="1524043" y="260747"/>
                  <a:pt x="1463635" y="210741"/>
                  <a:pt x="1335714" y="192881"/>
                </a:cubicBezTo>
                <a:cubicBezTo>
                  <a:pt x="1289520" y="189310"/>
                  <a:pt x="1239773" y="196453"/>
                  <a:pt x="1197133" y="164306"/>
                </a:cubicBezTo>
                <a:cubicBezTo>
                  <a:pt x="1172259" y="146447"/>
                  <a:pt x="1147386" y="125016"/>
                  <a:pt x="1165153" y="89297"/>
                </a:cubicBezTo>
                <a:cubicBezTo>
                  <a:pt x="1175813" y="64294"/>
                  <a:pt x="1204239" y="64294"/>
                  <a:pt x="1229113" y="71437"/>
                </a:cubicBezTo>
                <a:cubicBezTo>
                  <a:pt x="1332161" y="110728"/>
                  <a:pt x="1442315" y="121444"/>
                  <a:pt x="1548916" y="135731"/>
                </a:cubicBezTo>
                <a:cubicBezTo>
                  <a:pt x="1566683" y="139303"/>
                  <a:pt x="1584450" y="146447"/>
                  <a:pt x="1602217" y="110728"/>
                </a:cubicBezTo>
                <a:cubicBezTo>
                  <a:pt x="1477849" y="78581"/>
                  <a:pt x="1357034" y="35719"/>
                  <a:pt x="1232666" y="0"/>
                </a:cubicBezTo>
                <a:close/>
              </a:path>
            </a:pathLst>
          </a:custGeom>
        </p:spPr>
      </p:pic>
    </p:spTree>
    <p:extLst>
      <p:ext uri="{BB962C8B-B14F-4D97-AF65-F5344CB8AC3E}">
        <p14:creationId xmlns:p14="http://schemas.microsoft.com/office/powerpoint/2010/main" val="4162327469"/>
      </p:ext>
    </p:extLst>
  </p:cSld>
  <p:clrMapOvr>
    <a:masterClrMapping/>
  </p:clrMapOvr>
</p:sld>
</file>

<file path=ppt/theme/theme1.xml><?xml version="1.0" encoding="utf-8"?>
<a:theme xmlns:a="http://schemas.openxmlformats.org/drawingml/2006/main" name="BrushVTI">
  <a:themeElements>
    <a:clrScheme name="AnalogousFromDarkSeedLeftStep">
      <a:dk1>
        <a:srgbClr val="000000"/>
      </a:dk1>
      <a:lt1>
        <a:srgbClr val="FFFFFF"/>
      </a:lt1>
      <a:dk2>
        <a:srgbClr val="383A21"/>
      </a:dk2>
      <a:lt2>
        <a:srgbClr val="E8E2E4"/>
      </a:lt2>
      <a:accent1>
        <a:srgbClr val="20B68D"/>
      </a:accent1>
      <a:accent2>
        <a:srgbClr val="14BA47"/>
      </a:accent2>
      <a:accent3>
        <a:srgbClr val="31B921"/>
      </a:accent3>
      <a:accent4>
        <a:srgbClr val="68B414"/>
      </a:accent4>
      <a:accent5>
        <a:srgbClr val="9FA71E"/>
      </a:accent5>
      <a:accent6>
        <a:srgbClr val="D59117"/>
      </a:accent6>
      <a:hlink>
        <a:srgbClr val="758A2E"/>
      </a:hlink>
      <a:folHlink>
        <a:srgbClr val="828282"/>
      </a:folHlink>
    </a:clrScheme>
    <a:fontScheme name="Custom 3">
      <a:majorFont>
        <a:latin typeface="Elephant"/>
        <a:ea typeface=""/>
        <a:cs typeface=""/>
      </a:majorFont>
      <a:minorFont>
        <a:latin typeface="Century Gothic"/>
        <a:ea typeface=""/>
        <a:cs typeface="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BrushVTI" id="{7102FA3A-9D7B-4497-8C4B-FB535AAFDE06}" vid="{C6D41F62-6FAB-440A-BEC7-CB7BF190811F}"/>
    </a:ext>
  </a:extLst>
</a:theme>
</file>

<file path=ppt/theme/theme2.xml><?xml version="1.0" encoding="utf-8"?>
<a:theme xmlns:a="http://schemas.openxmlformats.org/drawingml/2006/main" name="Tema de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7</TotalTime>
  <Words>353</Words>
  <Application>Microsoft Office PowerPoint</Application>
  <PresentationFormat>Panorámica</PresentationFormat>
  <Paragraphs>66</Paragraphs>
  <Slides>12</Slides>
  <Notes>4</Notes>
  <HiddenSlides>0</HiddenSlides>
  <MMClips>1</MMClips>
  <ScaleCrop>false</ScaleCrop>
  <HeadingPairs>
    <vt:vector size="6" baseType="variant">
      <vt:variant>
        <vt:lpstr>Fuentes usadas</vt:lpstr>
      </vt:variant>
      <vt:variant>
        <vt:i4>6</vt:i4>
      </vt:variant>
      <vt:variant>
        <vt:lpstr>Tema</vt:lpstr>
      </vt:variant>
      <vt:variant>
        <vt:i4>1</vt:i4>
      </vt:variant>
      <vt:variant>
        <vt:lpstr>Títulos de diapositiva</vt:lpstr>
      </vt:variant>
      <vt:variant>
        <vt:i4>12</vt:i4>
      </vt:variant>
    </vt:vector>
  </HeadingPairs>
  <TitlesOfParts>
    <vt:vector size="19" baseType="lpstr">
      <vt:lpstr>Arial</vt:lpstr>
      <vt:lpstr>Calibri</vt:lpstr>
      <vt:lpstr>Century Gothic</vt:lpstr>
      <vt:lpstr>Elephant</vt:lpstr>
      <vt:lpstr>Helvetica Neue</vt:lpstr>
      <vt:lpstr>Wingdings</vt:lpstr>
      <vt:lpstr>BrushVTI</vt:lpstr>
      <vt:lpstr>Clase Música</vt:lpstr>
      <vt:lpstr>Folclore</vt:lpstr>
      <vt:lpstr>Folclore Zona Norte</vt:lpstr>
      <vt:lpstr>Instrumentos Zona Norte</vt:lpstr>
      <vt:lpstr>Bailes principales de la Zona Norte</vt:lpstr>
      <vt:lpstr>Presentación de PowerPoint</vt:lpstr>
      <vt:lpstr>Presentación de PowerPoint</vt:lpstr>
      <vt:lpstr>Bailes Típicos</vt:lpstr>
      <vt:lpstr>Baile de La Tirana</vt:lpstr>
      <vt:lpstr>Audición: Baile Cahimbo</vt:lpstr>
      <vt:lpstr>Actividad Musical</vt:lpstr>
      <vt:lpstr>Información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Clase Música</dc:title>
  <dc:creator>Claudia Coñuecar</dc:creator>
  <cp:lastModifiedBy>Claudia Coñuecar</cp:lastModifiedBy>
  <cp:revision>1</cp:revision>
  <dcterms:created xsi:type="dcterms:W3CDTF">2020-08-13T01:27:01Z</dcterms:created>
  <dcterms:modified xsi:type="dcterms:W3CDTF">2020-08-17T01:38:42Z</dcterms:modified>
</cp:coreProperties>
</file>