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sldIdLst>
    <p:sldId id="263" r:id="rId2"/>
    <p:sldId id="258" r:id="rId3"/>
    <p:sldId id="259" r:id="rId4"/>
    <p:sldId id="260" r:id="rId5"/>
    <p:sldId id="262" r:id="rId6"/>
    <p:sldId id="261" r:id="rId7"/>
    <p:sldId id="264" r:id="rId8"/>
    <p:sldId id="265" r:id="rId9"/>
    <p:sldId id="268" r:id="rId10"/>
    <p:sldId id="267" r:id="rId11"/>
    <p:sldId id="269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E64C2C-15D5-44F7-B544-BA5BFE8D1986}" v="48" dt="2020-08-03T20:48:20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ñuecar" userId="40a48c7a74c5fee3" providerId="LiveId" clId="{88E64C2C-15D5-44F7-B544-BA5BFE8D1986}"/>
    <pc:docChg chg="undo custSel mod addSld delSld modSld sldOrd">
      <pc:chgData name="Claudia Coñuecar" userId="40a48c7a74c5fee3" providerId="LiveId" clId="{88E64C2C-15D5-44F7-B544-BA5BFE8D1986}" dt="2020-08-03T20:48:24.524" v="768" actId="26606"/>
      <pc:docMkLst>
        <pc:docMk/>
      </pc:docMkLst>
      <pc:sldChg chg="addSp delSp modSp mod setBg">
        <pc:chgData name="Claudia Coñuecar" userId="40a48c7a74c5fee3" providerId="LiveId" clId="{88E64C2C-15D5-44F7-B544-BA5BFE8D1986}" dt="2020-07-31T01:36:06.949" v="2" actId="27614"/>
        <pc:sldMkLst>
          <pc:docMk/>
          <pc:sldMk cId="4066605964" sldId="261"/>
        </pc:sldMkLst>
        <pc:spChg chg="mod ord">
          <ac:chgData name="Claudia Coñuecar" userId="40a48c7a74c5fee3" providerId="LiveId" clId="{88E64C2C-15D5-44F7-B544-BA5BFE8D1986}" dt="2020-07-31T01:36:01.009" v="1" actId="26606"/>
          <ac:spMkLst>
            <pc:docMk/>
            <pc:sldMk cId="4066605964" sldId="261"/>
            <ac:spMk id="4" creationId="{ADBC227B-1D30-4693-A745-C2E0026A54F2}"/>
          </ac:spMkLst>
        </pc:spChg>
        <pc:spChg chg="del">
          <ac:chgData name="Claudia Coñuecar" userId="40a48c7a74c5fee3" providerId="LiveId" clId="{88E64C2C-15D5-44F7-B544-BA5BFE8D1986}" dt="2020-07-31T01:36:00.995" v="0" actId="26606"/>
          <ac:spMkLst>
            <pc:docMk/>
            <pc:sldMk cId="4066605964" sldId="261"/>
            <ac:spMk id="10" creationId="{2BF55726-8F4D-499B-B9C5-862F4015A5CE}"/>
          </ac:spMkLst>
        </pc:spChg>
        <pc:spChg chg="add">
          <ac:chgData name="Claudia Coñuecar" userId="40a48c7a74c5fee3" providerId="LiveId" clId="{88E64C2C-15D5-44F7-B544-BA5BFE8D1986}" dt="2020-07-31T01:36:01.009" v="1" actId="26606"/>
          <ac:spMkLst>
            <pc:docMk/>
            <pc:sldMk cId="4066605964" sldId="261"/>
            <ac:spMk id="12" creationId="{4C25D72C-CBD6-4479-9043-6B4FB2A5B7D6}"/>
          </ac:spMkLst>
        </pc:spChg>
        <pc:spChg chg="add">
          <ac:chgData name="Claudia Coñuecar" userId="40a48c7a74c5fee3" providerId="LiveId" clId="{88E64C2C-15D5-44F7-B544-BA5BFE8D1986}" dt="2020-07-31T01:36:01.009" v="1" actId="26606"/>
          <ac:spMkLst>
            <pc:docMk/>
            <pc:sldMk cId="4066605964" sldId="261"/>
            <ac:spMk id="13" creationId="{7D821C50-E8C1-4972-A077-64A1F02FCA47}"/>
          </ac:spMkLst>
        </pc:spChg>
        <pc:picChg chg="mod">
          <ac:chgData name="Claudia Coñuecar" userId="40a48c7a74c5fee3" providerId="LiveId" clId="{88E64C2C-15D5-44F7-B544-BA5BFE8D1986}" dt="2020-07-31T01:36:06.949" v="2" actId="27614"/>
          <ac:picMkLst>
            <pc:docMk/>
            <pc:sldMk cId="4066605964" sldId="261"/>
            <ac:picMk id="5" creationId="{D2B1A6D3-D4A6-4189-AA4E-BE3365B5F30D}"/>
          </ac:picMkLst>
        </pc:picChg>
      </pc:sldChg>
      <pc:sldChg chg="addSp delSp modSp new mod ord">
        <pc:chgData name="Claudia Coñuecar" userId="40a48c7a74c5fee3" providerId="LiveId" clId="{88E64C2C-15D5-44F7-B544-BA5BFE8D1986}" dt="2020-07-31T01:41:24.158" v="86"/>
        <pc:sldMkLst>
          <pc:docMk/>
          <pc:sldMk cId="2594966878" sldId="264"/>
        </pc:sldMkLst>
        <pc:spChg chg="mod">
          <ac:chgData name="Claudia Coñuecar" userId="40a48c7a74c5fee3" providerId="LiveId" clId="{88E64C2C-15D5-44F7-B544-BA5BFE8D1986}" dt="2020-07-31T01:39:14.416" v="28" actId="20577"/>
          <ac:spMkLst>
            <pc:docMk/>
            <pc:sldMk cId="2594966878" sldId="264"/>
            <ac:spMk id="2" creationId="{85748261-148F-412D-8BBA-F09219521A01}"/>
          </ac:spMkLst>
        </pc:spChg>
        <pc:spChg chg="del">
          <ac:chgData name="Claudia Coñuecar" userId="40a48c7a74c5fee3" providerId="LiveId" clId="{88E64C2C-15D5-44F7-B544-BA5BFE8D1986}" dt="2020-07-31T01:37:47" v="5" actId="21"/>
          <ac:spMkLst>
            <pc:docMk/>
            <pc:sldMk cId="2594966878" sldId="264"/>
            <ac:spMk id="3" creationId="{4EB85FC1-39F9-4038-B1B5-B3519AD7A240}"/>
          </ac:spMkLst>
        </pc:spChg>
        <pc:picChg chg="add mod modCrop">
          <ac:chgData name="Claudia Coñuecar" userId="40a48c7a74c5fee3" providerId="LiveId" clId="{88E64C2C-15D5-44F7-B544-BA5BFE8D1986}" dt="2020-07-31T01:38:35.646" v="11" actId="1076"/>
          <ac:picMkLst>
            <pc:docMk/>
            <pc:sldMk cId="2594966878" sldId="264"/>
            <ac:picMk id="4" creationId="{3D417ED5-7485-493E-9113-F722DCCB557E}"/>
          </ac:picMkLst>
        </pc:picChg>
      </pc:sldChg>
      <pc:sldChg chg="addSp delSp modSp new mod ord setBg">
        <pc:chgData name="Claudia Coñuecar" userId="40a48c7a74c5fee3" providerId="LiveId" clId="{88E64C2C-15D5-44F7-B544-BA5BFE8D1986}" dt="2020-07-31T01:42:19.199" v="88"/>
        <pc:sldMkLst>
          <pc:docMk/>
          <pc:sldMk cId="3716602659" sldId="265"/>
        </pc:sldMkLst>
        <pc:spChg chg="mod ord">
          <ac:chgData name="Claudia Coñuecar" userId="40a48c7a74c5fee3" providerId="LiveId" clId="{88E64C2C-15D5-44F7-B544-BA5BFE8D1986}" dt="2020-07-31T01:40:47.340" v="81" actId="20577"/>
          <ac:spMkLst>
            <pc:docMk/>
            <pc:sldMk cId="3716602659" sldId="265"/>
            <ac:spMk id="2" creationId="{9295B151-CA03-472C-ACD3-A69FA9495B50}"/>
          </ac:spMkLst>
        </pc:spChg>
        <pc:spChg chg="del">
          <ac:chgData name="Claudia Coñuecar" userId="40a48c7a74c5fee3" providerId="LiveId" clId="{88E64C2C-15D5-44F7-B544-BA5BFE8D1986}" dt="2020-07-31T01:40:01.979" v="31" actId="26606"/>
          <ac:spMkLst>
            <pc:docMk/>
            <pc:sldMk cId="3716602659" sldId="265"/>
            <ac:spMk id="3" creationId="{FAF74944-1EF3-48E7-85A5-5FAFEB3D0EAF}"/>
          </ac:spMkLst>
        </pc:spChg>
        <pc:spChg chg="add">
          <ac:chgData name="Claudia Coñuecar" userId="40a48c7a74c5fee3" providerId="LiveId" clId="{88E64C2C-15D5-44F7-B544-BA5BFE8D1986}" dt="2020-07-31T01:40:01.979" v="31" actId="26606"/>
          <ac:spMkLst>
            <pc:docMk/>
            <pc:sldMk cId="3716602659" sldId="265"/>
            <ac:spMk id="9" creationId="{7D821C50-E8C1-4972-A077-64A1F02FCA47}"/>
          </ac:spMkLst>
        </pc:spChg>
        <pc:spChg chg="add">
          <ac:chgData name="Claudia Coñuecar" userId="40a48c7a74c5fee3" providerId="LiveId" clId="{88E64C2C-15D5-44F7-B544-BA5BFE8D1986}" dt="2020-07-31T01:40:01.979" v="31" actId="26606"/>
          <ac:spMkLst>
            <pc:docMk/>
            <pc:sldMk cId="3716602659" sldId="265"/>
            <ac:spMk id="11" creationId="{4C25D72C-CBD6-4479-9043-6B4FB2A5B7D6}"/>
          </ac:spMkLst>
        </pc:spChg>
        <pc:picChg chg="add mod">
          <ac:chgData name="Claudia Coñuecar" userId="40a48c7a74c5fee3" providerId="LiveId" clId="{88E64C2C-15D5-44F7-B544-BA5BFE8D1986}" dt="2020-07-31T01:40:01.979" v="31" actId="26606"/>
          <ac:picMkLst>
            <pc:docMk/>
            <pc:sldMk cId="3716602659" sldId="265"/>
            <ac:picMk id="4" creationId="{95268A8C-BF18-443D-BE47-0D1B6F1C612D}"/>
          </ac:picMkLst>
        </pc:picChg>
      </pc:sldChg>
      <pc:sldChg chg="addSp modSp new mod ord">
        <pc:chgData name="Claudia Coñuecar" userId="40a48c7a74c5fee3" providerId="LiveId" clId="{88E64C2C-15D5-44F7-B544-BA5BFE8D1986}" dt="2020-07-31T01:44:37.780" v="122"/>
        <pc:sldMkLst>
          <pc:docMk/>
          <pc:sldMk cId="2480509286" sldId="266"/>
        </pc:sldMkLst>
        <pc:spChg chg="mod">
          <ac:chgData name="Claudia Coñuecar" userId="40a48c7a74c5fee3" providerId="LiveId" clId="{88E64C2C-15D5-44F7-B544-BA5BFE8D1986}" dt="2020-07-31T01:43:54.653" v="107" actId="20577"/>
          <ac:spMkLst>
            <pc:docMk/>
            <pc:sldMk cId="2480509286" sldId="266"/>
            <ac:spMk id="2" creationId="{E5AEC256-FE34-472E-9E5D-1E14E9EA80FA}"/>
          </ac:spMkLst>
        </pc:spChg>
        <pc:spChg chg="mod">
          <ac:chgData name="Claudia Coñuecar" userId="40a48c7a74c5fee3" providerId="LiveId" clId="{88E64C2C-15D5-44F7-B544-BA5BFE8D1986}" dt="2020-07-31T01:44:03.888" v="119" actId="20577"/>
          <ac:spMkLst>
            <pc:docMk/>
            <pc:sldMk cId="2480509286" sldId="266"/>
            <ac:spMk id="3" creationId="{3B8129A6-6270-4653-9FF3-432EEF53A03B}"/>
          </ac:spMkLst>
        </pc:spChg>
        <pc:picChg chg="add mod">
          <ac:chgData name="Claudia Coñuecar" userId="40a48c7a74c5fee3" providerId="LiveId" clId="{88E64C2C-15D5-44F7-B544-BA5BFE8D1986}" dt="2020-07-31T01:44:37.780" v="122"/>
          <ac:picMkLst>
            <pc:docMk/>
            <pc:sldMk cId="2480509286" sldId="266"/>
            <ac:picMk id="4" creationId="{89312A91-46CB-42A0-AD10-B512593AB2AC}"/>
          </ac:picMkLst>
        </pc:picChg>
      </pc:sldChg>
      <pc:sldChg chg="addSp delSp modSp new mod">
        <pc:chgData name="Claudia Coñuecar" userId="40a48c7a74c5fee3" providerId="LiveId" clId="{88E64C2C-15D5-44F7-B544-BA5BFE8D1986}" dt="2020-08-03T20:06:21.484" v="308" actId="1076"/>
        <pc:sldMkLst>
          <pc:docMk/>
          <pc:sldMk cId="3705215698" sldId="267"/>
        </pc:sldMkLst>
        <pc:spChg chg="mod">
          <ac:chgData name="Claudia Coñuecar" userId="40a48c7a74c5fee3" providerId="LiveId" clId="{88E64C2C-15D5-44F7-B544-BA5BFE8D1986}" dt="2020-08-03T19:54:58.487" v="180" actId="20577"/>
          <ac:spMkLst>
            <pc:docMk/>
            <pc:sldMk cId="3705215698" sldId="267"/>
            <ac:spMk id="2" creationId="{58B1845D-B9E1-4AFE-9736-49037EF457A1}"/>
          </ac:spMkLst>
        </pc:spChg>
        <pc:spChg chg="del mod">
          <ac:chgData name="Claudia Coñuecar" userId="40a48c7a74c5fee3" providerId="LiveId" clId="{88E64C2C-15D5-44F7-B544-BA5BFE8D1986}" dt="2020-08-03T19:55:31.875" v="181"/>
          <ac:spMkLst>
            <pc:docMk/>
            <pc:sldMk cId="3705215698" sldId="267"/>
            <ac:spMk id="3" creationId="{0069A5ED-C439-43A6-8A2C-2A87D15C5001}"/>
          </ac:spMkLst>
        </pc:spChg>
        <pc:spChg chg="add mod">
          <ac:chgData name="Claudia Coñuecar" userId="40a48c7a74c5fee3" providerId="LiveId" clId="{88E64C2C-15D5-44F7-B544-BA5BFE8D1986}" dt="2020-08-03T19:57:14.688" v="200" actId="255"/>
          <ac:spMkLst>
            <pc:docMk/>
            <pc:sldMk cId="3705215698" sldId="267"/>
            <ac:spMk id="8" creationId="{16069A0F-2C48-4231-9B1D-41F2F1D101CA}"/>
          </ac:spMkLst>
        </pc:spChg>
        <pc:spChg chg="add mod">
          <ac:chgData name="Claudia Coñuecar" userId="40a48c7a74c5fee3" providerId="LiveId" clId="{88E64C2C-15D5-44F7-B544-BA5BFE8D1986}" dt="2020-08-03T19:57:39.283" v="208" actId="20577"/>
          <ac:spMkLst>
            <pc:docMk/>
            <pc:sldMk cId="3705215698" sldId="267"/>
            <ac:spMk id="9" creationId="{7C421EBF-0F27-4BD2-9617-960C1BBE18D5}"/>
          </ac:spMkLst>
        </pc:spChg>
        <pc:spChg chg="add mod">
          <ac:chgData name="Claudia Coñuecar" userId="40a48c7a74c5fee3" providerId="LiveId" clId="{88E64C2C-15D5-44F7-B544-BA5BFE8D1986}" dt="2020-08-03T19:58:31.583" v="222" actId="20577"/>
          <ac:spMkLst>
            <pc:docMk/>
            <pc:sldMk cId="3705215698" sldId="267"/>
            <ac:spMk id="14" creationId="{A68D50AF-9AB9-4272-84C6-D2D19AE96ED9}"/>
          </ac:spMkLst>
        </pc:spChg>
        <pc:spChg chg="add mod">
          <ac:chgData name="Claudia Coñuecar" userId="40a48c7a74c5fee3" providerId="LiveId" clId="{88E64C2C-15D5-44F7-B544-BA5BFE8D1986}" dt="2020-08-03T20:05:22.827" v="300" actId="1076"/>
          <ac:spMkLst>
            <pc:docMk/>
            <pc:sldMk cId="3705215698" sldId="267"/>
            <ac:spMk id="19" creationId="{C5F8DB9C-2F81-435C-B6E9-37C29D7D4492}"/>
          </ac:spMkLst>
        </pc:spChg>
        <pc:spChg chg="add mod">
          <ac:chgData name="Claudia Coñuecar" userId="40a48c7a74c5fee3" providerId="LiveId" clId="{88E64C2C-15D5-44F7-B544-BA5BFE8D1986}" dt="2020-08-03T20:06:21.484" v="308" actId="1076"/>
          <ac:spMkLst>
            <pc:docMk/>
            <pc:sldMk cId="3705215698" sldId="267"/>
            <ac:spMk id="25" creationId="{DC0F4FC5-F1F9-400B-A1C0-49A067699AD9}"/>
          </ac:spMkLst>
        </pc:spChg>
        <pc:picChg chg="add mod">
          <ac:chgData name="Claudia Coñuecar" userId="40a48c7a74c5fee3" providerId="LiveId" clId="{88E64C2C-15D5-44F7-B544-BA5BFE8D1986}" dt="2020-08-03T19:55:43.695" v="183"/>
          <ac:picMkLst>
            <pc:docMk/>
            <pc:sldMk cId="3705215698" sldId="267"/>
            <ac:picMk id="4" creationId="{2FB5B301-75C2-4536-BB64-8ECC63667FB2}"/>
          </ac:picMkLst>
        </pc:picChg>
        <pc:picChg chg="add mod">
          <ac:chgData name="Claudia Coñuecar" userId="40a48c7a74c5fee3" providerId="LiveId" clId="{88E64C2C-15D5-44F7-B544-BA5BFE8D1986}" dt="2020-08-03T19:57:24.099" v="204" actId="1076"/>
          <ac:picMkLst>
            <pc:docMk/>
            <pc:sldMk cId="3705215698" sldId="267"/>
            <ac:picMk id="5" creationId="{81C13818-9BBC-44CB-A60E-0DC9A3B4BE50}"/>
          </ac:picMkLst>
        </pc:picChg>
        <pc:picChg chg="add mod">
          <ac:chgData name="Claudia Coñuecar" userId="40a48c7a74c5fee3" providerId="LiveId" clId="{88E64C2C-15D5-44F7-B544-BA5BFE8D1986}" dt="2020-08-03T19:57:21.917" v="203" actId="1076"/>
          <ac:picMkLst>
            <pc:docMk/>
            <pc:sldMk cId="3705215698" sldId="267"/>
            <ac:picMk id="6" creationId="{EC65D6EE-4D6E-4E7C-A0A7-F0AA0968AE77}"/>
          </ac:picMkLst>
        </pc:picChg>
        <pc:picChg chg="add mod">
          <ac:chgData name="Claudia Coñuecar" userId="40a48c7a74c5fee3" providerId="LiveId" clId="{88E64C2C-15D5-44F7-B544-BA5BFE8D1986}" dt="2020-08-03T19:57:26.443" v="205" actId="1076"/>
          <ac:picMkLst>
            <pc:docMk/>
            <pc:sldMk cId="3705215698" sldId="267"/>
            <ac:picMk id="7" creationId="{601EA2A4-E1DA-4FE1-9CF7-1C9391EB6A52}"/>
          </ac:picMkLst>
        </pc:picChg>
        <pc:picChg chg="add mod">
          <ac:chgData name="Claudia Coñuecar" userId="40a48c7a74c5fee3" providerId="LiveId" clId="{88E64C2C-15D5-44F7-B544-BA5BFE8D1986}" dt="2020-08-03T19:57:57.860" v="213" actId="1076"/>
          <ac:picMkLst>
            <pc:docMk/>
            <pc:sldMk cId="3705215698" sldId="267"/>
            <ac:picMk id="10" creationId="{4F3D7481-A729-4BC2-9FB0-CAB1CA51A3FF}"/>
          </ac:picMkLst>
        </pc:picChg>
        <pc:picChg chg="add mod">
          <ac:chgData name="Claudia Coñuecar" userId="40a48c7a74c5fee3" providerId="LiveId" clId="{88E64C2C-15D5-44F7-B544-BA5BFE8D1986}" dt="2020-08-03T19:57:59.796" v="214" actId="1076"/>
          <ac:picMkLst>
            <pc:docMk/>
            <pc:sldMk cId="3705215698" sldId="267"/>
            <ac:picMk id="11" creationId="{B0F1BA71-5EAA-4F85-AF7D-312C20C087CD}"/>
          </ac:picMkLst>
        </pc:picChg>
        <pc:picChg chg="add mod">
          <ac:chgData name="Claudia Coñuecar" userId="40a48c7a74c5fee3" providerId="LiveId" clId="{88E64C2C-15D5-44F7-B544-BA5BFE8D1986}" dt="2020-08-03T19:58:10.004" v="216" actId="1076"/>
          <ac:picMkLst>
            <pc:docMk/>
            <pc:sldMk cId="3705215698" sldId="267"/>
            <ac:picMk id="12" creationId="{CE1D680E-5719-4FE7-AE3A-2AA8CE792083}"/>
          </ac:picMkLst>
        </pc:picChg>
        <pc:picChg chg="add mod">
          <ac:chgData name="Claudia Coñuecar" userId="40a48c7a74c5fee3" providerId="LiveId" clId="{88E64C2C-15D5-44F7-B544-BA5BFE8D1986}" dt="2020-08-03T19:58:15.055" v="218" actId="1076"/>
          <ac:picMkLst>
            <pc:docMk/>
            <pc:sldMk cId="3705215698" sldId="267"/>
            <ac:picMk id="13" creationId="{8C388E28-24EC-409B-90A2-BBE6DFA1CFFD}"/>
          </ac:picMkLst>
        </pc:picChg>
        <pc:picChg chg="add mod">
          <ac:chgData name="Claudia Coñuecar" userId="40a48c7a74c5fee3" providerId="LiveId" clId="{88E64C2C-15D5-44F7-B544-BA5BFE8D1986}" dt="2020-08-03T19:59:10.700" v="228" actId="1076"/>
          <ac:picMkLst>
            <pc:docMk/>
            <pc:sldMk cId="3705215698" sldId="267"/>
            <ac:picMk id="15" creationId="{BB320D98-4C5C-4758-9C66-157C691CB0AD}"/>
          </ac:picMkLst>
        </pc:picChg>
        <pc:picChg chg="add mod">
          <ac:chgData name="Claudia Coñuecar" userId="40a48c7a74c5fee3" providerId="LiveId" clId="{88E64C2C-15D5-44F7-B544-BA5BFE8D1986}" dt="2020-08-03T20:06:00.547" v="306" actId="1076"/>
          <ac:picMkLst>
            <pc:docMk/>
            <pc:sldMk cId="3705215698" sldId="267"/>
            <ac:picMk id="16" creationId="{B67DA498-7F56-4951-89F4-C273B5FDE14B}"/>
          </ac:picMkLst>
        </pc:picChg>
        <pc:picChg chg="add mod">
          <ac:chgData name="Claudia Coñuecar" userId="40a48c7a74c5fee3" providerId="LiveId" clId="{88E64C2C-15D5-44F7-B544-BA5BFE8D1986}" dt="2020-08-03T19:59:13.276" v="229" actId="1076"/>
          <ac:picMkLst>
            <pc:docMk/>
            <pc:sldMk cId="3705215698" sldId="267"/>
            <ac:picMk id="17" creationId="{43A4DC9E-1445-4FA3-B771-E3D38A7A17DA}"/>
          </ac:picMkLst>
        </pc:picChg>
        <pc:picChg chg="add mod">
          <ac:chgData name="Claudia Coñuecar" userId="40a48c7a74c5fee3" providerId="LiveId" clId="{88E64C2C-15D5-44F7-B544-BA5BFE8D1986}" dt="2020-08-03T19:59:20.204" v="231" actId="1076"/>
          <ac:picMkLst>
            <pc:docMk/>
            <pc:sldMk cId="3705215698" sldId="267"/>
            <ac:picMk id="18" creationId="{5DD330E2-B33D-4AA6-BB65-D24BCD25BD15}"/>
          </ac:picMkLst>
        </pc:picChg>
        <pc:picChg chg="add mod">
          <ac:chgData name="Claudia Coñuecar" userId="40a48c7a74c5fee3" providerId="LiveId" clId="{88E64C2C-15D5-44F7-B544-BA5BFE8D1986}" dt="2020-08-03T20:05:22.827" v="300" actId="1076"/>
          <ac:picMkLst>
            <pc:docMk/>
            <pc:sldMk cId="3705215698" sldId="267"/>
            <ac:picMk id="20" creationId="{79ACFA59-01D9-4FDC-98D4-9EA3F75C1A90}"/>
          </ac:picMkLst>
        </pc:picChg>
        <pc:picChg chg="add mod">
          <ac:chgData name="Claudia Coñuecar" userId="40a48c7a74c5fee3" providerId="LiveId" clId="{88E64C2C-15D5-44F7-B544-BA5BFE8D1986}" dt="2020-08-03T20:05:22.827" v="300" actId="1076"/>
          <ac:picMkLst>
            <pc:docMk/>
            <pc:sldMk cId="3705215698" sldId="267"/>
            <ac:picMk id="21" creationId="{4D91FFAE-57BF-4873-8EB7-1F372B8FDF73}"/>
          </ac:picMkLst>
        </pc:picChg>
        <pc:picChg chg="add mod">
          <ac:chgData name="Claudia Coñuecar" userId="40a48c7a74c5fee3" providerId="LiveId" clId="{88E64C2C-15D5-44F7-B544-BA5BFE8D1986}" dt="2020-08-03T20:05:22.827" v="300" actId="1076"/>
          <ac:picMkLst>
            <pc:docMk/>
            <pc:sldMk cId="3705215698" sldId="267"/>
            <ac:picMk id="22" creationId="{90B570FE-651A-4819-A09C-F28E1F2B0C2F}"/>
          </ac:picMkLst>
        </pc:picChg>
        <pc:picChg chg="add mod">
          <ac:chgData name="Claudia Coñuecar" userId="40a48c7a74c5fee3" providerId="LiveId" clId="{88E64C2C-15D5-44F7-B544-BA5BFE8D1986}" dt="2020-08-03T20:05:55.299" v="305" actId="1076"/>
          <ac:picMkLst>
            <pc:docMk/>
            <pc:sldMk cId="3705215698" sldId="267"/>
            <ac:picMk id="23" creationId="{8331D648-C48B-4B48-97EE-F963151A9587}"/>
          </ac:picMkLst>
        </pc:picChg>
        <pc:picChg chg="add mod">
          <ac:chgData name="Claudia Coñuecar" userId="40a48c7a74c5fee3" providerId="LiveId" clId="{88E64C2C-15D5-44F7-B544-BA5BFE8D1986}" dt="2020-08-03T20:05:50.087" v="304" actId="1076"/>
          <ac:picMkLst>
            <pc:docMk/>
            <pc:sldMk cId="3705215698" sldId="267"/>
            <ac:picMk id="24" creationId="{3B330A4E-67FF-49BC-A663-02E7F6C25233}"/>
          </ac:picMkLst>
        </pc:picChg>
        <pc:picChg chg="add mod">
          <ac:chgData name="Claudia Coñuecar" userId="40a48c7a74c5fee3" providerId="LiveId" clId="{88E64C2C-15D5-44F7-B544-BA5BFE8D1986}" dt="2020-08-03T20:06:21.484" v="308" actId="1076"/>
          <ac:picMkLst>
            <pc:docMk/>
            <pc:sldMk cId="3705215698" sldId="267"/>
            <ac:picMk id="26" creationId="{4D698533-992D-47CC-A1C0-BCEF54E1F901}"/>
          </ac:picMkLst>
        </pc:picChg>
        <pc:picChg chg="add mod">
          <ac:chgData name="Claudia Coñuecar" userId="40a48c7a74c5fee3" providerId="LiveId" clId="{88E64C2C-15D5-44F7-B544-BA5BFE8D1986}" dt="2020-08-03T20:06:21.484" v="308" actId="1076"/>
          <ac:picMkLst>
            <pc:docMk/>
            <pc:sldMk cId="3705215698" sldId="267"/>
            <ac:picMk id="27" creationId="{C08697E3-EDEA-4079-ACA5-EDEF0C07179E}"/>
          </ac:picMkLst>
        </pc:picChg>
        <pc:picChg chg="add mod">
          <ac:chgData name="Claudia Coñuecar" userId="40a48c7a74c5fee3" providerId="LiveId" clId="{88E64C2C-15D5-44F7-B544-BA5BFE8D1986}" dt="2020-08-03T20:06:21.484" v="308" actId="1076"/>
          <ac:picMkLst>
            <pc:docMk/>
            <pc:sldMk cId="3705215698" sldId="267"/>
            <ac:picMk id="28" creationId="{840F2C68-2ECA-4C99-AC99-1EC8A40642CD}"/>
          </ac:picMkLst>
        </pc:picChg>
        <pc:picChg chg="add mod">
          <ac:chgData name="Claudia Coñuecar" userId="40a48c7a74c5fee3" providerId="LiveId" clId="{88E64C2C-15D5-44F7-B544-BA5BFE8D1986}" dt="2020-08-03T20:06:21.484" v="308" actId="1076"/>
          <ac:picMkLst>
            <pc:docMk/>
            <pc:sldMk cId="3705215698" sldId="267"/>
            <ac:picMk id="29" creationId="{78476938-A71B-43B9-9858-987037B52322}"/>
          </ac:picMkLst>
        </pc:picChg>
      </pc:sldChg>
      <pc:sldChg chg="addSp delSp modSp new del mod ord">
        <pc:chgData name="Claudia Coñuecar" userId="40a48c7a74c5fee3" providerId="LiveId" clId="{88E64C2C-15D5-44F7-B544-BA5BFE8D1986}" dt="2020-08-03T20:06:25.887" v="309" actId="2696"/>
        <pc:sldMkLst>
          <pc:docMk/>
          <pc:sldMk cId="2189442920" sldId="268"/>
        </pc:sldMkLst>
        <pc:spChg chg="del">
          <ac:chgData name="Claudia Coñuecar" userId="40a48c7a74c5fee3" providerId="LiveId" clId="{88E64C2C-15D5-44F7-B544-BA5BFE8D1986}" dt="2020-08-03T19:59:52.470" v="236" actId="21"/>
          <ac:spMkLst>
            <pc:docMk/>
            <pc:sldMk cId="2189442920" sldId="268"/>
            <ac:spMk id="2" creationId="{797AA117-8BCA-4921-947D-C5B15278C481}"/>
          </ac:spMkLst>
        </pc:spChg>
        <pc:spChg chg="del">
          <ac:chgData name="Claudia Coñuecar" userId="40a48c7a74c5fee3" providerId="LiveId" clId="{88E64C2C-15D5-44F7-B544-BA5BFE8D1986}" dt="2020-08-03T19:59:43.419" v="234" actId="21"/>
          <ac:spMkLst>
            <pc:docMk/>
            <pc:sldMk cId="2189442920" sldId="268"/>
            <ac:spMk id="3" creationId="{01646DB5-85EE-4DCF-B4F0-A0A690E3BF6A}"/>
          </ac:spMkLst>
        </pc:spChg>
        <pc:spChg chg="add mod">
          <ac:chgData name="Claudia Coñuecar" userId="40a48c7a74c5fee3" providerId="LiveId" clId="{88E64C2C-15D5-44F7-B544-BA5BFE8D1986}" dt="2020-08-03T20:00:32.383" v="245" actId="1076"/>
          <ac:spMkLst>
            <pc:docMk/>
            <pc:sldMk cId="2189442920" sldId="268"/>
            <ac:spMk id="5" creationId="{B445C011-ED18-45AA-A4F7-C180D88DE64F}"/>
          </ac:spMkLst>
        </pc:spChg>
        <pc:spChg chg="add mod">
          <ac:chgData name="Claudia Coñuecar" userId="40a48c7a74c5fee3" providerId="LiveId" clId="{88E64C2C-15D5-44F7-B544-BA5BFE8D1986}" dt="2020-08-03T20:00:42.941" v="249" actId="20577"/>
          <ac:spMkLst>
            <pc:docMk/>
            <pc:sldMk cId="2189442920" sldId="268"/>
            <ac:spMk id="6" creationId="{02B6DCC1-61FE-4956-8A29-B3E54F0EDFAA}"/>
          </ac:spMkLst>
        </pc:spChg>
        <pc:spChg chg="add mod">
          <ac:chgData name="Claudia Coñuecar" userId="40a48c7a74c5fee3" providerId="LiveId" clId="{88E64C2C-15D5-44F7-B544-BA5BFE8D1986}" dt="2020-08-03T20:04:24.344" v="294" actId="1076"/>
          <ac:spMkLst>
            <pc:docMk/>
            <pc:sldMk cId="2189442920" sldId="268"/>
            <ac:spMk id="7" creationId="{7F159FE6-3108-44F5-8F92-13B1E6037AAA}"/>
          </ac:spMkLst>
        </pc:spChg>
        <pc:picChg chg="add del">
          <ac:chgData name="Claudia Coñuecar" userId="40a48c7a74c5fee3" providerId="LiveId" clId="{88E64C2C-15D5-44F7-B544-BA5BFE8D1986}" dt="2020-08-03T19:59:48.251" v="235" actId="21"/>
          <ac:picMkLst>
            <pc:docMk/>
            <pc:sldMk cId="2189442920" sldId="268"/>
            <ac:picMk id="4" creationId="{A1CD5321-F481-4751-A852-3D49DA7D133B}"/>
          </ac:picMkLst>
        </pc:picChg>
        <pc:picChg chg="add del mod">
          <ac:chgData name="Claudia Coñuecar" userId="40a48c7a74c5fee3" providerId="LiveId" clId="{88E64C2C-15D5-44F7-B544-BA5BFE8D1986}" dt="2020-08-03T20:01:36.026" v="261" actId="21"/>
          <ac:picMkLst>
            <pc:docMk/>
            <pc:sldMk cId="2189442920" sldId="268"/>
            <ac:picMk id="8" creationId="{B05697EA-1F13-445F-9AE1-A17D019D031D}"/>
          </ac:picMkLst>
        </pc:picChg>
        <pc:picChg chg="add del mod">
          <ac:chgData name="Claudia Coñuecar" userId="40a48c7a74c5fee3" providerId="LiveId" clId="{88E64C2C-15D5-44F7-B544-BA5BFE8D1986}" dt="2020-08-03T20:01:36.026" v="261" actId="21"/>
          <ac:picMkLst>
            <pc:docMk/>
            <pc:sldMk cId="2189442920" sldId="268"/>
            <ac:picMk id="9" creationId="{EF62376B-3C9F-4BEA-B476-6B22717E0E3E}"/>
          </ac:picMkLst>
        </pc:picChg>
        <pc:picChg chg="add del mod">
          <ac:chgData name="Claudia Coñuecar" userId="40a48c7a74c5fee3" providerId="LiveId" clId="{88E64C2C-15D5-44F7-B544-BA5BFE8D1986}" dt="2020-08-03T20:01:36.026" v="261" actId="21"/>
          <ac:picMkLst>
            <pc:docMk/>
            <pc:sldMk cId="2189442920" sldId="268"/>
            <ac:picMk id="10" creationId="{FC196BC8-E183-4996-B75F-C4B88F68F9F6}"/>
          </ac:picMkLst>
        </pc:picChg>
        <pc:picChg chg="add mod">
          <ac:chgData name="Claudia Coñuecar" userId="40a48c7a74c5fee3" providerId="LiveId" clId="{88E64C2C-15D5-44F7-B544-BA5BFE8D1986}" dt="2020-08-03T20:02:15.923" v="268" actId="1076"/>
          <ac:picMkLst>
            <pc:docMk/>
            <pc:sldMk cId="2189442920" sldId="268"/>
            <ac:picMk id="11" creationId="{CD4B75AE-4E21-474D-9C2D-5A90AE19B4C5}"/>
          </ac:picMkLst>
        </pc:picChg>
        <pc:picChg chg="add mod">
          <ac:chgData name="Claudia Coñuecar" userId="40a48c7a74c5fee3" providerId="LiveId" clId="{88E64C2C-15D5-44F7-B544-BA5BFE8D1986}" dt="2020-08-03T20:03:29.031" v="285" actId="1076"/>
          <ac:picMkLst>
            <pc:docMk/>
            <pc:sldMk cId="2189442920" sldId="268"/>
            <ac:picMk id="12" creationId="{EC2495CD-E7E4-4C95-B1C6-FD80D808F37F}"/>
          </ac:picMkLst>
        </pc:picChg>
        <pc:picChg chg="add mod">
          <ac:chgData name="Claudia Coñuecar" userId="40a48c7a74c5fee3" providerId="LiveId" clId="{88E64C2C-15D5-44F7-B544-BA5BFE8D1986}" dt="2020-08-03T20:02:24.412" v="270" actId="1076"/>
          <ac:picMkLst>
            <pc:docMk/>
            <pc:sldMk cId="2189442920" sldId="268"/>
            <ac:picMk id="13" creationId="{89780E47-9DDB-4E0A-84A5-8E13EC0DB0C0}"/>
          </ac:picMkLst>
        </pc:picChg>
        <pc:picChg chg="add mod">
          <ac:chgData name="Claudia Coñuecar" userId="40a48c7a74c5fee3" providerId="LiveId" clId="{88E64C2C-15D5-44F7-B544-BA5BFE8D1986}" dt="2020-08-03T20:02:31.016" v="272" actId="1076"/>
          <ac:picMkLst>
            <pc:docMk/>
            <pc:sldMk cId="2189442920" sldId="268"/>
            <ac:picMk id="14" creationId="{EFF979A5-9AD4-4FE5-AA11-211436F3E48D}"/>
          </ac:picMkLst>
        </pc:picChg>
        <pc:picChg chg="add mod">
          <ac:chgData name="Claudia Coñuecar" userId="40a48c7a74c5fee3" providerId="LiveId" clId="{88E64C2C-15D5-44F7-B544-BA5BFE8D1986}" dt="2020-08-03T20:05:31.570" v="301" actId="1076"/>
          <ac:picMkLst>
            <pc:docMk/>
            <pc:sldMk cId="2189442920" sldId="268"/>
            <ac:picMk id="15" creationId="{B778DD8A-B953-4245-ADB7-6FC6285EEC47}"/>
          </ac:picMkLst>
        </pc:picChg>
        <pc:picChg chg="add mod">
          <ac:chgData name="Claudia Coñuecar" userId="40a48c7a74c5fee3" providerId="LiveId" clId="{88E64C2C-15D5-44F7-B544-BA5BFE8D1986}" dt="2020-08-03T20:04:27.596" v="295" actId="1076"/>
          <ac:picMkLst>
            <pc:docMk/>
            <pc:sldMk cId="2189442920" sldId="268"/>
            <ac:picMk id="16" creationId="{0EFD3C0A-DCCE-49C0-82E1-DF75E73ACF3D}"/>
          </ac:picMkLst>
        </pc:picChg>
        <pc:picChg chg="add mod">
          <ac:chgData name="Claudia Coñuecar" userId="40a48c7a74c5fee3" providerId="LiveId" clId="{88E64C2C-15D5-44F7-B544-BA5BFE8D1986}" dt="2020-08-03T20:03:00.772" v="278" actId="1076"/>
          <ac:picMkLst>
            <pc:docMk/>
            <pc:sldMk cId="2189442920" sldId="268"/>
            <ac:picMk id="17" creationId="{0A70591E-B9E9-49F1-9B0E-F77A337A12D1}"/>
          </ac:picMkLst>
        </pc:picChg>
        <pc:picChg chg="add mod">
          <ac:chgData name="Claudia Coñuecar" userId="40a48c7a74c5fee3" providerId="LiveId" clId="{88E64C2C-15D5-44F7-B544-BA5BFE8D1986}" dt="2020-08-03T20:04:30.334" v="296" actId="1076"/>
          <ac:picMkLst>
            <pc:docMk/>
            <pc:sldMk cId="2189442920" sldId="268"/>
            <ac:picMk id="18" creationId="{9C093CA4-E9EF-4C01-AB31-C862B1B6AB18}"/>
          </ac:picMkLst>
        </pc:picChg>
        <pc:picChg chg="add mod">
          <ac:chgData name="Claudia Coñuecar" userId="40a48c7a74c5fee3" providerId="LiveId" clId="{88E64C2C-15D5-44F7-B544-BA5BFE8D1986}" dt="2020-08-03T20:03:40.501" v="288" actId="1076"/>
          <ac:picMkLst>
            <pc:docMk/>
            <pc:sldMk cId="2189442920" sldId="268"/>
            <ac:picMk id="19" creationId="{8BCB43FA-1C0B-4AE2-8CE3-AC8E7703167A}"/>
          </ac:picMkLst>
        </pc:picChg>
        <pc:picChg chg="add mod">
          <ac:chgData name="Claudia Coñuecar" userId="40a48c7a74c5fee3" providerId="LiveId" clId="{88E64C2C-15D5-44F7-B544-BA5BFE8D1986}" dt="2020-08-03T20:03:43.894" v="289" actId="1076"/>
          <ac:picMkLst>
            <pc:docMk/>
            <pc:sldMk cId="2189442920" sldId="268"/>
            <ac:picMk id="20" creationId="{3BB2E6A7-0E17-4700-999B-2174A77114A1}"/>
          </ac:picMkLst>
        </pc:picChg>
        <pc:picChg chg="add mod">
          <ac:chgData name="Claudia Coñuecar" userId="40a48c7a74c5fee3" providerId="LiveId" clId="{88E64C2C-15D5-44F7-B544-BA5BFE8D1986}" dt="2020-08-03T20:04:32.964" v="297" actId="1076"/>
          <ac:picMkLst>
            <pc:docMk/>
            <pc:sldMk cId="2189442920" sldId="268"/>
            <ac:picMk id="21" creationId="{003FFB9E-1476-49BF-85B5-63DF28A253AB}"/>
          </ac:picMkLst>
        </pc:picChg>
        <pc:picChg chg="add mod">
          <ac:chgData name="Claudia Coñuecar" userId="40a48c7a74c5fee3" providerId="LiveId" clId="{88E64C2C-15D5-44F7-B544-BA5BFE8D1986}" dt="2020-08-03T20:05:34.075" v="302" actId="1076"/>
          <ac:picMkLst>
            <pc:docMk/>
            <pc:sldMk cId="2189442920" sldId="268"/>
            <ac:picMk id="22" creationId="{E2C45A34-9F8B-4EC0-9B5D-0628FFB95168}"/>
          </ac:picMkLst>
        </pc:picChg>
      </pc:sldChg>
      <pc:sldChg chg="addSp modSp new mod">
        <pc:chgData name="Claudia Coñuecar" userId="40a48c7a74c5fee3" providerId="LiveId" clId="{88E64C2C-15D5-44F7-B544-BA5BFE8D1986}" dt="2020-08-03T20:10:15.261" v="713"/>
        <pc:sldMkLst>
          <pc:docMk/>
          <pc:sldMk cId="2612704079" sldId="268"/>
        </pc:sldMkLst>
        <pc:spChg chg="mod">
          <ac:chgData name="Claudia Coñuecar" userId="40a48c7a74c5fee3" providerId="LiveId" clId="{88E64C2C-15D5-44F7-B544-BA5BFE8D1986}" dt="2020-08-03T20:09:39.075" v="708" actId="20577"/>
          <ac:spMkLst>
            <pc:docMk/>
            <pc:sldMk cId="2612704079" sldId="268"/>
            <ac:spMk id="2" creationId="{1095D785-AC93-4C7F-B0AD-937CE686E794}"/>
          </ac:spMkLst>
        </pc:spChg>
        <pc:spChg chg="mod">
          <ac:chgData name="Claudia Coñuecar" userId="40a48c7a74c5fee3" providerId="LiveId" clId="{88E64C2C-15D5-44F7-B544-BA5BFE8D1986}" dt="2020-08-03T20:09:31.224" v="689" actId="1076"/>
          <ac:spMkLst>
            <pc:docMk/>
            <pc:sldMk cId="2612704079" sldId="268"/>
            <ac:spMk id="3" creationId="{659E2C0B-139B-49F0-A0EF-9F5B1DA871FD}"/>
          </ac:spMkLst>
        </pc:spChg>
        <pc:picChg chg="add mod">
          <ac:chgData name="Claudia Coñuecar" userId="40a48c7a74c5fee3" providerId="LiveId" clId="{88E64C2C-15D5-44F7-B544-BA5BFE8D1986}" dt="2020-08-03T20:10:15.261" v="713"/>
          <ac:picMkLst>
            <pc:docMk/>
            <pc:sldMk cId="2612704079" sldId="268"/>
            <ac:picMk id="4" creationId="{1F583817-F007-46B9-87B2-D8AEB82DAB9C}"/>
          </ac:picMkLst>
        </pc:picChg>
      </pc:sldChg>
      <pc:sldChg chg="addSp modSp new mod setBg modAnim">
        <pc:chgData name="Claudia Coñuecar" userId="40a48c7a74c5fee3" providerId="LiveId" clId="{88E64C2C-15D5-44F7-B544-BA5BFE8D1986}" dt="2020-08-03T20:48:24.524" v="768" actId="26606"/>
        <pc:sldMkLst>
          <pc:docMk/>
          <pc:sldMk cId="351063306" sldId="269"/>
        </pc:sldMkLst>
        <pc:spChg chg="mod">
          <ac:chgData name="Claudia Coñuecar" userId="40a48c7a74c5fee3" providerId="LiveId" clId="{88E64C2C-15D5-44F7-B544-BA5BFE8D1986}" dt="2020-08-03T20:48:24.524" v="768" actId="26606"/>
          <ac:spMkLst>
            <pc:docMk/>
            <pc:sldMk cId="351063306" sldId="269"/>
            <ac:spMk id="2" creationId="{3284B18D-F546-4B89-86AB-7B6D0ED63281}"/>
          </ac:spMkLst>
        </pc:spChg>
        <pc:spChg chg="mod">
          <ac:chgData name="Claudia Coñuecar" userId="40a48c7a74c5fee3" providerId="LiveId" clId="{88E64C2C-15D5-44F7-B544-BA5BFE8D1986}" dt="2020-08-03T20:48:24.524" v="768" actId="26606"/>
          <ac:spMkLst>
            <pc:docMk/>
            <pc:sldMk cId="351063306" sldId="269"/>
            <ac:spMk id="3" creationId="{7E551884-96C6-4235-BBBC-7C1D15B2CD8A}"/>
          </ac:spMkLst>
        </pc:spChg>
        <pc:spChg chg="add">
          <ac:chgData name="Claudia Coñuecar" userId="40a48c7a74c5fee3" providerId="LiveId" clId="{88E64C2C-15D5-44F7-B544-BA5BFE8D1986}" dt="2020-08-03T20:48:24.524" v="768" actId="26606"/>
          <ac:spMkLst>
            <pc:docMk/>
            <pc:sldMk cId="351063306" sldId="269"/>
            <ac:spMk id="9" creationId="{3BBEBD03-E4CE-4B72-8DF2-6E737BDDFBD4}"/>
          </ac:spMkLst>
        </pc:spChg>
        <pc:spChg chg="add">
          <ac:chgData name="Claudia Coñuecar" userId="40a48c7a74c5fee3" providerId="LiveId" clId="{88E64C2C-15D5-44F7-B544-BA5BFE8D1986}" dt="2020-08-03T20:48:24.524" v="768" actId="26606"/>
          <ac:spMkLst>
            <pc:docMk/>
            <pc:sldMk cId="351063306" sldId="269"/>
            <ac:spMk id="11" creationId="{77221359-7E5B-428B-8817-A7C5104279C4}"/>
          </ac:spMkLst>
        </pc:spChg>
        <pc:picChg chg="add mod">
          <ac:chgData name="Claudia Coñuecar" userId="40a48c7a74c5fee3" providerId="LiveId" clId="{88E64C2C-15D5-44F7-B544-BA5BFE8D1986}" dt="2020-08-03T20:48:24.524" v="768" actId="26606"/>
          <ac:picMkLst>
            <pc:docMk/>
            <pc:sldMk cId="351063306" sldId="269"/>
            <ac:picMk id="4" creationId="{39063CF6-0012-4AA3-8A31-86B983CA86F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0C0A-5464-4FE4-84EB-FF9C94016DF4}" type="datetimeFigureOut">
              <a:rPr lang="en-US" smtClean="0"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966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028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22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8/3/2020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70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6404-AD6E-4860-8E75-697CA40B95DA}" type="datetimeFigureOut">
              <a:rPr lang="en-US" smtClean="0"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94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8/3/2020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70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8/3/2020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438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8/3/2020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855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8/3/2020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66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8/3/2020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136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8/3/2020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72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43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mailto:cconuecar@emmanuel.c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8C4127-8957-498C-8B34-AC3168492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5780" b="203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6C9C2A4-2DB0-44FC-A7C6-73B61BA3C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noFill/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es-CL">
                <a:solidFill>
                  <a:schemeClr val="tx1"/>
                </a:solidFill>
              </a:rPr>
              <a:t>Clases Música 8° Año Básico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973CCC-EBDB-4014-B220-5A18679DD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rgbClr val="FFFFFF"/>
                </a:solidFill>
              </a:rPr>
              <a:t>Prof. Claudia Coñuecar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4D89F1A-C9E3-48CF-931E-03D6E0F11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" y="-9"/>
            <a:ext cx="12192000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955454E-E5CF-478A-ABB7-598B84E5A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4431" y="505784"/>
            <a:ext cx="1152244" cy="122540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FB2183E-0233-4461-AC01-CD462C903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086" y="4460632"/>
            <a:ext cx="1707028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87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B1845D-B9E1-4AFE-9736-49037EF45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 Musical: Percusión rítmica: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FB5B301-75C2-4536-BB64-8ECC63667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2763" y="2649116"/>
            <a:ext cx="853514" cy="9266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1C13818-9BBC-44CB-A60E-0DC9A3B4B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791" y="2626809"/>
            <a:ext cx="853514" cy="9266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C65D6EE-4D6E-4E7C-A0A7-F0AA0968AE7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6277" y="2684676"/>
            <a:ext cx="692265" cy="8109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1EA2A4-E1DA-4FE1-9CF7-1C9391EB6A5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6105" y="2786407"/>
            <a:ext cx="502552" cy="70920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6069A0F-2C48-4231-9B1D-41F2F1D101CA}"/>
              </a:ext>
            </a:extLst>
          </p:cNvPr>
          <p:cNvSpPr/>
          <p:nvPr/>
        </p:nvSpPr>
        <p:spPr>
          <a:xfrm>
            <a:off x="939634" y="2505670"/>
            <a:ext cx="777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1</a:t>
            </a:r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.-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C421EBF-0F27-4BD2-9617-960C1BBE18D5}"/>
              </a:ext>
            </a:extLst>
          </p:cNvPr>
          <p:cNvSpPr/>
          <p:nvPr/>
        </p:nvSpPr>
        <p:spPr>
          <a:xfrm>
            <a:off x="939634" y="3762970"/>
            <a:ext cx="777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2</a:t>
            </a:r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.-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F3D7481-A729-4BC2-9FB0-CAB1CA51A3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3387" y="3875361"/>
            <a:ext cx="692265" cy="81093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0F1BA71-5EAA-4F85-AF7D-312C20C087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6276" y="3875361"/>
            <a:ext cx="692265" cy="81093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E1D680E-5719-4FE7-AE3A-2AA8CE792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591" y="3835022"/>
            <a:ext cx="853514" cy="92667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C388E28-24EC-409B-90A2-BBE6DFA1C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328" y="3835022"/>
            <a:ext cx="853514" cy="926672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68D50AF-9AB9-4272-84C6-D2D19AE96ED9}"/>
              </a:ext>
            </a:extLst>
          </p:cNvPr>
          <p:cNvSpPr/>
          <p:nvPr/>
        </p:nvSpPr>
        <p:spPr>
          <a:xfrm>
            <a:off x="939634" y="4980856"/>
            <a:ext cx="777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3</a:t>
            </a:r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.-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B320D98-4C5C-4758-9C66-157C691CB0A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1589" y="4980854"/>
            <a:ext cx="692265" cy="81093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67DA498-7F56-4951-89F4-C273B5FDE1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9209" y="4977514"/>
            <a:ext cx="692265" cy="81093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3A4DC9E-1445-4FA3-B771-E3D38A7A1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48" y="4977514"/>
            <a:ext cx="853514" cy="92667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DD330E2-B33D-4AA6-BB65-D24BCD25B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854" y="4922987"/>
            <a:ext cx="853514" cy="926672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C5F8DB9C-2F81-435C-B6E9-37C29D7D4492}"/>
              </a:ext>
            </a:extLst>
          </p:cNvPr>
          <p:cNvSpPr/>
          <p:nvPr/>
        </p:nvSpPr>
        <p:spPr>
          <a:xfrm>
            <a:off x="6701461" y="2686613"/>
            <a:ext cx="6030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4.-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9ACFA59-01D9-4FDC-98D4-9EA3F75C1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656" y="2542804"/>
            <a:ext cx="688908" cy="81083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D91FFAE-57BF-4873-8EB7-1F372B8FD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709" y="2484887"/>
            <a:ext cx="853514" cy="92667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0B570FE-651A-4819-A09C-F28E1F2B0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5550" y="2686613"/>
            <a:ext cx="506012" cy="70719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331D648-C48B-4B48-97EE-F963151A9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546" y="2531917"/>
            <a:ext cx="853514" cy="92667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B330A4E-67FF-49BC-A663-02E7F6C252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0974" y="3698662"/>
            <a:ext cx="4474852" cy="1005927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DC0F4FC5-F1F9-400B-A1C0-49A067699AD9}"/>
              </a:ext>
            </a:extLst>
          </p:cNvPr>
          <p:cNvSpPr/>
          <p:nvPr/>
        </p:nvSpPr>
        <p:spPr>
          <a:xfrm>
            <a:off x="6725815" y="5233276"/>
            <a:ext cx="6030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6.-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4D698533-992D-47CC-A1C0-BCEF54E1F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233" y="4888487"/>
            <a:ext cx="853514" cy="92667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C08697E3-EDEA-4079-ACA5-EDEF0C0717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7363" y="5049299"/>
            <a:ext cx="506012" cy="70719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40F2C68-2ECA-4C99-AC99-1EC8A4064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6668" y="4997478"/>
            <a:ext cx="688908" cy="81083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8476938-A71B-43B9-9858-987037B52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983" y="4898892"/>
            <a:ext cx="85351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15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4B18D-F546-4B89-86AB-7B6D0ED63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es-CL" dirty="0"/>
              <a:t>Dictado rítmico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551884-96C6-4235-BBBC-7C1D15B2C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>
            <a:normAutofit/>
          </a:bodyPr>
          <a:lstStyle/>
          <a:p>
            <a:r>
              <a:rPr lang="es-CL"/>
              <a:t>1.-</a:t>
            </a:r>
          </a:p>
          <a:p>
            <a:r>
              <a:rPr lang="es-CL"/>
              <a:t>2.-</a:t>
            </a:r>
          </a:p>
          <a:p>
            <a:r>
              <a:rPr lang="es-CL"/>
              <a:t>3.-</a:t>
            </a:r>
          </a:p>
          <a:p>
            <a:r>
              <a:rPr lang="es-CL"/>
              <a:t>4.- </a:t>
            </a:r>
          </a:p>
          <a:p>
            <a:r>
              <a:rPr lang="es-CL"/>
              <a:t>5.-</a:t>
            </a:r>
          </a:p>
          <a:p>
            <a:r>
              <a:rPr lang="es-CL"/>
              <a:t>6.-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BEBD03-E4CE-4B72-8DF2-6E737BDDF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221359-7E5B-428B-8817-A7C510427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ercusión grupos figuras rítmicas">
            <a:hlinkClick r:id="" action="ppaction://media"/>
            <a:extLst>
              <a:ext uri="{FF2B5EF4-FFF2-40B4-BE49-F238E27FC236}">
                <a16:creationId xmlns:a16="http://schemas.microsoft.com/office/drawing/2014/main" id="{39063CF6-0012-4AA3-8A31-86B983CA8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3366" y="1778907"/>
            <a:ext cx="6227064" cy="330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AEC256-FE34-472E-9E5D-1E14E9EA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Información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8129A6-6270-4653-9FF3-432EEF53A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s-CL" dirty="0"/>
              <a:t>PLAZO DE ENTREGA: </a:t>
            </a:r>
          </a:p>
          <a:p>
            <a:pPr>
              <a:lnSpc>
                <a:spcPct val="150000"/>
              </a:lnSpc>
            </a:pPr>
            <a:r>
              <a:rPr lang="es-CL" dirty="0"/>
              <a:t>Viernes 14 de Agosto</a:t>
            </a:r>
          </a:p>
          <a:p>
            <a:pPr>
              <a:lnSpc>
                <a:spcPct val="150000"/>
              </a:lnSpc>
            </a:pPr>
            <a:r>
              <a:rPr lang="es-CL" dirty="0"/>
              <a:t>Indicar Nombre y curso</a:t>
            </a:r>
          </a:p>
          <a:p>
            <a:pPr>
              <a:lnSpc>
                <a:spcPct val="150000"/>
              </a:lnSpc>
            </a:pPr>
            <a:r>
              <a:rPr lang="es-CL" dirty="0"/>
              <a:t>CORREO: </a:t>
            </a:r>
            <a:r>
              <a:rPr lang="es-CL" dirty="0">
                <a:hlinkClick r:id="rId2"/>
              </a:rPr>
              <a:t>cconuecar@emmanuel.cl</a:t>
            </a:r>
            <a:endParaRPr lang="es-CL" dirty="0"/>
          </a:p>
          <a:p>
            <a:pPr>
              <a:lnSpc>
                <a:spcPct val="150000"/>
              </a:lnSpc>
            </a:pPr>
            <a:r>
              <a:rPr lang="es-CL" dirty="0" err="1"/>
              <a:t>Whatsapp</a:t>
            </a:r>
            <a:r>
              <a:rPr lang="es-CL" dirty="0"/>
              <a:t>: +56978961502</a:t>
            </a:r>
          </a:p>
          <a:p>
            <a:pPr>
              <a:lnSpc>
                <a:spcPct val="150000"/>
              </a:lnSpc>
            </a:pPr>
            <a:r>
              <a:rPr lang="es-CL" dirty="0"/>
              <a:t>Buzón de tareas en página web del colegio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312A91-46CB-42A0-AD10-B512593AB2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6845" y="2638044"/>
            <a:ext cx="4724809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09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BF55726-8F4D-499B-B9C5-862F4015A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5476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07599" y="4928136"/>
            <a:ext cx="7729728" cy="1134402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Cualidades del Sonido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440" y="288874"/>
            <a:ext cx="8371839" cy="422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404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Duración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31136" y="2439317"/>
            <a:ext cx="7520940" cy="438769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2400" dirty="0"/>
              <a:t>Es la prolongación del sonido en el tiempo.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2400" dirty="0"/>
              <a:t>Sonidos largos o cortos. Según cuál sea la fuente que los produzca, los sonidos pueden alargarse de forma ininterrumpida o acortarse.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2400" dirty="0"/>
              <a:t>La duración en la música son las figuras rítmicas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384" y="3682296"/>
            <a:ext cx="15621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690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31136" y="680212"/>
            <a:ext cx="7729728" cy="1188720"/>
          </a:xfrm>
        </p:spPr>
        <p:txBody>
          <a:bodyPr/>
          <a:lstStyle/>
          <a:p>
            <a:r>
              <a:rPr lang="es-CL" dirty="0"/>
              <a:t>Duración = Figuras rítmicas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31136" y="2294033"/>
            <a:ext cx="7520940" cy="39950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1800" dirty="0"/>
              <a:t>	</a:t>
            </a:r>
            <a:r>
              <a:rPr lang="es-ES" sz="2000" dirty="0"/>
              <a:t>El ritmo en la música se refiere a la frecuencia de repetición de intervalos regulares de sonidos largos y breves en una canción. 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	El ritmo se define como la organización de tiempos que perciben los oyentes como una estructura musical rítmica. 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	Esta sucesión temporal se ordena en nuestra mente, percibiendo de este modo una forma rítmica de una canción.</a:t>
            </a:r>
            <a:endParaRPr lang="es-CL" sz="2000" dirty="0"/>
          </a:p>
          <a:p>
            <a:endParaRPr lang="es-C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102" y="5445223"/>
            <a:ext cx="2104628" cy="136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013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81FFCF2-AC72-4986-B184-B43AE666D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96" y="350756"/>
            <a:ext cx="7645047" cy="74987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FB4C5EC-6704-4D46-940C-4D5E97CC2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637" y="1390144"/>
            <a:ext cx="5800725" cy="498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46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D821C50-E8C1-4972-A077-64A1F02FC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75405" y="950977"/>
            <a:ext cx="9041190" cy="4956047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2B1A6D3-D4A6-4189-AA4E-BE3365B5F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210" y="1697501"/>
            <a:ext cx="7915425" cy="3462997"/>
          </a:xfrm>
          <a:prstGeom prst="rect">
            <a:avLst/>
          </a:prstGeom>
          <a:noFill/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C25D72C-CBD6-4479-9043-6B4FB2A5B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380" y="624518"/>
            <a:ext cx="2157984" cy="2157984"/>
          </a:xfrm>
          <a:prstGeom prst="ellipse">
            <a:avLst/>
          </a:prstGeom>
          <a:solidFill>
            <a:srgbClr val="40404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ADBC227B-1D30-4693-A745-C2E0026A5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72" y="789110"/>
            <a:ext cx="1828800" cy="1828800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100">
                <a:solidFill>
                  <a:srgbClr val="FFFFFF"/>
                </a:solidFill>
              </a:rPr>
              <a:t>Partes de una corchea</a:t>
            </a:r>
          </a:p>
        </p:txBody>
      </p:sp>
    </p:spTree>
    <p:extLst>
      <p:ext uri="{BB962C8B-B14F-4D97-AF65-F5344CB8AC3E}">
        <p14:creationId xmlns:p14="http://schemas.microsoft.com/office/powerpoint/2010/main" val="4066605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748261-148F-412D-8BBA-F09219521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Percusión Rítmica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417ED5-7485-493E-9113-F722DCCB5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14"/>
          <a:stretch/>
        </p:blipFill>
        <p:spPr>
          <a:xfrm>
            <a:off x="2059685" y="2800350"/>
            <a:ext cx="8412455" cy="330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66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D821C50-E8C1-4972-A077-64A1F02FC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75405" y="950977"/>
            <a:ext cx="9041190" cy="4956047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5268A8C-BF18-443D-BE47-0D1B6F1C6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1898" y="1271016"/>
            <a:ext cx="4404049" cy="431596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C25D72C-CBD6-4479-9043-6B4FB2A5B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380" y="624518"/>
            <a:ext cx="2157984" cy="2157984"/>
          </a:xfrm>
          <a:prstGeom prst="ellipse">
            <a:avLst/>
          </a:prstGeom>
          <a:solidFill>
            <a:srgbClr val="40404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95B151-CA03-472C-ACD3-A69FA9495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72" y="789110"/>
            <a:ext cx="1828800" cy="1828800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Percusión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02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95D785-AC93-4C7F-B0AD-937CE686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 Musical: Instrucciones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9E2C0B-139B-49F0-A0EF-9F5B1DA87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936" y="2866644"/>
            <a:ext cx="7729728" cy="3101983"/>
          </a:xfrm>
        </p:spPr>
        <p:txBody>
          <a:bodyPr>
            <a:normAutofit/>
          </a:bodyPr>
          <a:lstStyle/>
          <a:p>
            <a:r>
              <a:rPr lang="es-CL" sz="2000" dirty="0"/>
              <a:t>Escucha atentamente a la profesora </a:t>
            </a:r>
          </a:p>
          <a:p>
            <a:r>
              <a:rPr lang="es-CL" sz="2000" dirty="0"/>
              <a:t>Escribe el número que corresponde al número de la percusión</a:t>
            </a:r>
          </a:p>
          <a:p>
            <a:r>
              <a:rPr lang="es-CL" sz="2000" dirty="0"/>
              <a:t>Son 6 grupos de figuras rítmicas</a:t>
            </a:r>
          </a:p>
          <a:p>
            <a:r>
              <a:rPr lang="es-CL" sz="2000" dirty="0"/>
              <a:t>Se usan Negras, corcheas y silencio de negra</a:t>
            </a:r>
          </a:p>
          <a:p>
            <a:r>
              <a:rPr lang="es-CL" sz="2000" dirty="0"/>
              <a:t>Todos los grupos de figuras rítmicas tienen 4 tiempos </a:t>
            </a:r>
          </a:p>
          <a:p>
            <a:r>
              <a:rPr lang="es-CL" sz="2000" dirty="0"/>
              <a:t>Puedes revisar varias veces el video hasta anotar el número correcto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583817-F007-46B9-87B2-D8AEB82DAB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3725" y="2371724"/>
            <a:ext cx="2199200" cy="269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04079"/>
      </p:ext>
    </p:extLst>
  </p:cSld>
  <p:clrMapOvr>
    <a:masterClrMapping/>
  </p:clrMapOvr>
</p:sld>
</file>

<file path=ppt/theme/theme1.xml><?xml version="1.0" encoding="utf-8"?>
<a:theme xmlns:a="http://schemas.openxmlformats.org/drawingml/2006/main" name="Paquete">
  <a:themeElements>
    <a:clrScheme name="Paque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que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que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Office PowerPoint</Application>
  <PresentationFormat>Panorámica</PresentationFormat>
  <Paragraphs>41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Abadi</vt:lpstr>
      <vt:lpstr>Arial</vt:lpstr>
      <vt:lpstr>Gill Sans MT</vt:lpstr>
      <vt:lpstr>Wingdings</vt:lpstr>
      <vt:lpstr>Paquete</vt:lpstr>
      <vt:lpstr>Clases Música 8° Año Básico</vt:lpstr>
      <vt:lpstr>Cualidades del Sonido</vt:lpstr>
      <vt:lpstr>Duración</vt:lpstr>
      <vt:lpstr>Duración = Figuras rítmicas</vt:lpstr>
      <vt:lpstr>Presentación de PowerPoint</vt:lpstr>
      <vt:lpstr>Partes de una corchea</vt:lpstr>
      <vt:lpstr>Percusión Rítmica</vt:lpstr>
      <vt:lpstr>Percusión</vt:lpstr>
      <vt:lpstr>Actividad Musical: Instrucciones</vt:lpstr>
      <vt:lpstr>Actividad Musical: Percusión rítmica:</vt:lpstr>
      <vt:lpstr>Dictado rítmico</vt:lpstr>
      <vt:lpstr>Información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Clases Música 8° Año Básico</dc:title>
  <dc:creator>Claudia Coñuecar</dc:creator>
  <cp:lastModifiedBy>Claudia Coñuecar</cp:lastModifiedBy>
  <cp:revision>1</cp:revision>
  <dcterms:created xsi:type="dcterms:W3CDTF">2020-08-03T20:48:24Z</dcterms:created>
  <dcterms:modified xsi:type="dcterms:W3CDTF">2020-08-03T20:48:53Z</dcterms:modified>
</cp:coreProperties>
</file>