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9" r:id="rId3"/>
    <p:sldId id="259" r:id="rId4"/>
    <p:sldId id="272" r:id="rId5"/>
    <p:sldId id="270" r:id="rId6"/>
    <p:sldId id="275" r:id="rId7"/>
    <p:sldId id="262" r:id="rId8"/>
    <p:sldId id="263" r:id="rId9"/>
    <p:sldId id="274" r:id="rId10"/>
    <p:sldId id="276" r:id="rId11"/>
    <p:sldId id="277" r:id="rId12"/>
    <p:sldId id="279" r:id="rId13"/>
    <p:sldId id="264" r:id="rId14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3E3C7-19C2-4D6B-9D37-E9FB314BE937}" v="178" dt="2020-07-31T01:23:02.36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8C23E3C7-19C2-4D6B-9D37-E9FB314BE937}"/>
    <pc:docChg chg="undo custSel mod addSld delSld modSld sldOrd">
      <pc:chgData name="Claudia Coñuecar" userId="40a48c7a74c5fee3" providerId="LiveId" clId="{8C23E3C7-19C2-4D6B-9D37-E9FB314BE937}" dt="2020-07-31T01:25:57.324" v="917" actId="2710"/>
      <pc:docMkLst>
        <pc:docMk/>
      </pc:docMkLst>
      <pc:sldChg chg="del">
        <pc:chgData name="Claudia Coñuecar" userId="40a48c7a74c5fee3" providerId="LiveId" clId="{8C23E3C7-19C2-4D6B-9D37-E9FB314BE937}" dt="2020-07-30T22:43:11.734" v="281" actId="2696"/>
        <pc:sldMkLst>
          <pc:docMk/>
          <pc:sldMk cId="456561043" sldId="257"/>
        </pc:sldMkLst>
      </pc:sldChg>
      <pc:sldChg chg="ord">
        <pc:chgData name="Claudia Coñuecar" userId="40a48c7a74c5fee3" providerId="LiveId" clId="{8C23E3C7-19C2-4D6B-9D37-E9FB314BE937}" dt="2020-07-30T22:43:08.881" v="280"/>
        <pc:sldMkLst>
          <pc:docMk/>
          <pc:sldMk cId="2873117324" sldId="258"/>
        </pc:sldMkLst>
      </pc:sldChg>
      <pc:sldChg chg="addSp delSp modSp mod modClrScheme chgLayout">
        <pc:chgData name="Claudia Coñuecar" userId="40a48c7a74c5fee3" providerId="LiveId" clId="{8C23E3C7-19C2-4D6B-9D37-E9FB314BE937}" dt="2020-07-30T22:36:46.559" v="71" actId="14100"/>
        <pc:sldMkLst>
          <pc:docMk/>
          <pc:sldMk cId="3689592236" sldId="259"/>
        </pc:sldMkLst>
        <pc:spChg chg="del mod ord">
          <ac:chgData name="Claudia Coñuecar" userId="40a48c7a74c5fee3" providerId="LiveId" clId="{8C23E3C7-19C2-4D6B-9D37-E9FB314BE937}" dt="2020-07-30T22:35:44.621" v="55" actId="21"/>
          <ac:spMkLst>
            <pc:docMk/>
            <pc:sldMk cId="3689592236" sldId="259"/>
            <ac:spMk id="2" creationId="{00000000-0000-0000-0000-000000000000}"/>
          </ac:spMkLst>
        </pc:spChg>
        <pc:spChg chg="add del mod">
          <ac:chgData name="Claudia Coñuecar" userId="40a48c7a74c5fee3" providerId="LiveId" clId="{8C23E3C7-19C2-4D6B-9D37-E9FB314BE937}" dt="2020-07-30T22:35:47.258" v="56" actId="21"/>
          <ac:spMkLst>
            <pc:docMk/>
            <pc:sldMk cId="3689592236" sldId="259"/>
            <ac:spMk id="5" creationId="{A6B106EA-3000-4E59-BCB4-A7B3D19592DE}"/>
          </ac:spMkLst>
        </pc:spChg>
        <pc:graphicFrameChg chg="del mod ord">
          <ac:chgData name="Claudia Coñuecar" userId="40a48c7a74c5fee3" providerId="LiveId" clId="{8C23E3C7-19C2-4D6B-9D37-E9FB314BE937}" dt="2020-07-30T22:35:54.533" v="58" actId="21"/>
          <ac:graphicFrameMkLst>
            <pc:docMk/>
            <pc:sldMk cId="3689592236" sldId="259"/>
            <ac:graphicFrameMk id="10" creationId="{00000000-0000-0000-0000-000000000000}"/>
          </ac:graphicFrameMkLst>
        </pc:graphicFrameChg>
        <pc:picChg chg="add mod modCrop">
          <ac:chgData name="Claudia Coñuecar" userId="40a48c7a74c5fee3" providerId="LiveId" clId="{8C23E3C7-19C2-4D6B-9D37-E9FB314BE937}" dt="2020-07-30T22:36:46.559" v="71" actId="14100"/>
          <ac:picMkLst>
            <pc:docMk/>
            <pc:sldMk cId="3689592236" sldId="259"/>
            <ac:picMk id="3" creationId="{3BE0835C-6F2E-4571-A3DE-108349DFA929}"/>
          </ac:picMkLst>
        </pc:picChg>
      </pc:sldChg>
      <pc:sldChg chg="addSp modSp mod">
        <pc:chgData name="Claudia Coñuecar" userId="40a48c7a74c5fee3" providerId="LiveId" clId="{8C23E3C7-19C2-4D6B-9D37-E9FB314BE937}" dt="2020-07-30T22:45:00.543" v="337" actId="1076"/>
        <pc:sldMkLst>
          <pc:docMk/>
          <pc:sldMk cId="4046713945" sldId="262"/>
        </pc:sldMkLst>
        <pc:spChg chg="mod">
          <ac:chgData name="Claudia Coñuecar" userId="40a48c7a74c5fee3" providerId="LiveId" clId="{8C23E3C7-19C2-4D6B-9D37-E9FB314BE937}" dt="2020-07-30T22:44:45.281" v="334" actId="20577"/>
          <ac:spMkLst>
            <pc:docMk/>
            <pc:sldMk cId="4046713945" sldId="262"/>
            <ac:spMk id="2" creationId="{00000000-0000-0000-0000-000000000000}"/>
          </ac:spMkLst>
        </pc:spChg>
        <pc:picChg chg="add mod">
          <ac:chgData name="Claudia Coñuecar" userId="40a48c7a74c5fee3" providerId="LiveId" clId="{8C23E3C7-19C2-4D6B-9D37-E9FB314BE937}" dt="2020-07-30T22:44:49.198" v="335" actId="1076"/>
          <ac:picMkLst>
            <pc:docMk/>
            <pc:sldMk cId="4046713945" sldId="262"/>
            <ac:picMk id="3" creationId="{AA69D6D1-C764-49F2-88A6-6D0397F76E43}"/>
          </ac:picMkLst>
        </pc:picChg>
        <pc:picChg chg="add mod modCrop">
          <ac:chgData name="Claudia Coñuecar" userId="40a48c7a74c5fee3" providerId="LiveId" clId="{8C23E3C7-19C2-4D6B-9D37-E9FB314BE937}" dt="2020-07-30T22:45:00.543" v="337" actId="1076"/>
          <ac:picMkLst>
            <pc:docMk/>
            <pc:sldMk cId="4046713945" sldId="262"/>
            <ac:picMk id="4" creationId="{A7A93613-6B43-46DA-95CB-BF0409536BF8}"/>
          </ac:picMkLst>
        </pc:picChg>
      </pc:sldChg>
      <pc:sldChg chg="addSp delSp modSp mod modClrScheme chgLayout">
        <pc:chgData name="Claudia Coñuecar" userId="40a48c7a74c5fee3" providerId="LiveId" clId="{8C23E3C7-19C2-4D6B-9D37-E9FB314BE937}" dt="2020-07-31T01:12:24.009" v="607" actId="14100"/>
        <pc:sldMkLst>
          <pc:docMk/>
          <pc:sldMk cId="2377618160" sldId="263"/>
        </pc:sldMkLst>
        <pc:spChg chg="add del mod ord">
          <ac:chgData name="Claudia Coñuecar" userId="40a48c7a74c5fee3" providerId="LiveId" clId="{8C23E3C7-19C2-4D6B-9D37-E9FB314BE937}" dt="2020-07-30T22:45:58.503" v="344" actId="700"/>
          <ac:spMkLst>
            <pc:docMk/>
            <pc:sldMk cId="2377618160" sldId="263"/>
            <ac:spMk id="3" creationId="{8127D2BC-4B3A-4A36-A73D-26CA9EA059AC}"/>
          </ac:spMkLst>
        </pc:spChg>
        <pc:spChg chg="add mod ord">
          <ac:chgData name="Claudia Coñuecar" userId="40a48c7a74c5fee3" providerId="LiveId" clId="{8C23E3C7-19C2-4D6B-9D37-E9FB314BE937}" dt="2020-07-31T01:09:56.457" v="592" actId="1076"/>
          <ac:spMkLst>
            <pc:docMk/>
            <pc:sldMk cId="2377618160" sldId="263"/>
            <ac:spMk id="3" creationId="{AF3E8F90-72C9-4EFC-BBE8-15F107575813}"/>
          </ac:spMkLst>
        </pc:spChg>
        <pc:spChg chg="add del mod ord">
          <ac:chgData name="Claudia Coñuecar" userId="40a48c7a74c5fee3" providerId="LiveId" clId="{8C23E3C7-19C2-4D6B-9D37-E9FB314BE937}" dt="2020-07-30T22:45:58.503" v="344" actId="700"/>
          <ac:spMkLst>
            <pc:docMk/>
            <pc:sldMk cId="2377618160" sldId="263"/>
            <ac:spMk id="4" creationId="{09102BA5-7009-4DC8-8A29-769CD662FA35}"/>
          </ac:spMkLst>
        </pc:spChg>
        <pc:spChg chg="add del mod ord">
          <ac:chgData name="Claudia Coñuecar" userId="40a48c7a74c5fee3" providerId="LiveId" clId="{8C23E3C7-19C2-4D6B-9D37-E9FB314BE937}" dt="2020-07-31T01:04:37.667" v="487" actId="21"/>
          <ac:spMkLst>
            <pc:docMk/>
            <pc:sldMk cId="2377618160" sldId="263"/>
            <ac:spMk id="4" creationId="{3912C449-70C8-4546-9CE8-6B58FE0DCC66}"/>
          </ac:spMkLst>
        </pc:spChg>
        <pc:spChg chg="add del mod ord">
          <ac:chgData name="Claudia Coñuecar" userId="40a48c7a74c5fee3" providerId="LiveId" clId="{8C23E3C7-19C2-4D6B-9D37-E9FB314BE937}" dt="2020-07-30T22:46:01.254" v="345" actId="700"/>
          <ac:spMkLst>
            <pc:docMk/>
            <pc:sldMk cId="2377618160" sldId="263"/>
            <ac:spMk id="5" creationId="{75AB6451-D497-4DD2-ACA9-E27CA21B9C2F}"/>
          </ac:spMkLst>
        </pc:spChg>
        <pc:spChg chg="add mod">
          <ac:chgData name="Claudia Coñuecar" userId="40a48c7a74c5fee3" providerId="LiveId" clId="{8C23E3C7-19C2-4D6B-9D37-E9FB314BE937}" dt="2020-07-31T01:12:01.993" v="600" actId="1076"/>
          <ac:spMkLst>
            <pc:docMk/>
            <pc:sldMk cId="2377618160" sldId="263"/>
            <ac:spMk id="5" creationId="{CCA89571-E2AD-40B1-910C-0C8AE6E2CD67}"/>
          </ac:spMkLst>
        </pc:spChg>
        <pc:spChg chg="add mod">
          <ac:chgData name="Claudia Coñuecar" userId="40a48c7a74c5fee3" providerId="LiveId" clId="{8C23E3C7-19C2-4D6B-9D37-E9FB314BE937}" dt="2020-07-31T01:12:10.545" v="603" actId="1076"/>
          <ac:spMkLst>
            <pc:docMk/>
            <pc:sldMk cId="2377618160" sldId="263"/>
            <ac:spMk id="6" creationId="{87819E59-0478-414F-A1C3-A9817202F763}"/>
          </ac:spMkLst>
        </pc:spChg>
        <pc:spChg chg="add del mod ord">
          <ac:chgData name="Claudia Coñuecar" userId="40a48c7a74c5fee3" providerId="LiveId" clId="{8C23E3C7-19C2-4D6B-9D37-E9FB314BE937}" dt="2020-07-30T22:46:01.254" v="345" actId="700"/>
          <ac:spMkLst>
            <pc:docMk/>
            <pc:sldMk cId="2377618160" sldId="263"/>
            <ac:spMk id="6" creationId="{AB5E4A6F-01D9-4A8F-BF26-100881F70887}"/>
          </ac:spMkLst>
        </pc:spChg>
        <pc:spChg chg="add del mod ord">
          <ac:chgData name="Claudia Coñuecar" userId="40a48c7a74c5fee3" providerId="LiveId" clId="{8C23E3C7-19C2-4D6B-9D37-E9FB314BE937}" dt="2020-07-30T22:46:13.478" v="347" actId="21"/>
          <ac:spMkLst>
            <pc:docMk/>
            <pc:sldMk cId="2377618160" sldId="263"/>
            <ac:spMk id="7" creationId="{10EF65B1-A006-4D83-B039-6503761CEE1E}"/>
          </ac:spMkLst>
        </pc:spChg>
        <pc:spChg chg="add mod">
          <ac:chgData name="Claudia Coñuecar" userId="40a48c7a74c5fee3" providerId="LiveId" clId="{8C23E3C7-19C2-4D6B-9D37-E9FB314BE937}" dt="2020-07-31T01:12:07.385" v="602" actId="1076"/>
          <ac:spMkLst>
            <pc:docMk/>
            <pc:sldMk cId="2377618160" sldId="263"/>
            <ac:spMk id="7" creationId="{98BDFFC6-D99E-4B15-B969-57917A43338F}"/>
          </ac:spMkLst>
        </pc:spChg>
        <pc:spChg chg="add mod">
          <ac:chgData name="Claudia Coñuecar" userId="40a48c7a74c5fee3" providerId="LiveId" clId="{8C23E3C7-19C2-4D6B-9D37-E9FB314BE937}" dt="2020-07-31T01:12:05.441" v="601" actId="1076"/>
          <ac:spMkLst>
            <pc:docMk/>
            <pc:sldMk cId="2377618160" sldId="263"/>
            <ac:spMk id="8" creationId="{C901B51A-993C-4AF8-A3BF-25CDB18F3B70}"/>
          </ac:spMkLst>
        </pc:spChg>
        <pc:spChg chg="add del mod ord">
          <ac:chgData name="Claudia Coñuecar" userId="40a48c7a74c5fee3" providerId="LiveId" clId="{8C23E3C7-19C2-4D6B-9D37-E9FB314BE937}" dt="2020-07-30T22:46:04.794" v="346" actId="21"/>
          <ac:spMkLst>
            <pc:docMk/>
            <pc:sldMk cId="2377618160" sldId="263"/>
            <ac:spMk id="8" creationId="{FB075A9E-8B2D-4C4C-841B-C4FCCE71449D}"/>
          </ac:spMkLst>
        </pc:spChg>
        <pc:spChg chg="add del mod">
          <ac:chgData name="Claudia Coñuecar" userId="40a48c7a74c5fee3" providerId="LiveId" clId="{8C23E3C7-19C2-4D6B-9D37-E9FB314BE937}" dt="2020-07-31T01:06:50.124" v="545"/>
          <ac:spMkLst>
            <pc:docMk/>
            <pc:sldMk cId="2377618160" sldId="263"/>
            <ac:spMk id="9" creationId="{A6472900-4A46-42E0-80B0-F448B487524D}"/>
          </ac:spMkLst>
        </pc:spChg>
        <pc:spChg chg="add mod">
          <ac:chgData name="Claudia Coñuecar" userId="40a48c7a74c5fee3" providerId="LiveId" clId="{8C23E3C7-19C2-4D6B-9D37-E9FB314BE937}" dt="2020-07-31T01:12:17.185" v="605" actId="14100"/>
          <ac:spMkLst>
            <pc:docMk/>
            <pc:sldMk cId="2377618160" sldId="263"/>
            <ac:spMk id="10" creationId="{C496216D-A1FF-4D8D-97A9-D3F996BB5118}"/>
          </ac:spMkLst>
        </pc:spChg>
        <pc:spChg chg="add mod">
          <ac:chgData name="Claudia Coñuecar" userId="40a48c7a74c5fee3" providerId="LiveId" clId="{8C23E3C7-19C2-4D6B-9D37-E9FB314BE937}" dt="2020-07-31T01:12:21.049" v="606" actId="1076"/>
          <ac:spMkLst>
            <pc:docMk/>
            <pc:sldMk cId="2377618160" sldId="263"/>
            <ac:spMk id="11" creationId="{A46B6DAF-7583-4D45-857A-4D017F18C071}"/>
          </ac:spMkLst>
        </pc:spChg>
        <pc:picChg chg="add del mod">
          <ac:chgData name="Claudia Coñuecar" userId="40a48c7a74c5fee3" providerId="LiveId" clId="{8C23E3C7-19C2-4D6B-9D37-E9FB314BE937}" dt="2020-07-31T01:07:01.143" v="546" actId="21"/>
          <ac:picMkLst>
            <pc:docMk/>
            <pc:sldMk cId="2377618160" sldId="263"/>
            <ac:picMk id="2" creationId="{8FF2C84B-707F-4473-A24B-82112175C22E}"/>
          </ac:picMkLst>
        </pc:picChg>
        <pc:picChg chg="add mod">
          <ac:chgData name="Claudia Coñuecar" userId="40a48c7a74c5fee3" providerId="LiveId" clId="{8C23E3C7-19C2-4D6B-9D37-E9FB314BE937}" dt="2020-07-31T01:12:24.009" v="607" actId="14100"/>
          <ac:picMkLst>
            <pc:docMk/>
            <pc:sldMk cId="2377618160" sldId="263"/>
            <ac:picMk id="12" creationId="{C3095098-39E9-4CE2-961E-44B321BC8940}"/>
          </ac:picMkLst>
        </pc:picChg>
      </pc:sldChg>
      <pc:sldChg chg="addSp delSp modSp mod">
        <pc:chgData name="Claudia Coñuecar" userId="40a48c7a74c5fee3" providerId="LiveId" clId="{8C23E3C7-19C2-4D6B-9D37-E9FB314BE937}" dt="2020-07-30T22:51:30.821" v="436" actId="20577"/>
        <pc:sldMkLst>
          <pc:docMk/>
          <pc:sldMk cId="2670086793" sldId="264"/>
        </pc:sldMkLst>
        <pc:spChg chg="mod">
          <ac:chgData name="Claudia Coñuecar" userId="40a48c7a74c5fee3" providerId="LiveId" clId="{8C23E3C7-19C2-4D6B-9D37-E9FB314BE937}" dt="2020-07-30T22:49:30.176" v="399" actId="255"/>
          <ac:spMkLst>
            <pc:docMk/>
            <pc:sldMk cId="2670086793" sldId="264"/>
            <ac:spMk id="2" creationId="{00000000-0000-0000-0000-000000000000}"/>
          </ac:spMkLst>
        </pc:spChg>
        <pc:spChg chg="del">
          <ac:chgData name="Claudia Coñuecar" userId="40a48c7a74c5fee3" providerId="LiveId" clId="{8C23E3C7-19C2-4D6B-9D37-E9FB314BE937}" dt="2020-07-30T22:49:56.487" v="403" actId="21"/>
          <ac:spMkLst>
            <pc:docMk/>
            <pc:sldMk cId="2670086793" sldId="264"/>
            <ac:spMk id="4" creationId="{00000000-0000-0000-0000-000000000000}"/>
          </ac:spMkLst>
        </pc:spChg>
        <pc:spChg chg="add mod">
          <ac:chgData name="Claudia Coñuecar" userId="40a48c7a74c5fee3" providerId="LiveId" clId="{8C23E3C7-19C2-4D6B-9D37-E9FB314BE937}" dt="2020-07-30T22:51:30.821" v="436" actId="20577"/>
          <ac:spMkLst>
            <pc:docMk/>
            <pc:sldMk cId="2670086793" sldId="264"/>
            <ac:spMk id="5" creationId="{BB7A260E-4B58-4A73-A5FB-607AE01436E6}"/>
          </ac:spMkLst>
        </pc:spChg>
        <pc:spChg chg="del mod">
          <ac:chgData name="Claudia Coñuecar" userId="40a48c7a74c5fee3" providerId="LiveId" clId="{8C23E3C7-19C2-4D6B-9D37-E9FB314BE937}" dt="2020-07-30T22:50:55.385" v="413" actId="21"/>
          <ac:spMkLst>
            <pc:docMk/>
            <pc:sldMk cId="2670086793" sldId="264"/>
            <ac:spMk id="6" creationId="{00000000-0000-0000-0000-000000000000}"/>
          </ac:spMkLst>
        </pc:spChg>
        <pc:picChg chg="add mod">
          <ac:chgData name="Claudia Coñuecar" userId="40a48c7a74c5fee3" providerId="LiveId" clId="{8C23E3C7-19C2-4D6B-9D37-E9FB314BE937}" dt="2020-07-30T22:49:58.710" v="404" actId="1076"/>
          <ac:picMkLst>
            <pc:docMk/>
            <pc:sldMk cId="2670086793" sldId="264"/>
            <ac:picMk id="3" creationId="{80C49C5A-8AD9-4E99-9F3A-8B4B52A9C7BC}"/>
          </ac:picMkLst>
        </pc:picChg>
      </pc:sldChg>
      <pc:sldChg chg="addSp delSp modSp mod">
        <pc:chgData name="Claudia Coñuecar" userId="40a48c7a74c5fee3" providerId="LiveId" clId="{8C23E3C7-19C2-4D6B-9D37-E9FB314BE937}" dt="2020-07-30T22:31:55.518" v="46" actId="14100"/>
        <pc:sldMkLst>
          <pc:docMk/>
          <pc:sldMk cId="4124289749" sldId="269"/>
        </pc:sldMkLst>
        <pc:spChg chg="add del mod">
          <ac:chgData name="Claudia Coñuecar" userId="40a48c7a74c5fee3" providerId="LiveId" clId="{8C23E3C7-19C2-4D6B-9D37-E9FB314BE937}" dt="2020-07-30T22:30:20.046" v="26"/>
          <ac:spMkLst>
            <pc:docMk/>
            <pc:sldMk cId="4124289749" sldId="269"/>
            <ac:spMk id="4" creationId="{E3F9C3C7-27D6-4FFB-9C68-63D8B99EEA48}"/>
          </ac:spMkLst>
        </pc:spChg>
        <pc:spChg chg="mod">
          <ac:chgData name="Claudia Coñuecar" userId="40a48c7a74c5fee3" providerId="LiveId" clId="{8C23E3C7-19C2-4D6B-9D37-E9FB314BE937}" dt="2020-07-30T22:31:38.375" v="41" actId="1076"/>
          <ac:spMkLst>
            <pc:docMk/>
            <pc:sldMk cId="4124289749" sldId="269"/>
            <ac:spMk id="13" creationId="{00000000-0000-0000-0000-000000000000}"/>
          </ac:spMkLst>
        </pc:spChg>
        <pc:spChg chg="mod">
          <ac:chgData name="Claudia Coñuecar" userId="40a48c7a74c5fee3" providerId="LiveId" clId="{8C23E3C7-19C2-4D6B-9D37-E9FB314BE937}" dt="2020-07-30T22:31:51.854" v="44" actId="255"/>
          <ac:spMkLst>
            <pc:docMk/>
            <pc:sldMk cId="4124289749" sldId="269"/>
            <ac:spMk id="14" creationId="{00000000-0000-0000-0000-000000000000}"/>
          </ac:spMkLst>
        </pc:spChg>
        <pc:graphicFrameChg chg="add mod modGraphic">
          <ac:chgData name="Claudia Coñuecar" userId="40a48c7a74c5fee3" providerId="LiveId" clId="{8C23E3C7-19C2-4D6B-9D37-E9FB314BE937}" dt="2020-07-30T22:31:55.518" v="46" actId="14100"/>
          <ac:graphicFrameMkLst>
            <pc:docMk/>
            <pc:sldMk cId="4124289749" sldId="269"/>
            <ac:graphicFrameMk id="3" creationId="{5F065C96-5211-484F-8166-661AFF1526A8}"/>
          </ac:graphicFrameMkLst>
        </pc:graphicFrameChg>
        <pc:picChg chg="mod">
          <ac:chgData name="Claudia Coñuecar" userId="40a48c7a74c5fee3" providerId="LiveId" clId="{8C23E3C7-19C2-4D6B-9D37-E9FB314BE937}" dt="2020-07-30T22:31:39.863" v="42" actId="1076"/>
          <ac:picMkLst>
            <pc:docMk/>
            <pc:sldMk cId="4124289749" sldId="269"/>
            <ac:picMk id="2" creationId="{181BEC27-D394-4AFB-9B30-DE7C1DCA65F4}"/>
          </ac:picMkLst>
        </pc:picChg>
      </pc:sldChg>
      <pc:sldChg chg="addSp delSp modSp mod modClrScheme chgLayout">
        <pc:chgData name="Claudia Coñuecar" userId="40a48c7a74c5fee3" providerId="LiveId" clId="{8C23E3C7-19C2-4D6B-9D37-E9FB314BE937}" dt="2020-07-30T22:39:30.911" v="94" actId="1076"/>
        <pc:sldMkLst>
          <pc:docMk/>
          <pc:sldMk cId="114171940" sldId="270"/>
        </pc:sldMkLst>
        <pc:spChg chg="mod ord">
          <ac:chgData name="Claudia Coñuecar" userId="40a48c7a74c5fee3" providerId="LiveId" clId="{8C23E3C7-19C2-4D6B-9D37-E9FB314BE937}" dt="2020-07-30T22:39:29.192" v="93" actId="1076"/>
          <ac:spMkLst>
            <pc:docMk/>
            <pc:sldMk cId="114171940" sldId="270"/>
            <ac:spMk id="2" creationId="{00000000-0000-0000-0000-000000000000}"/>
          </ac:spMkLst>
        </pc:spChg>
        <pc:spChg chg="add del mod ord">
          <ac:chgData name="Claudia Coñuecar" userId="40a48c7a74c5fee3" providerId="LiveId" clId="{8C23E3C7-19C2-4D6B-9D37-E9FB314BE937}" dt="2020-07-30T22:39:18.729" v="90" actId="21"/>
          <ac:spMkLst>
            <pc:docMk/>
            <pc:sldMk cId="114171940" sldId="270"/>
            <ac:spMk id="3" creationId="{8DACEAFB-3191-4E62-82E8-AB26BB7183ED}"/>
          </ac:spMkLst>
        </pc:spChg>
        <pc:spChg chg="del mod ord">
          <ac:chgData name="Claudia Coñuecar" userId="40a48c7a74c5fee3" providerId="LiveId" clId="{8C23E3C7-19C2-4D6B-9D37-E9FB314BE937}" dt="2020-07-30T22:38:37.283" v="82" actId="21"/>
          <ac:spMkLst>
            <pc:docMk/>
            <pc:sldMk cId="114171940" sldId="270"/>
            <ac:spMk id="5" creationId="{00000000-0000-0000-0000-000000000000}"/>
          </ac:spMkLst>
        </pc:spChg>
        <pc:spChg chg="add del mod">
          <ac:chgData name="Claudia Coñuecar" userId="40a48c7a74c5fee3" providerId="LiveId" clId="{8C23E3C7-19C2-4D6B-9D37-E9FB314BE937}" dt="2020-07-30T22:38:40.376" v="83" actId="21"/>
          <ac:spMkLst>
            <pc:docMk/>
            <pc:sldMk cId="114171940" sldId="270"/>
            <ac:spMk id="7" creationId="{30FB4A45-1C67-4EEC-9BE8-F29564C5F2DB}"/>
          </ac:spMkLst>
        </pc:spChg>
        <pc:graphicFrameChg chg="del mod ord">
          <ac:chgData name="Claudia Coñuecar" userId="40a48c7a74c5fee3" providerId="LiveId" clId="{8C23E3C7-19C2-4D6B-9D37-E9FB314BE937}" dt="2020-07-30T22:38:44.178" v="84" actId="21"/>
          <ac:graphicFrameMkLst>
            <pc:docMk/>
            <pc:sldMk cId="114171940" sldId="270"/>
            <ac:graphicFrameMk id="9" creationId="{00000000-0000-0000-0000-000000000000}"/>
          </ac:graphicFrameMkLst>
        </pc:graphicFrameChg>
        <pc:picChg chg="add mod">
          <ac:chgData name="Claudia Coñuecar" userId="40a48c7a74c5fee3" providerId="LiveId" clId="{8C23E3C7-19C2-4D6B-9D37-E9FB314BE937}" dt="2020-07-30T22:38:55.551" v="88" actId="14100"/>
          <ac:picMkLst>
            <pc:docMk/>
            <pc:sldMk cId="114171940" sldId="270"/>
            <ac:picMk id="4" creationId="{75E1EFFD-12D6-400F-BB7D-C5B8591E0E33}"/>
          </ac:picMkLst>
        </pc:picChg>
        <pc:picChg chg="add mod">
          <ac:chgData name="Claudia Coñuecar" userId="40a48c7a74c5fee3" providerId="LiveId" clId="{8C23E3C7-19C2-4D6B-9D37-E9FB314BE937}" dt="2020-07-30T22:39:30.911" v="94" actId="1076"/>
          <ac:picMkLst>
            <pc:docMk/>
            <pc:sldMk cId="114171940" sldId="270"/>
            <ac:picMk id="8" creationId="{747BE6D1-B604-4E1C-AB5B-AF04CC214885}"/>
          </ac:picMkLst>
        </pc:picChg>
      </pc:sldChg>
      <pc:sldChg chg="addSp delSp modSp mod ord">
        <pc:chgData name="Claudia Coñuecar" userId="40a48c7a74c5fee3" providerId="LiveId" clId="{8C23E3C7-19C2-4D6B-9D37-E9FB314BE937}" dt="2020-07-30T22:41:44.255" v="248" actId="14100"/>
        <pc:sldMkLst>
          <pc:docMk/>
          <pc:sldMk cId="3316169391" sldId="272"/>
        </pc:sldMkLst>
        <pc:spChg chg="mod">
          <ac:chgData name="Claudia Coñuecar" userId="40a48c7a74c5fee3" providerId="LiveId" clId="{8C23E3C7-19C2-4D6B-9D37-E9FB314BE937}" dt="2020-07-30T22:41:34.776" v="246" actId="5793"/>
          <ac:spMkLst>
            <pc:docMk/>
            <pc:sldMk cId="3316169391" sldId="272"/>
            <ac:spMk id="2" creationId="{00000000-0000-0000-0000-000000000000}"/>
          </ac:spMkLst>
        </pc:spChg>
        <pc:spChg chg="add del mod">
          <ac:chgData name="Claudia Coñuecar" userId="40a48c7a74c5fee3" providerId="LiveId" clId="{8C23E3C7-19C2-4D6B-9D37-E9FB314BE937}" dt="2020-07-30T22:41:08.056" v="204" actId="21"/>
          <ac:spMkLst>
            <pc:docMk/>
            <pc:sldMk cId="3316169391" sldId="272"/>
            <ac:spMk id="4" creationId="{FF764E71-6B2C-470B-855D-E09D22E59C18}"/>
          </ac:spMkLst>
        </pc:spChg>
        <pc:spChg chg="del">
          <ac:chgData name="Claudia Coñuecar" userId="40a48c7a74c5fee3" providerId="LiveId" clId="{8C23E3C7-19C2-4D6B-9D37-E9FB314BE937}" dt="2020-07-30T22:41:05.062" v="203" actId="21"/>
          <ac:spMkLst>
            <pc:docMk/>
            <pc:sldMk cId="3316169391" sldId="272"/>
            <ac:spMk id="6" creationId="{00000000-0000-0000-0000-000000000000}"/>
          </ac:spMkLst>
        </pc:spChg>
        <pc:graphicFrameChg chg="mod">
          <ac:chgData name="Claudia Coñuecar" userId="40a48c7a74c5fee3" providerId="LiveId" clId="{8C23E3C7-19C2-4D6B-9D37-E9FB314BE937}" dt="2020-07-30T22:41:44.255" v="248" actId="14100"/>
          <ac:graphicFrameMkLst>
            <pc:docMk/>
            <pc:sldMk cId="3316169391" sldId="272"/>
            <ac:graphicFrameMk id="9" creationId="{00000000-0000-0000-0000-000000000000}"/>
          </ac:graphicFrameMkLst>
        </pc:graphicFrameChg>
      </pc:sldChg>
      <pc:sldChg chg="del">
        <pc:chgData name="Claudia Coñuecar" userId="40a48c7a74c5fee3" providerId="LiveId" clId="{8C23E3C7-19C2-4D6B-9D37-E9FB314BE937}" dt="2020-07-30T22:43:24.320" v="282" actId="2696"/>
        <pc:sldMkLst>
          <pc:docMk/>
          <pc:sldMk cId="533970288" sldId="273"/>
        </pc:sldMkLst>
      </pc:sldChg>
      <pc:sldChg chg="addSp delSp modSp mod">
        <pc:chgData name="Claudia Coñuecar" userId="40a48c7a74c5fee3" providerId="LiveId" clId="{8C23E3C7-19C2-4D6B-9D37-E9FB314BE937}" dt="2020-07-30T22:49:06.854" v="386" actId="14100"/>
        <pc:sldMkLst>
          <pc:docMk/>
          <pc:sldMk cId="965303549" sldId="274"/>
        </pc:sldMkLst>
        <pc:spChg chg="mod">
          <ac:chgData name="Claudia Coñuecar" userId="40a48c7a74c5fee3" providerId="LiveId" clId="{8C23E3C7-19C2-4D6B-9D37-E9FB314BE937}" dt="2020-07-30T22:48:01.575" v="376" actId="20577"/>
          <ac:spMkLst>
            <pc:docMk/>
            <pc:sldMk cId="965303549" sldId="274"/>
            <ac:spMk id="2" creationId="{00000000-0000-0000-0000-000000000000}"/>
          </ac:spMkLst>
        </pc:spChg>
        <pc:spChg chg="del">
          <ac:chgData name="Claudia Coñuecar" userId="40a48c7a74c5fee3" providerId="LiveId" clId="{8C23E3C7-19C2-4D6B-9D37-E9FB314BE937}" dt="2020-07-30T22:47:46.965" v="349" actId="26606"/>
          <ac:spMkLst>
            <pc:docMk/>
            <pc:sldMk cId="965303549" sldId="274"/>
            <ac:spMk id="3" creationId="{00000000-0000-0000-0000-000000000000}"/>
          </ac:spMkLst>
        </pc:spChg>
        <pc:spChg chg="del">
          <ac:chgData name="Claudia Coñuecar" userId="40a48c7a74c5fee3" providerId="LiveId" clId="{8C23E3C7-19C2-4D6B-9D37-E9FB314BE937}" dt="2020-07-30T22:47:46.965" v="349" actId="26606"/>
          <ac:spMkLst>
            <pc:docMk/>
            <pc:sldMk cId="965303549" sldId="274"/>
            <ac:spMk id="4" creationId="{00000000-0000-0000-0000-000000000000}"/>
          </ac:spMkLst>
        </pc:spChg>
        <pc:spChg chg="add del">
          <ac:chgData name="Claudia Coñuecar" userId="40a48c7a74c5fee3" providerId="LiveId" clId="{8C23E3C7-19C2-4D6B-9D37-E9FB314BE937}" dt="2020-07-30T22:48:06.992" v="377" actId="21"/>
          <ac:spMkLst>
            <pc:docMk/>
            <pc:sldMk cId="965303549" sldId="274"/>
            <ac:spMk id="10" creationId="{3D202C29-B8F6-4C61-A007-6EC4B508E5F3}"/>
          </ac:spMkLst>
        </pc:spChg>
        <pc:picChg chg="add mod">
          <ac:chgData name="Claudia Coñuecar" userId="40a48c7a74c5fee3" providerId="LiveId" clId="{8C23E3C7-19C2-4D6B-9D37-E9FB314BE937}" dt="2020-07-30T22:47:46.965" v="349" actId="26606"/>
          <ac:picMkLst>
            <pc:docMk/>
            <pc:sldMk cId="965303549" sldId="274"/>
            <ac:picMk id="5" creationId="{F5DEB60E-FE84-4EEF-8C63-4BEBD2EEB5DD}"/>
          </ac:picMkLst>
        </pc:picChg>
        <pc:picChg chg="add mod">
          <ac:chgData name="Claudia Coñuecar" userId="40a48c7a74c5fee3" providerId="LiveId" clId="{8C23E3C7-19C2-4D6B-9D37-E9FB314BE937}" dt="2020-07-30T22:49:06.854" v="386" actId="14100"/>
          <ac:picMkLst>
            <pc:docMk/>
            <pc:sldMk cId="965303549" sldId="274"/>
            <ac:picMk id="6" creationId="{37C2444D-301C-4857-8635-8EEF97B988FB}"/>
          </ac:picMkLst>
        </pc:picChg>
      </pc:sldChg>
      <pc:sldChg chg="addSp delSp modSp new mod modClrScheme chgLayout">
        <pc:chgData name="Claudia Coñuecar" userId="40a48c7a74c5fee3" providerId="LiveId" clId="{8C23E3C7-19C2-4D6B-9D37-E9FB314BE937}" dt="2020-07-30T22:42:50.761" v="278" actId="20577"/>
        <pc:sldMkLst>
          <pc:docMk/>
          <pc:sldMk cId="886548666" sldId="275"/>
        </pc:sldMkLst>
        <pc:spChg chg="del mod ord">
          <ac:chgData name="Claudia Coñuecar" userId="40a48c7a74c5fee3" providerId="LiveId" clId="{8C23E3C7-19C2-4D6B-9D37-E9FB314BE937}" dt="2020-07-30T22:42:24.303" v="250" actId="700"/>
          <ac:spMkLst>
            <pc:docMk/>
            <pc:sldMk cId="886548666" sldId="275"/>
            <ac:spMk id="2" creationId="{172B5C7A-B4A8-4B7F-A3CF-14AD2541CD38}"/>
          </ac:spMkLst>
        </pc:spChg>
        <pc:spChg chg="del mod ord">
          <ac:chgData name="Claudia Coñuecar" userId="40a48c7a74c5fee3" providerId="LiveId" clId="{8C23E3C7-19C2-4D6B-9D37-E9FB314BE937}" dt="2020-07-30T22:42:24.303" v="250" actId="700"/>
          <ac:spMkLst>
            <pc:docMk/>
            <pc:sldMk cId="886548666" sldId="275"/>
            <ac:spMk id="3" creationId="{9CAF7C40-A598-4826-8AFD-64248ED9EEF3}"/>
          </ac:spMkLst>
        </pc:spChg>
        <pc:spChg chg="del">
          <ac:chgData name="Claudia Coñuecar" userId="40a48c7a74c5fee3" providerId="LiveId" clId="{8C23E3C7-19C2-4D6B-9D37-E9FB314BE937}" dt="2020-07-30T22:42:24.303" v="250" actId="700"/>
          <ac:spMkLst>
            <pc:docMk/>
            <pc:sldMk cId="886548666" sldId="275"/>
            <ac:spMk id="4" creationId="{0F5BE615-ACE5-4550-8E6B-05656538EB59}"/>
          </ac:spMkLst>
        </pc:spChg>
        <pc:spChg chg="add del mod ord">
          <ac:chgData name="Claudia Coñuecar" userId="40a48c7a74c5fee3" providerId="LiveId" clId="{8C23E3C7-19C2-4D6B-9D37-E9FB314BE937}" dt="2020-07-30T22:42:31.018" v="251" actId="700"/>
          <ac:spMkLst>
            <pc:docMk/>
            <pc:sldMk cId="886548666" sldId="275"/>
            <ac:spMk id="6" creationId="{1EC28446-F6F8-46EA-96F5-4E2589053817}"/>
          </ac:spMkLst>
        </pc:spChg>
        <pc:spChg chg="add del mod ord">
          <ac:chgData name="Claudia Coñuecar" userId="40a48c7a74c5fee3" providerId="LiveId" clId="{8C23E3C7-19C2-4D6B-9D37-E9FB314BE937}" dt="2020-07-30T22:42:31.018" v="251" actId="700"/>
          <ac:spMkLst>
            <pc:docMk/>
            <pc:sldMk cId="886548666" sldId="275"/>
            <ac:spMk id="7" creationId="{EB3841E3-1ABB-454C-87BF-7ED75402A0EF}"/>
          </ac:spMkLst>
        </pc:spChg>
        <pc:spChg chg="add mod ord">
          <ac:chgData name="Claudia Coñuecar" userId="40a48c7a74c5fee3" providerId="LiveId" clId="{8C23E3C7-19C2-4D6B-9D37-E9FB314BE937}" dt="2020-07-30T22:42:50.761" v="278" actId="20577"/>
          <ac:spMkLst>
            <pc:docMk/>
            <pc:sldMk cId="886548666" sldId="275"/>
            <ac:spMk id="8" creationId="{65A49459-9469-4118-B871-CAECBCD6B141}"/>
          </ac:spMkLst>
        </pc:spChg>
        <pc:picChg chg="add mod">
          <ac:chgData name="Claudia Coñuecar" userId="40a48c7a74c5fee3" providerId="LiveId" clId="{8C23E3C7-19C2-4D6B-9D37-E9FB314BE937}" dt="2020-07-30T22:42:37.863" v="254" actId="14100"/>
          <ac:picMkLst>
            <pc:docMk/>
            <pc:sldMk cId="886548666" sldId="275"/>
            <ac:picMk id="5" creationId="{F01B6E20-AC74-42F7-A4F7-B8A2463E8AFA}"/>
          </ac:picMkLst>
        </pc:picChg>
      </pc:sldChg>
      <pc:sldChg chg="addSp delSp modSp new mod ord">
        <pc:chgData name="Claudia Coñuecar" userId="40a48c7a74c5fee3" providerId="LiveId" clId="{8C23E3C7-19C2-4D6B-9D37-E9FB314BE937}" dt="2020-07-31T01:19:52.483" v="873"/>
        <pc:sldMkLst>
          <pc:docMk/>
          <pc:sldMk cId="2980179426" sldId="276"/>
        </pc:sldMkLst>
        <pc:spChg chg="del mod">
          <ac:chgData name="Claudia Coñuecar" userId="40a48c7a74c5fee3" providerId="LiveId" clId="{8C23E3C7-19C2-4D6B-9D37-E9FB314BE937}" dt="2020-07-31T01:14:37.944" v="668" actId="21"/>
          <ac:spMkLst>
            <pc:docMk/>
            <pc:sldMk cId="2980179426" sldId="276"/>
            <ac:spMk id="2" creationId="{9B820BE3-203C-45CD-B081-863F19E85C7E}"/>
          </ac:spMkLst>
        </pc:spChg>
        <pc:spChg chg="mod">
          <ac:chgData name="Claudia Coñuecar" userId="40a48c7a74c5fee3" providerId="LiveId" clId="{8C23E3C7-19C2-4D6B-9D37-E9FB314BE937}" dt="2020-07-31T01:14:34.442" v="667" actId="255"/>
          <ac:spMkLst>
            <pc:docMk/>
            <pc:sldMk cId="2980179426" sldId="276"/>
            <ac:spMk id="3" creationId="{BA7DDC6F-BA67-4E4D-A4B5-80179D15F0F6}"/>
          </ac:spMkLst>
        </pc:spChg>
        <pc:spChg chg="add del mod">
          <ac:chgData name="Claudia Coñuecar" userId="40a48c7a74c5fee3" providerId="LiveId" clId="{8C23E3C7-19C2-4D6B-9D37-E9FB314BE937}" dt="2020-07-31T01:14:42.734" v="669" actId="21"/>
          <ac:spMkLst>
            <pc:docMk/>
            <pc:sldMk cId="2980179426" sldId="276"/>
            <ac:spMk id="6" creationId="{65A9B4F9-5649-4426-A180-C009F9F84CE0}"/>
          </ac:spMkLst>
        </pc:spChg>
        <pc:spChg chg="add mod">
          <ac:chgData name="Claudia Coñuecar" userId="40a48c7a74c5fee3" providerId="LiveId" clId="{8C23E3C7-19C2-4D6B-9D37-E9FB314BE937}" dt="2020-07-31T01:15:55.593" v="710" actId="1076"/>
          <ac:spMkLst>
            <pc:docMk/>
            <pc:sldMk cId="2980179426" sldId="276"/>
            <ac:spMk id="7" creationId="{BC52BDDE-0235-4612-93A3-C9A86DC58329}"/>
          </ac:spMkLst>
        </pc:spChg>
        <pc:spChg chg="add mod">
          <ac:chgData name="Claudia Coñuecar" userId="40a48c7a74c5fee3" providerId="LiveId" clId="{8C23E3C7-19C2-4D6B-9D37-E9FB314BE937}" dt="2020-07-31T01:15:58.113" v="711" actId="1076"/>
          <ac:spMkLst>
            <pc:docMk/>
            <pc:sldMk cId="2980179426" sldId="276"/>
            <ac:spMk id="8" creationId="{34E12026-3FD2-41AF-8743-6E4B76B4DA47}"/>
          </ac:spMkLst>
        </pc:spChg>
        <pc:picChg chg="add mod">
          <ac:chgData name="Claudia Coñuecar" userId="40a48c7a74c5fee3" providerId="LiveId" clId="{8C23E3C7-19C2-4D6B-9D37-E9FB314BE937}" dt="2020-07-31T01:16:02.421" v="713" actId="1076"/>
          <ac:picMkLst>
            <pc:docMk/>
            <pc:sldMk cId="2980179426" sldId="276"/>
            <ac:picMk id="4" creationId="{5360666D-C09E-440E-A9F3-5F7F6868A1EE}"/>
          </ac:picMkLst>
        </pc:picChg>
      </pc:sldChg>
      <pc:sldChg chg="addSp delSp modSp new mod modClrScheme chgLayout">
        <pc:chgData name="Claudia Coñuecar" userId="40a48c7a74c5fee3" providerId="LiveId" clId="{8C23E3C7-19C2-4D6B-9D37-E9FB314BE937}" dt="2020-07-31T01:25:57.324" v="917" actId="2710"/>
        <pc:sldMkLst>
          <pc:docMk/>
          <pc:sldMk cId="1171874027" sldId="277"/>
        </pc:sldMkLst>
        <pc:spChg chg="del">
          <ac:chgData name="Claudia Coñuecar" userId="40a48c7a74c5fee3" providerId="LiveId" clId="{8C23E3C7-19C2-4D6B-9D37-E9FB314BE937}" dt="2020-07-31T01:16:33.431" v="717" actId="26606"/>
          <ac:spMkLst>
            <pc:docMk/>
            <pc:sldMk cId="1171874027" sldId="277"/>
            <ac:spMk id="2" creationId="{2B40DAE3-0F24-42BC-A2CF-A90D28211C47}"/>
          </ac:spMkLst>
        </pc:spChg>
        <pc:spChg chg="del">
          <ac:chgData name="Claudia Coñuecar" userId="40a48c7a74c5fee3" providerId="LiveId" clId="{8C23E3C7-19C2-4D6B-9D37-E9FB314BE937}" dt="2020-07-31T01:16:33.431" v="717" actId="26606"/>
          <ac:spMkLst>
            <pc:docMk/>
            <pc:sldMk cId="1171874027" sldId="277"/>
            <ac:spMk id="3" creationId="{D12DD3F9-BDB5-4ECB-A28E-781DF2B436AA}"/>
          </ac:spMkLst>
        </pc:spChg>
        <pc:spChg chg="add mod">
          <ac:chgData name="Claudia Coñuecar" userId="40a48c7a74c5fee3" providerId="LiveId" clId="{8C23E3C7-19C2-4D6B-9D37-E9FB314BE937}" dt="2020-07-31T01:22:52.736" v="900" actId="1076"/>
          <ac:spMkLst>
            <pc:docMk/>
            <pc:sldMk cId="1171874027" sldId="277"/>
            <ac:spMk id="7" creationId="{EBEF4EF6-C1A2-4E1B-A6A4-18C39D5D2960}"/>
          </ac:spMkLst>
        </pc:spChg>
        <pc:spChg chg="add mod">
          <ac:chgData name="Claudia Coñuecar" userId="40a48c7a74c5fee3" providerId="LiveId" clId="{8C23E3C7-19C2-4D6B-9D37-E9FB314BE937}" dt="2020-07-31T01:22:41.864" v="898" actId="1076"/>
          <ac:spMkLst>
            <pc:docMk/>
            <pc:sldMk cId="1171874027" sldId="277"/>
            <ac:spMk id="8" creationId="{1D01F6D0-21AB-4D21-B634-BCB5FCC2F2CF}"/>
          </ac:spMkLst>
        </pc:spChg>
        <pc:spChg chg="add mod">
          <ac:chgData name="Claudia Coñuecar" userId="40a48c7a74c5fee3" providerId="LiveId" clId="{8C23E3C7-19C2-4D6B-9D37-E9FB314BE937}" dt="2020-07-31T01:25:48.199" v="916" actId="1076"/>
          <ac:spMkLst>
            <pc:docMk/>
            <pc:sldMk cId="1171874027" sldId="277"/>
            <ac:spMk id="9" creationId="{C6969129-9CB4-4888-8026-B4C9A57279DE}"/>
          </ac:spMkLst>
        </pc:spChg>
        <pc:spChg chg="add mod">
          <ac:chgData name="Claudia Coñuecar" userId="40a48c7a74c5fee3" providerId="LiveId" clId="{8C23E3C7-19C2-4D6B-9D37-E9FB314BE937}" dt="2020-07-31T01:23:18.903" v="907" actId="1076"/>
          <ac:spMkLst>
            <pc:docMk/>
            <pc:sldMk cId="1171874027" sldId="277"/>
            <ac:spMk id="10" creationId="{19E79569-4EB9-4244-AC5E-4A448857BF43}"/>
          </ac:spMkLst>
        </pc:spChg>
        <pc:spChg chg="add mod">
          <ac:chgData name="Claudia Coñuecar" userId="40a48c7a74c5fee3" providerId="LiveId" clId="{8C23E3C7-19C2-4D6B-9D37-E9FB314BE937}" dt="2020-07-31T01:25:57.324" v="917" actId="2710"/>
          <ac:spMkLst>
            <pc:docMk/>
            <pc:sldMk cId="1171874027" sldId="277"/>
            <ac:spMk id="11" creationId="{E9D450E7-C355-4BD8-8CE0-34CF78E050A8}"/>
          </ac:spMkLst>
        </pc:spChg>
        <pc:picChg chg="add mod">
          <ac:chgData name="Claudia Coñuecar" userId="40a48c7a74c5fee3" providerId="LiveId" clId="{8C23E3C7-19C2-4D6B-9D37-E9FB314BE937}" dt="2020-07-31T01:18:36.304" v="861" actId="1076"/>
          <ac:picMkLst>
            <pc:docMk/>
            <pc:sldMk cId="1171874027" sldId="277"/>
            <ac:picMk id="4" creationId="{B2866600-FC27-4C69-AA3D-8FF1950D5A54}"/>
          </ac:picMkLst>
        </pc:picChg>
        <pc:picChg chg="add mod">
          <ac:chgData name="Claudia Coñuecar" userId="40a48c7a74c5fee3" providerId="LiveId" clId="{8C23E3C7-19C2-4D6B-9D37-E9FB314BE937}" dt="2020-07-31T01:18:41.672" v="863" actId="1076"/>
          <ac:picMkLst>
            <pc:docMk/>
            <pc:sldMk cId="1171874027" sldId="277"/>
            <ac:picMk id="5" creationId="{ED85F063-299F-48F9-BAD6-BBFB1DDC0038}"/>
          </ac:picMkLst>
        </pc:picChg>
        <pc:picChg chg="add mod modCrop">
          <ac:chgData name="Claudia Coñuecar" userId="40a48c7a74c5fee3" providerId="LiveId" clId="{8C23E3C7-19C2-4D6B-9D37-E9FB314BE937}" dt="2020-07-31T01:23:15.871" v="906" actId="14100"/>
          <ac:picMkLst>
            <pc:docMk/>
            <pc:sldMk cId="1171874027" sldId="277"/>
            <ac:picMk id="6" creationId="{1A2B26E0-A3A5-4D8E-8A07-320ED00D2354}"/>
          </ac:picMkLst>
        </pc:picChg>
      </pc:sldChg>
      <pc:sldChg chg="new del">
        <pc:chgData name="Claudia Coñuecar" userId="40a48c7a74c5fee3" providerId="LiveId" clId="{8C23E3C7-19C2-4D6B-9D37-E9FB314BE937}" dt="2020-07-31T01:24:30.165" v="914" actId="2696"/>
        <pc:sldMkLst>
          <pc:docMk/>
          <pc:sldMk cId="877822445" sldId="278"/>
        </pc:sldMkLst>
      </pc:sldChg>
      <pc:sldChg chg="addSp delSp modSp new mod">
        <pc:chgData name="Claudia Coñuecar" userId="40a48c7a74c5fee3" providerId="LiveId" clId="{8C23E3C7-19C2-4D6B-9D37-E9FB314BE937}" dt="2020-07-31T01:24:22.292" v="913" actId="20577"/>
        <pc:sldMkLst>
          <pc:docMk/>
          <pc:sldMk cId="2175895287" sldId="279"/>
        </pc:sldMkLst>
        <pc:spChg chg="mod">
          <ac:chgData name="Claudia Coñuecar" userId="40a48c7a74c5fee3" providerId="LiveId" clId="{8C23E3C7-19C2-4D6B-9D37-E9FB314BE937}" dt="2020-07-31T01:24:22.292" v="913" actId="20577"/>
          <ac:spMkLst>
            <pc:docMk/>
            <pc:sldMk cId="2175895287" sldId="279"/>
            <ac:spMk id="2" creationId="{B84B9C4A-DBC6-4DA0-98A9-18BC1FE3827B}"/>
          </ac:spMkLst>
        </pc:spChg>
        <pc:spChg chg="del">
          <ac:chgData name="Claudia Coñuecar" userId="40a48c7a74c5fee3" providerId="LiveId" clId="{8C23E3C7-19C2-4D6B-9D37-E9FB314BE937}" dt="2020-07-31T01:20:43.466" v="880" actId="21"/>
          <ac:spMkLst>
            <pc:docMk/>
            <pc:sldMk cId="2175895287" sldId="279"/>
            <ac:spMk id="3" creationId="{EDFDD230-30F5-43FA-A97F-D915ECF71C6F}"/>
          </ac:spMkLst>
        </pc:spChg>
        <pc:spChg chg="del">
          <ac:chgData name="Claudia Coñuecar" userId="40a48c7a74c5fee3" providerId="LiveId" clId="{8C23E3C7-19C2-4D6B-9D37-E9FB314BE937}" dt="2020-07-31T01:20:25.335" v="877" actId="21"/>
          <ac:spMkLst>
            <pc:docMk/>
            <pc:sldMk cId="2175895287" sldId="279"/>
            <ac:spMk id="4" creationId="{74F34A29-F729-4FFC-B054-9A008D3DD214}"/>
          </ac:spMkLst>
        </pc:spChg>
        <pc:picChg chg="add mod modCrop">
          <ac:chgData name="Claudia Coñuecar" userId="40a48c7a74c5fee3" providerId="LiveId" clId="{8C23E3C7-19C2-4D6B-9D37-E9FB314BE937}" dt="2020-07-31T01:20:58.544" v="882" actId="1076"/>
          <ac:picMkLst>
            <pc:docMk/>
            <pc:sldMk cId="2175895287" sldId="279"/>
            <ac:picMk id="5" creationId="{48800C90-5505-45F6-B34E-6A9D5DCE9046}"/>
          </ac:picMkLst>
        </pc:picChg>
        <pc:picChg chg="add mod">
          <ac:chgData name="Claudia Coñuecar" userId="40a48c7a74c5fee3" providerId="LiveId" clId="{8C23E3C7-19C2-4D6B-9D37-E9FB314BE937}" dt="2020-07-31T01:21:33.888" v="887" actId="1076"/>
          <ac:picMkLst>
            <pc:docMk/>
            <pc:sldMk cId="2175895287" sldId="279"/>
            <ac:picMk id="6" creationId="{83423788-AA31-4BEA-A366-CE9F82D76BA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E6D71727-5E12-4D96-AE1A-0D3EEA528ABE}" type="pres">
      <dgm:prSet presAssocID="{EF509D38-45B4-40DE-A0DF-06D9D2478DAC}" presName="sibTransFirstNode" presStyleLbl="bgShp" presStyleIdx="0" presStyleCnt="1"/>
      <dgm:spPr/>
    </dgm:pt>
    <dgm:pt modelId="{CB545A5D-75C9-49DB-AD8B-B348DB1A7A4A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7FAAA5A5-C0CF-4BAE-8E75-BF0E96369C22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00D0B52D-2A0F-4D47-83A4-4DDE411B4460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B10813D8-140F-424F-845A-D15528B6A811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47698" y="1159497"/>
          <a:ext cx="1018290" cy="1159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677913" y="30701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Altura</a:t>
          </a:r>
        </a:p>
      </dsp:txBody>
      <dsp:txXfrm>
        <a:off x="736497" y="89285"/>
        <a:ext cx="1597033" cy="1082717"/>
      </dsp:txXfrm>
    </dsp:sp>
    <dsp:sp modelId="{30E8FB6D-FC10-4EBB-89A1-419C3A18D9A4}">
      <dsp:nvSpPr>
        <dsp:cNvPr id="0" name=""/>
        <dsp:cNvSpPr/>
      </dsp:nvSpPr>
      <dsp:spPr>
        <a:xfrm>
          <a:off x="2392115" y="145138"/>
          <a:ext cx="1246746" cy="96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368954" y="2507364"/>
          <a:ext cx="1018290" cy="1159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119122" y="1239070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Duración</a:t>
          </a:r>
        </a:p>
      </dsp:txBody>
      <dsp:txXfrm>
        <a:off x="2177706" y="1297654"/>
        <a:ext cx="1597033" cy="1082717"/>
      </dsp:txXfrm>
    </dsp:sp>
    <dsp:sp modelId="{82289852-95DA-49B9-AE44-11802F6CD56D}">
      <dsp:nvSpPr>
        <dsp:cNvPr id="0" name=""/>
        <dsp:cNvSpPr/>
      </dsp:nvSpPr>
      <dsp:spPr>
        <a:xfrm>
          <a:off x="3813370" y="1493005"/>
          <a:ext cx="1246746" cy="96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790209" y="3855231"/>
          <a:ext cx="1018290" cy="1159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520424" y="2726436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Timbre</a:t>
          </a:r>
        </a:p>
      </dsp:txBody>
      <dsp:txXfrm>
        <a:off x="3579008" y="2785020"/>
        <a:ext cx="1597033" cy="1082717"/>
      </dsp:txXfrm>
    </dsp:sp>
    <dsp:sp modelId="{41F797D5-7136-420A-9099-3569B9A176FA}">
      <dsp:nvSpPr>
        <dsp:cNvPr id="0" name=""/>
        <dsp:cNvSpPr/>
      </dsp:nvSpPr>
      <dsp:spPr>
        <a:xfrm>
          <a:off x="5234625" y="2840872"/>
          <a:ext cx="1246746" cy="96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941679" y="4074303"/>
          <a:ext cx="1714201" cy="11998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Intensidad</a:t>
          </a:r>
        </a:p>
      </dsp:txBody>
      <dsp:txXfrm>
        <a:off x="5000263" y="4132887"/>
        <a:ext cx="1597033" cy="1082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723764" y="-25391"/>
          <a:ext cx="4601143" cy="4601143"/>
        </a:xfrm>
        <a:prstGeom prst="circularArrow">
          <a:avLst>
            <a:gd name="adj1" fmla="val 5544"/>
            <a:gd name="adj2" fmla="val 330680"/>
            <a:gd name="adj3" fmla="val 13818692"/>
            <a:gd name="adj4" fmla="val 1735999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966999" y="1216"/>
          <a:ext cx="2114672" cy="1057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Cualidades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Del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Sonido</a:t>
          </a:r>
        </a:p>
      </dsp:txBody>
      <dsp:txXfrm>
        <a:off x="2018614" y="52831"/>
        <a:ext cx="2011442" cy="954106"/>
      </dsp:txXfrm>
    </dsp:sp>
    <dsp:sp modelId="{CB545A5D-75C9-49DB-AD8B-B348DB1A7A4A}">
      <dsp:nvSpPr>
        <dsp:cNvPr id="0" name=""/>
        <dsp:cNvSpPr/>
      </dsp:nvSpPr>
      <dsp:spPr>
        <a:xfrm>
          <a:off x="3833075" y="1356999"/>
          <a:ext cx="2114672" cy="1057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Figuras Rítmicas</a:t>
          </a:r>
        </a:p>
      </dsp:txBody>
      <dsp:txXfrm>
        <a:off x="3884690" y="1408614"/>
        <a:ext cx="2011442" cy="954106"/>
      </dsp:txXfrm>
    </dsp:sp>
    <dsp:sp modelId="{7FAAA5A5-C0CF-4BAE-8E75-BF0E96369C22}">
      <dsp:nvSpPr>
        <dsp:cNvPr id="0" name=""/>
        <dsp:cNvSpPr/>
      </dsp:nvSpPr>
      <dsp:spPr>
        <a:xfrm>
          <a:off x="3120298" y="3550703"/>
          <a:ext cx="2114672" cy="1057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Instrumentos</a:t>
          </a:r>
        </a:p>
      </dsp:txBody>
      <dsp:txXfrm>
        <a:off x="3171913" y="3602318"/>
        <a:ext cx="2011442" cy="954106"/>
      </dsp:txXfrm>
    </dsp:sp>
    <dsp:sp modelId="{00D0B52D-2A0F-4D47-83A4-4DDE411B4460}">
      <dsp:nvSpPr>
        <dsp:cNvPr id="0" name=""/>
        <dsp:cNvSpPr/>
      </dsp:nvSpPr>
      <dsp:spPr>
        <a:xfrm>
          <a:off x="813701" y="3550703"/>
          <a:ext cx="2114672" cy="1057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Notas Musicales</a:t>
          </a:r>
        </a:p>
      </dsp:txBody>
      <dsp:txXfrm>
        <a:off x="865316" y="3602318"/>
        <a:ext cx="2011442" cy="954106"/>
      </dsp:txXfrm>
    </dsp:sp>
    <dsp:sp modelId="{B10813D8-140F-424F-845A-D15528B6A811}">
      <dsp:nvSpPr>
        <dsp:cNvPr id="0" name=""/>
        <dsp:cNvSpPr/>
      </dsp:nvSpPr>
      <dsp:spPr>
        <a:xfrm>
          <a:off x="100924" y="1356999"/>
          <a:ext cx="2114672" cy="1057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Volumen</a:t>
          </a:r>
        </a:p>
      </dsp:txBody>
      <dsp:txXfrm>
        <a:off x="152539" y="1408614"/>
        <a:ext cx="2011442" cy="954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30/07/2020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6800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91B73-2ECD-4BA3-A980-C7E12752155D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CEF92-C380-4F2B-A41B-F6E7AB04A7B8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9463B-51A9-4137-813D-295D64AE82B1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9F278-F61E-4019-8A58-EF63525156C2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EF682B-971E-4315-9FA5-6AD2F8C98349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6EC1B-8DDF-41DD-A575-F8B52486DF9A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DCA53-E852-4FE4-8BFC-DCE8F365EBD0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EFB45-703E-4229-9D3B-6F359AB91707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EA7A2-6EF7-4E1C-B864-2C261FBFA50D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A4360-2BD0-4C99-A155-5F2F6775B7A5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10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imagen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pic>
        <p:nvPicPr>
          <p:cNvPr id="9" name="Imagen 4" descr="Marcador de posición vacío para agregar una imagen. Haga clic en el marcador de posición y seleccione la imagen que desee agre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30/07/2020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conuecar@emmanuel.c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CL" dirty="0"/>
              <a:t>Clases Música 7° Año Básico</a:t>
            </a:r>
            <a:br>
              <a:rPr lang="es-CL" dirty="0"/>
            </a:br>
            <a:r>
              <a:rPr lang="es-CL" dirty="0"/>
              <a:t>            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Prof. Claudia Coñuecar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930977-1363-4EDA-9E1E-EC911C6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868" y="440278"/>
            <a:ext cx="1388402" cy="14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7DDC6F-BA67-4E4D-A4B5-80179D15F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Ejemplo de 2 notas ascendentes descendentes: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60666D-C09E-440E-A9F3-5F7F6868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53" y="2303748"/>
            <a:ext cx="6940262" cy="22322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52BDDE-0235-4612-93A3-C9A86DC58329}"/>
              </a:ext>
            </a:extLst>
          </p:cNvPr>
          <p:cNvSpPr txBox="1"/>
          <p:nvPr/>
        </p:nvSpPr>
        <p:spPr>
          <a:xfrm>
            <a:off x="3430116" y="4864281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Mi - Sol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E12026-3FD2-41AF-8743-6E4B76B4DA47}"/>
              </a:ext>
            </a:extLst>
          </p:cNvPr>
          <p:cNvSpPr txBox="1"/>
          <p:nvPr/>
        </p:nvSpPr>
        <p:spPr>
          <a:xfrm>
            <a:off x="5660380" y="4872268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Do agudo (alto) y fa</a:t>
            </a:r>
          </a:p>
        </p:txBody>
      </p:sp>
    </p:spTree>
    <p:extLst>
      <p:ext uri="{BB962C8B-B14F-4D97-AF65-F5344CB8AC3E}">
        <p14:creationId xmlns:p14="http://schemas.microsoft.com/office/powerpoint/2010/main" val="29801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969129-9CB4-4888-8026-B4C9A572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92599"/>
            <a:ext cx="3276599" cy="1371600"/>
          </a:xfrm>
        </p:spPr>
        <p:txBody>
          <a:bodyPr anchor="b">
            <a:normAutofit/>
          </a:bodyPr>
          <a:lstStyle/>
          <a:p>
            <a:r>
              <a:rPr lang="en-US" dirty="0" err="1"/>
              <a:t>Actividad</a:t>
            </a:r>
            <a:r>
              <a:rPr lang="en-US" dirty="0"/>
              <a:t> Musical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D450E7-C355-4BD8-8CE0-34CF78E0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788" y="2348880"/>
            <a:ext cx="3276599" cy="137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1.- Escribe el </a:t>
            </a:r>
            <a:r>
              <a:rPr lang="en-US" sz="2800" dirty="0" err="1"/>
              <a:t>nombre</a:t>
            </a:r>
            <a:r>
              <a:rPr lang="en-US" sz="2800" dirty="0"/>
              <a:t> de las </a:t>
            </a:r>
            <a:r>
              <a:rPr lang="en-US" sz="2800" dirty="0" err="1"/>
              <a:t>notas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2.- ¿Son </a:t>
            </a:r>
            <a:r>
              <a:rPr lang="en-US" sz="2800" dirty="0" err="1"/>
              <a:t>Ascendentes</a:t>
            </a:r>
            <a:r>
              <a:rPr lang="en-US" sz="2800" dirty="0"/>
              <a:t> o </a:t>
            </a:r>
            <a:r>
              <a:rPr lang="en-US" sz="2800" dirty="0" err="1"/>
              <a:t>Descendentes</a:t>
            </a:r>
            <a:r>
              <a:rPr lang="en-US" sz="2800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866600-FC27-4C69-AA3D-8FF1950D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420" y="260648"/>
            <a:ext cx="3629111" cy="2406258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85F063-299F-48F9-BAD6-BBFB1DDC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95" y="2204864"/>
            <a:ext cx="4249359" cy="18886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2B26E0-A3A5-4D8E-8A07-320ED00D2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91" t="8876" r="42911" b="13577"/>
          <a:stretch/>
        </p:blipFill>
        <p:spPr>
          <a:xfrm>
            <a:off x="6454452" y="4406806"/>
            <a:ext cx="4532964" cy="18297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EF4EF6-C1A2-4E1B-A6A4-18C39D5D2960}"/>
              </a:ext>
            </a:extLst>
          </p:cNvPr>
          <p:cNvSpPr txBox="1"/>
          <p:nvPr/>
        </p:nvSpPr>
        <p:spPr>
          <a:xfrm>
            <a:off x="5338204" y="119307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1.-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01F6D0-21AB-4D21-B634-BCB5FCC2F2CF}"/>
              </a:ext>
            </a:extLst>
          </p:cNvPr>
          <p:cNvSpPr txBox="1"/>
          <p:nvPr/>
        </p:nvSpPr>
        <p:spPr>
          <a:xfrm>
            <a:off x="5388367" y="290060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2.-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E79569-4EB9-4244-AC5E-4A448857BF43}"/>
              </a:ext>
            </a:extLst>
          </p:cNvPr>
          <p:cNvSpPr txBox="1"/>
          <p:nvPr/>
        </p:nvSpPr>
        <p:spPr>
          <a:xfrm>
            <a:off x="5338204" y="4916447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3.-</a:t>
            </a:r>
          </a:p>
        </p:txBody>
      </p:sp>
    </p:spTree>
    <p:extLst>
      <p:ext uri="{BB962C8B-B14F-4D97-AF65-F5344CB8AC3E}">
        <p14:creationId xmlns:p14="http://schemas.microsoft.com/office/powerpoint/2010/main" val="11718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B9C4A-DBC6-4DA0-98A9-18BC1FE3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46" y="3501008"/>
            <a:ext cx="3276599" cy="1924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1.- Escribe el </a:t>
            </a:r>
            <a:r>
              <a:rPr lang="en-US" dirty="0" err="1"/>
              <a:t>nombre</a:t>
            </a:r>
            <a:r>
              <a:rPr lang="en-US" dirty="0"/>
              <a:t> de las </a:t>
            </a:r>
            <a:r>
              <a:rPr lang="en-US" dirty="0" err="1"/>
              <a:t>notas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2.- ¿Son </a:t>
            </a:r>
            <a:r>
              <a:rPr lang="en-US" dirty="0" err="1"/>
              <a:t>Ascendentes</a:t>
            </a:r>
            <a:r>
              <a:rPr lang="en-US" dirty="0"/>
              <a:t> o </a:t>
            </a:r>
            <a:r>
              <a:rPr lang="en-US" dirty="0" err="1"/>
              <a:t>Descendentes</a:t>
            </a:r>
            <a:r>
              <a:rPr lang="en-US" dirty="0"/>
              <a:t>?</a:t>
            </a:r>
            <a:br>
              <a:rPr lang="en-US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00C90-5505-45F6-B34E-6A9D5DCE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99"/>
          <a:stretch/>
        </p:blipFill>
        <p:spPr>
          <a:xfrm>
            <a:off x="5302324" y="836712"/>
            <a:ext cx="5286375" cy="16402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423788-AA31-4BEA-A366-CE9F82D7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43" y="3356992"/>
            <a:ext cx="4076136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812" y="908720"/>
            <a:ext cx="3276599" cy="1924050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49C5A-8AD9-4E99-9F3A-8B4B52A9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4365104"/>
            <a:ext cx="3389670" cy="18167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7A260E-4B58-4A73-A5FB-607AE01436E6}"/>
              </a:ext>
            </a:extLst>
          </p:cNvPr>
          <p:cNvSpPr/>
          <p:nvPr/>
        </p:nvSpPr>
        <p:spPr>
          <a:xfrm>
            <a:off x="5618212" y="1484784"/>
            <a:ext cx="6092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200" dirty="0"/>
              <a:t>PLAZO DE ENTREGA: </a:t>
            </a:r>
          </a:p>
          <a:p>
            <a:r>
              <a:rPr lang="es-CL" sz="3200" b="1" dirty="0"/>
              <a:t>Viernes 14 Agosto</a:t>
            </a:r>
          </a:p>
          <a:p>
            <a:r>
              <a:rPr lang="es-CL" sz="3200" b="1" dirty="0"/>
              <a:t>Indicar Nombre y curso</a:t>
            </a:r>
          </a:p>
          <a:p>
            <a:r>
              <a:rPr lang="es-CL" sz="3200" dirty="0"/>
              <a:t>CORREO: </a:t>
            </a:r>
            <a:r>
              <a:rPr lang="es-CL" sz="3200" dirty="0">
                <a:hlinkClick r:id="rId4"/>
              </a:rPr>
              <a:t>cconuecar@emmanuel.cl</a:t>
            </a:r>
            <a:endParaRPr lang="es-CL" sz="3200" dirty="0"/>
          </a:p>
          <a:p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r>
              <a:rPr lang="es-CL" sz="3200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4834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3717032"/>
            <a:ext cx="1707028" cy="1816765"/>
          </a:xfrm>
          <a:prstGeom prst="rect">
            <a:avLst/>
          </a:prstGeom>
        </p:spPr>
      </p:pic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4294212" y="241632"/>
            <a:ext cx="7430550" cy="5181600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/>
              <a:t>La música se fundamenta en 4 pilares, también llamados “Parámetros” o “Cualidades”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377004"/>
              </p:ext>
            </p:extLst>
          </p:nvPr>
        </p:nvGraphicFramePr>
        <p:xfrm>
          <a:off x="4150196" y="1381125"/>
          <a:ext cx="7333795" cy="530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0797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4263779"/>
              </p:ext>
            </p:extLst>
          </p:nvPr>
        </p:nvGraphicFramePr>
        <p:xfrm>
          <a:off x="2710036" y="1988096"/>
          <a:ext cx="6048672" cy="460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182" y="404664"/>
            <a:ext cx="3276599" cy="1445890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Altura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1EFFD-12D6-400F-BB7D-C5B8591E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79" y="692696"/>
            <a:ext cx="7127667" cy="5400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7BE6D1-B604-4E1C-AB5B-AF04CC21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4" y="2996952"/>
            <a:ext cx="39147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5A49459-9469-4118-B871-CAECBCD6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Altura = Notas Musicales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1B6E20-AC74-42F7-A4F7-B8A2463E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65" y="2678497"/>
            <a:ext cx="8514803" cy="30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Notas musicales de Do bajo a Do alto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69D6D1-C764-49F2-88A6-6D0397F7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740" y="2708920"/>
            <a:ext cx="2667000" cy="1714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A93613-6B43-46DA-95CB-BF040953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85"/>
          <a:stretch/>
        </p:blipFill>
        <p:spPr>
          <a:xfrm>
            <a:off x="693812" y="1988840"/>
            <a:ext cx="80657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F3E8F90-72C9-4EFC-BBE8-15F10757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89" y="11088"/>
            <a:ext cx="11270645" cy="1451248"/>
          </a:xfrm>
        </p:spPr>
        <p:txBody>
          <a:bodyPr/>
          <a:lstStyle/>
          <a:p>
            <a:r>
              <a:rPr lang="es-CL" sz="4000" dirty="0"/>
              <a:t>Altura: Sonidos ascendentes y descendentes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A89571-E2AD-40B1-910C-0C8AE6E2CD67}"/>
              </a:ext>
            </a:extLst>
          </p:cNvPr>
          <p:cNvSpPr txBox="1"/>
          <p:nvPr/>
        </p:nvSpPr>
        <p:spPr>
          <a:xfrm>
            <a:off x="770671" y="351590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Do grave (bajo)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819E59-0478-414F-A1C3-A9817202F763}"/>
              </a:ext>
            </a:extLst>
          </p:cNvPr>
          <p:cNvSpPr txBox="1"/>
          <p:nvPr/>
        </p:nvSpPr>
        <p:spPr>
          <a:xfrm>
            <a:off x="7894612" y="1798448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Do agudo (alto)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98BDFFC6-D99E-4B15-B969-57917A43338F}"/>
              </a:ext>
            </a:extLst>
          </p:cNvPr>
          <p:cNvSpPr/>
          <p:nvPr/>
        </p:nvSpPr>
        <p:spPr>
          <a:xfrm rot="20773334">
            <a:off x="3975919" y="2620147"/>
            <a:ext cx="3501781" cy="49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01B51A-993C-4AF8-A3BF-25CDB18F3B70}"/>
              </a:ext>
            </a:extLst>
          </p:cNvPr>
          <p:cNvSpPr txBox="1"/>
          <p:nvPr/>
        </p:nvSpPr>
        <p:spPr>
          <a:xfrm rot="20775446">
            <a:off x="4483764" y="2291367"/>
            <a:ext cx="188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Ascendente</a:t>
            </a:r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C496216D-A1FF-4D8D-97A9-D3F996BB5118}"/>
              </a:ext>
            </a:extLst>
          </p:cNvPr>
          <p:cNvSpPr/>
          <p:nvPr/>
        </p:nvSpPr>
        <p:spPr>
          <a:xfrm rot="20808484">
            <a:off x="4173476" y="3254689"/>
            <a:ext cx="3428409" cy="5579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6B6DAF-7583-4D45-857A-4D017F18C071}"/>
              </a:ext>
            </a:extLst>
          </p:cNvPr>
          <p:cNvSpPr txBox="1"/>
          <p:nvPr/>
        </p:nvSpPr>
        <p:spPr>
          <a:xfrm rot="20736847">
            <a:off x="4984787" y="3701166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Descendente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3095098-39E9-4CE2-961E-44B321BC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35" y="4933928"/>
            <a:ext cx="7186017" cy="16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Notas Musicales</a:t>
            </a:r>
            <a:br>
              <a:rPr lang="es-ES" dirty="0"/>
            </a:br>
            <a:r>
              <a:rPr lang="es-ES" dirty="0"/>
              <a:t>en el piano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DEB60E-FE84-4EEF-8C63-4BEBD2EE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1512369"/>
            <a:ext cx="6172201" cy="3833261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C2444D-301C-4857-8635-8EEF97B988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8092" y="260648"/>
            <a:ext cx="249503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2_TF02886637_TF02886637" id="{7C8A0945-1A45-4076-8211-C16715EFB551}" vid="{CC448198-264B-475E-9D92-759A2D77720E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186</Words>
  <Application>Microsoft Office PowerPoint</Application>
  <PresentationFormat>Personalizado</PresentationFormat>
  <Paragraphs>51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Palatino Linotype</vt:lpstr>
      <vt:lpstr>Watercolor_16x9</vt:lpstr>
      <vt:lpstr>Clases Música 7° Año Básico             </vt:lpstr>
      <vt:lpstr>Pilares de la Música</vt:lpstr>
      <vt:lpstr>Presentación de PowerPoint</vt:lpstr>
      <vt:lpstr>Cualidades del Sonido: Otros nombres…</vt:lpstr>
      <vt:lpstr>Altura</vt:lpstr>
      <vt:lpstr>Altura = Notas Musicales</vt:lpstr>
      <vt:lpstr>Notas musicales de Do bajo a Do alto</vt:lpstr>
      <vt:lpstr>Altura: Sonidos ascendentes y descendentes</vt:lpstr>
      <vt:lpstr>Notas Musicales en el piano</vt:lpstr>
      <vt:lpstr>Presentación de PowerPoint</vt:lpstr>
      <vt:lpstr>Actividad Musical</vt:lpstr>
      <vt:lpstr>1.- Escribe el nombre de las notas. 2.- ¿Son Ascendentes o Descendentes? 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7° Año Básico             </dc:title>
  <dc:creator>Claudia Coñuecar</dc:creator>
  <cp:lastModifiedBy>Claudia Coñuecar</cp:lastModifiedBy>
  <cp:revision>1</cp:revision>
  <dcterms:created xsi:type="dcterms:W3CDTF">2020-07-31T01:17:29Z</dcterms:created>
  <dcterms:modified xsi:type="dcterms:W3CDTF">2020-07-31T01:26:02Z</dcterms:modified>
</cp:coreProperties>
</file>