
<file path=[Content_Types].xml><?xml version="1.0" encoding="utf-8"?>
<Types xmlns="http://schemas.openxmlformats.org/package/2006/content-types">
  <Default Extension="bmp" ContentType="image/bmp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9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6" r:id="rId16"/>
    <p:sldId id="262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F8F45-981D-444D-9F88-CAC1467DCE89}" v="175" dt="2020-07-28T22:40:05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855F8F45-981D-444D-9F88-CAC1467DCE89}"/>
    <pc:docChg chg="undo custSel mod addSld delSld modSld">
      <pc:chgData name="Claudia Coñuecar" userId="40a48c7a74c5fee3" providerId="LiveId" clId="{855F8F45-981D-444D-9F88-CAC1467DCE89}" dt="2020-08-03T01:06:32.958" v="1307" actId="20577"/>
      <pc:docMkLst>
        <pc:docMk/>
      </pc:docMkLst>
      <pc:sldChg chg="delSp modSp mod delDesignElem">
        <pc:chgData name="Claudia Coñuecar" userId="40a48c7a74c5fee3" providerId="LiveId" clId="{855F8F45-981D-444D-9F88-CAC1467DCE89}" dt="2020-07-28T21:59:45.790" v="609" actId="1076"/>
        <pc:sldMkLst>
          <pc:docMk/>
          <pc:sldMk cId="755769779" sldId="256"/>
        </pc:sldMkLst>
        <pc:spChg chg="mod">
          <ac:chgData name="Claudia Coñuecar" userId="40a48c7a74c5fee3" providerId="LiveId" clId="{855F8F45-981D-444D-9F88-CAC1467DCE89}" dt="2020-07-28T21:59:38.037" v="607" actId="1076"/>
          <ac:spMkLst>
            <pc:docMk/>
            <pc:sldMk cId="755769779" sldId="256"/>
            <ac:spMk id="2" creationId="{ED90EC3D-482A-4E73-B198-E8341A0D0973}"/>
          </ac:spMkLst>
        </pc:spChg>
        <pc:spChg chg="mod">
          <ac:chgData name="Claudia Coñuecar" userId="40a48c7a74c5fee3" providerId="LiveId" clId="{855F8F45-981D-444D-9F88-CAC1467DCE89}" dt="2020-07-28T21:59:45.790" v="609" actId="1076"/>
          <ac:spMkLst>
            <pc:docMk/>
            <pc:sldMk cId="755769779" sldId="256"/>
            <ac:spMk id="7" creationId="{2048EE7C-B77F-4E59-88A7-DD66337BB69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4" creationId="{93BFCDB3-13C4-4D69-848D-3F1F4D6B8F4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6" creationId="{CC2B9599-6E7A-4DD2-B13A-B4F68A1351A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8" creationId="{3E377648-1ED1-4112-805B-16C14CE995F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0" creationId="{D63B59CB-289C-4850-A932-358B9E412BA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2" creationId="{98867647-07B7-4265-832F-DE0E80979AC4}"/>
          </ac:spMkLst>
        </pc:spChg>
        <pc:picChg chg="mod">
          <ac:chgData name="Claudia Coñuecar" userId="40a48c7a74c5fee3" providerId="LiveId" clId="{855F8F45-981D-444D-9F88-CAC1467DCE89}" dt="2020-07-28T21:59:40.709" v="608" actId="1076"/>
          <ac:picMkLst>
            <pc:docMk/>
            <pc:sldMk cId="755769779" sldId="256"/>
            <ac:picMk id="3" creationId="{6E563990-B28C-40C6-9D09-158FF04DCBFA}"/>
          </ac:picMkLst>
        </pc:pic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4" creationId="{516AC468-2C3D-4337-A9A2-81175F6D54B7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6" creationId="{2A873262-74DB-4FD1-9625-E4616CF011DF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8" creationId="{09F3D15D-CB95-47AD-87F5-9CFF84F61593}"/>
          </ac:cxnSpMkLst>
        </pc:cxnChg>
      </pc:sldChg>
      <pc:sldChg chg="delSp modSp delDesignElem">
        <pc:chgData name="Claudia Coñuecar" userId="40a48c7a74c5fee3" providerId="LiveId" clId="{855F8F45-981D-444D-9F88-CAC1467DCE89}" dt="2020-07-28T21:30:10.212" v="90"/>
        <pc:sldMkLst>
          <pc:docMk/>
          <pc:sldMk cId="2276795429" sldId="258"/>
        </pc:sldMkLst>
        <pc:spChg chg="mod">
          <ac:chgData name="Claudia Coñuecar" userId="40a48c7a74c5fee3" providerId="LiveId" clId="{855F8F45-981D-444D-9F88-CAC1467DCE89}" dt="2020-07-28T21:30:10.212" v="90"/>
          <ac:spMkLst>
            <pc:docMk/>
            <pc:sldMk cId="2276795429" sldId="258"/>
            <ac:spMk id="2" creationId="{A850B972-0B7A-40CD-9E79-07E8A87AB03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4" creationId="{E192707B-B929-41A7-9B41-E959A1C689E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6" creationId="{8FB4235C-4505-46C7-AD8F-8769A1972FC1}"/>
          </ac:spMkLst>
        </pc:spChg>
        <pc:graphicFrameChg chg="mod">
          <ac:chgData name="Claudia Coñuecar" userId="40a48c7a74c5fee3" providerId="LiveId" clId="{855F8F45-981D-444D-9F88-CAC1467DCE89}" dt="2020-07-28T21:29:38.454" v="88"/>
          <ac:graphicFrameMkLst>
            <pc:docMk/>
            <pc:sldMk cId="2276795429" sldId="258"/>
            <ac:graphicFrameMk id="9" creationId="{8FF6EDB8-0D3A-4193-BDFE-DD56CEA7DAB2}"/>
          </ac:graphicFrameMkLst>
        </pc:graphicFrameChg>
      </pc:sldChg>
      <pc:sldChg chg="delSp modSp mod delDesignElem">
        <pc:chgData name="Claudia Coñuecar" userId="40a48c7a74c5fee3" providerId="LiveId" clId="{855F8F45-981D-444D-9F88-CAC1467DCE89}" dt="2020-07-28T21:39:34.424" v="237" actId="1076"/>
        <pc:sldMkLst>
          <pc:docMk/>
          <pc:sldMk cId="4112772953" sldId="259"/>
        </pc:sldMkLst>
        <pc:spChg chg="mod">
          <ac:chgData name="Claudia Coñuecar" userId="40a48c7a74c5fee3" providerId="LiveId" clId="{855F8F45-981D-444D-9F88-CAC1467DCE89}" dt="2020-07-28T21:39:34.424" v="237" actId="1076"/>
          <ac:spMkLst>
            <pc:docMk/>
            <pc:sldMk cId="4112772953" sldId="259"/>
            <ac:spMk id="2" creationId="{5F3F6C66-D6D7-4A72-9928-967AEA40076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1" creationId="{AB763E74-B111-4F0A-990A-DC546EDB60B3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3" creationId="{59261977-BEC4-4705-BB60-C4C0C74711F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5" creationId="{E61F1EFE-E608-4FCB-8DBB-12FA3AC1E2C9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7" creationId="{4C7DD595-7EA3-45FF-B181-2B606353F7D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9" creationId="{848B10FE-6408-43F6-9A62-B98F2DB0FFB8}"/>
          </ac:spMkLst>
        </pc:spChg>
      </pc:sldChg>
      <pc:sldChg chg="delSp del delDesignElem">
        <pc:chgData name="Claudia Coñuecar" userId="40a48c7a74c5fee3" providerId="LiveId" clId="{855F8F45-981D-444D-9F88-CAC1467DCE89}" dt="2020-07-28T22:06:43.163" v="732" actId="2696"/>
        <pc:sldMkLst>
          <pc:docMk/>
          <pc:sldMk cId="3782906153" sldId="260"/>
        </pc:sldMkLst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4" creationId="{06FF3823-BBAD-4D28-B6DB-E416E24090B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6" creationId="{0E20F056-0FFD-4EE9-BDCB-8963C7F8BAB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8" creationId="{87507ED7-71D7-4B95-8D4F-7B3E186238E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7" creationId="{7BB58C53-AF1A-4577-9FD9-2A6A3DDEA57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9" creationId="{E5F7F7DE-2DAA-4260-B379-423DEC36F325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31" creationId="{3C0C984F-4779-40F8-A8DC-59DD7615BE53}"/>
          </ac:spMkLst>
        </pc:spChg>
        <pc:grpChg chg="del">
          <ac:chgData name="Claudia Coñuecar" userId="40a48c7a74c5fee3" providerId="LiveId" clId="{855F8F45-981D-444D-9F88-CAC1467DCE89}" dt="2020-07-28T21:29:38.454" v="88"/>
          <ac:grpSpMkLst>
            <pc:docMk/>
            <pc:sldMk cId="3782906153" sldId="260"/>
            <ac:grpSpMk id="20" creationId="{AA38E6D2-F0D9-4B69-ABEB-EB70412E8C74}"/>
          </ac:grpSpMkLst>
        </pc:grp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3" creationId="{57D5430C-DB52-4EA6-8319-C7AC4C1710C5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5" creationId="{8166ECFA-EC1E-4CD9-A9CC-1EBFE29AB8BC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7" creationId="{C746FE2E-3188-4CA0-96F7-21A68D1B1943}"/>
          </ac:cxnSpMkLst>
        </pc:cxnChg>
      </pc:sldChg>
      <pc:sldChg chg="addSp delSp modSp mod delDesignElem">
        <pc:chgData name="Claudia Coñuecar" userId="40a48c7a74c5fee3" providerId="LiveId" clId="{855F8F45-981D-444D-9F88-CAC1467DCE89}" dt="2020-07-28T22:06:31.982" v="731" actId="1076"/>
        <pc:sldMkLst>
          <pc:docMk/>
          <pc:sldMk cId="491186029" sldId="262"/>
        </pc:sldMkLst>
        <pc:spChg chg="mod">
          <ac:chgData name="Claudia Coñuecar" userId="40a48c7a74c5fee3" providerId="LiveId" clId="{855F8F45-981D-444D-9F88-CAC1467DCE89}" dt="2020-07-28T22:05:10.822" v="717" actId="1076"/>
          <ac:spMkLst>
            <pc:docMk/>
            <pc:sldMk cId="491186029" sldId="262"/>
            <ac:spMk id="2" creationId="{2FBE61F3-2745-486A-9B37-D1351783A8A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1" creationId="{2A4D183E-A455-400F-B558-5EF3C42F6648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3" creationId="{46EC6A0A-8EDD-4CAD-8301-B0613EFB68A2}"/>
          </ac:spMkLst>
        </pc:spChg>
        <pc:graphicFrameChg chg="mod">
          <ac:chgData name="Claudia Coñuecar" userId="40a48c7a74c5fee3" providerId="LiveId" clId="{855F8F45-981D-444D-9F88-CAC1467DCE89}" dt="2020-07-28T22:05:51.472" v="723" actId="255"/>
          <ac:graphicFrameMkLst>
            <pc:docMk/>
            <pc:sldMk cId="491186029" sldId="262"/>
            <ac:graphicFrameMk id="10" creationId="{D4F03EC1-D08C-45FA-AC9F-7C43CAF52CB1}"/>
          </ac:graphicFrameMkLst>
        </pc:graphicFrameChg>
        <pc:picChg chg="add del mod">
          <ac:chgData name="Claudia Coñuecar" userId="40a48c7a74c5fee3" providerId="LiveId" clId="{855F8F45-981D-444D-9F88-CAC1467DCE89}" dt="2020-07-28T22:06:27.638" v="728" actId="21"/>
          <ac:picMkLst>
            <pc:docMk/>
            <pc:sldMk cId="491186029" sldId="262"/>
            <ac:picMk id="3" creationId="{B71DD0DA-DBFE-4BCF-8334-9620001A12B7}"/>
          </ac:picMkLst>
        </pc:picChg>
        <pc:picChg chg="add mod">
          <ac:chgData name="Claudia Coñuecar" userId="40a48c7a74c5fee3" providerId="LiveId" clId="{855F8F45-981D-444D-9F88-CAC1467DCE89}" dt="2020-07-28T22:06:31.982" v="731" actId="1076"/>
          <ac:picMkLst>
            <pc:docMk/>
            <pc:sldMk cId="491186029" sldId="262"/>
            <ac:picMk id="4" creationId="{F7C7603A-1904-4A79-A5CE-B0AF7656F6AB}"/>
          </ac:picMkLst>
        </pc:picChg>
        <pc:picChg chg="del">
          <ac:chgData name="Claudia Coñuecar" userId="40a48c7a74c5fee3" providerId="LiveId" clId="{855F8F45-981D-444D-9F88-CAC1467DCE89}" dt="2020-07-28T22:04:40.845" v="711" actId="21"/>
          <ac:picMkLst>
            <pc:docMk/>
            <pc:sldMk cId="491186029" sldId="262"/>
            <ac:picMk id="7" creationId="{36C5320A-DFA9-4A31-8D7F-EE05D1E3801F}"/>
          </ac:picMkLst>
        </pc:picChg>
      </pc:sldChg>
      <pc:sldChg chg="addSp delSp modSp del mod modClrScheme chgLayout">
        <pc:chgData name="Claudia Coñuecar" userId="40a48c7a74c5fee3" providerId="LiveId" clId="{855F8F45-981D-444D-9F88-CAC1467DCE89}" dt="2020-07-28T21:39:16.137" v="234" actId="2696"/>
        <pc:sldMkLst>
          <pc:docMk/>
          <pc:sldMk cId="2844960060" sldId="263"/>
        </pc:sldMkLst>
        <pc:spChg chg="del">
          <ac:chgData name="Claudia Coñuecar" userId="40a48c7a74c5fee3" providerId="LiveId" clId="{855F8F45-981D-444D-9F88-CAC1467DCE89}" dt="2020-07-28T21:10:22.688" v="3" actId="26606"/>
          <ac:spMkLst>
            <pc:docMk/>
            <pc:sldMk cId="2844960060" sldId="263"/>
            <ac:spMk id="2" creationId="{3EBFCA27-473B-46B9-87B1-4302EA6D80CD}"/>
          </ac:spMkLst>
        </pc:spChg>
        <pc:spChg chg="del">
          <ac:chgData name="Claudia Coñuecar" userId="40a48c7a74c5fee3" providerId="LiveId" clId="{855F8F45-981D-444D-9F88-CAC1467DCE89}" dt="2020-07-28T21:10:18.084" v="2"/>
          <ac:spMkLst>
            <pc:docMk/>
            <pc:sldMk cId="2844960060" sldId="263"/>
            <ac:spMk id="3" creationId="{10513943-E56C-4D92-BC8F-F07235C88D28}"/>
          </ac:spMkLst>
        </pc:spChg>
        <pc:spChg chg="add del mod">
          <ac:chgData name="Claudia Coñuecar" userId="40a48c7a74c5fee3" providerId="LiveId" clId="{855F8F45-981D-444D-9F88-CAC1467DCE89}" dt="2020-07-28T21:10:42.455" v="5"/>
          <ac:spMkLst>
            <pc:docMk/>
            <pc:sldMk cId="2844960060" sldId="263"/>
            <ac:spMk id="6" creationId="{BFFBC4DA-1DB5-4378-801B-5D65F04F4FAE}"/>
          </ac:spMkLst>
        </pc:spChg>
        <pc:spChg chg="add mod">
          <ac:chgData name="Claudia Coñuecar" userId="40a48c7a74c5fee3" providerId="LiveId" clId="{855F8F45-981D-444D-9F88-CAC1467DCE89}" dt="2020-07-28T21:14:27.060" v="79" actId="20577"/>
          <ac:spMkLst>
            <pc:docMk/>
            <pc:sldMk cId="2844960060" sldId="263"/>
            <ac:spMk id="7" creationId="{EF6F5792-030C-4818-8893-BC4C0C546059}"/>
          </ac:spMkLst>
        </pc:spChg>
        <pc:spChg chg="add del mod">
          <ac:chgData name="Claudia Coñuecar" userId="40a48c7a74c5fee3" providerId="LiveId" clId="{855F8F45-981D-444D-9F88-CAC1467DCE89}" dt="2020-07-28T21:11:13.424" v="8"/>
          <ac:spMkLst>
            <pc:docMk/>
            <pc:sldMk cId="2844960060" sldId="263"/>
            <ac:spMk id="8" creationId="{C068ABF5-29FF-47CD-BA27-1A2E0D337C95}"/>
          </ac:spMkLst>
        </pc:spChg>
        <pc:spChg chg="add mod">
          <ac:chgData name="Claudia Coñuecar" userId="40a48c7a74c5fee3" providerId="LiveId" clId="{855F8F45-981D-444D-9F88-CAC1467DCE89}" dt="2020-07-28T21:12:43.260" v="21" actId="1076"/>
          <ac:spMkLst>
            <pc:docMk/>
            <pc:sldMk cId="2844960060" sldId="263"/>
            <ac:spMk id="9" creationId="{F14D351A-AD50-44B6-AF3F-28B054B3DBA9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0" creationId="{8C3B04F0-5FF6-43B6-BAA6-E4D7CD432651}"/>
          </ac:spMkLst>
        </pc:spChg>
        <pc:spChg chg="add mod">
          <ac:chgData name="Claudia Coñuecar" userId="40a48c7a74c5fee3" providerId="LiveId" clId="{855F8F45-981D-444D-9F88-CAC1467DCE89}" dt="2020-07-28T21:13:59.468" v="34" actId="1076"/>
          <ac:spMkLst>
            <pc:docMk/>
            <pc:sldMk cId="2844960060" sldId="263"/>
            <ac:spMk id="11" creationId="{50AB8675-F736-4E7C-AB21-8DA421D8B8FE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2" creationId="{8C43A37A-D6E5-448D-9B24-70279B54A991}"/>
          </ac:spMkLst>
        </pc:spChg>
        <pc:picChg chg="add del">
          <ac:chgData name="Claudia Coñuecar" userId="40a48c7a74c5fee3" providerId="LiveId" clId="{855F8F45-981D-444D-9F88-CAC1467DCE89}" dt="2020-07-28T21:09:27.352" v="1"/>
          <ac:picMkLst>
            <pc:docMk/>
            <pc:sldMk cId="2844960060" sldId="263"/>
            <ac:picMk id="4" creationId="{C631F404-5EBC-4C69-9B01-4AC8CA7C580E}"/>
          </ac:picMkLst>
        </pc:picChg>
        <pc:picChg chg="add mod">
          <ac:chgData name="Claudia Coñuecar" userId="40a48c7a74c5fee3" providerId="LiveId" clId="{855F8F45-981D-444D-9F88-CAC1467DCE89}" dt="2020-07-28T21:14:29.368" v="80" actId="1076"/>
          <ac:picMkLst>
            <pc:docMk/>
            <pc:sldMk cId="2844960060" sldId="263"/>
            <ac:picMk id="5" creationId="{76D48AB3-83A9-4B6F-BD3C-E324C0FF60C0}"/>
          </ac:picMkLst>
        </pc:picChg>
        <pc:picChg chg="del">
          <ac:chgData name="Claudia Coñuecar" userId="40a48c7a74c5fee3" providerId="LiveId" clId="{855F8F45-981D-444D-9F88-CAC1467DCE89}" dt="2020-07-28T21:29:11.626" v="81"/>
          <ac:picMkLst>
            <pc:docMk/>
            <pc:sldMk cId="2844960060" sldId="263"/>
            <ac:picMk id="13" creationId="{C078FB4E-E91F-42C8-BA41-86EADA26B15A}"/>
          </ac:picMkLst>
        </pc:picChg>
      </pc:sldChg>
      <pc:sldChg chg="addSp modSp mod">
        <pc:chgData name="Claudia Coñuecar" userId="40a48c7a74c5fee3" providerId="LiveId" clId="{855F8F45-981D-444D-9F88-CAC1467DCE89}" dt="2020-07-28T21:39:09.317" v="233" actId="1076"/>
        <pc:sldMkLst>
          <pc:docMk/>
          <pc:sldMk cId="2950423043" sldId="268"/>
        </pc:sldMkLst>
        <pc:spChg chg="add mod">
          <ac:chgData name="Claudia Coñuecar" userId="40a48c7a74c5fee3" providerId="LiveId" clId="{855F8F45-981D-444D-9F88-CAC1467DCE89}" dt="2020-07-28T21:35:44.714" v="202" actId="255"/>
          <ac:spMkLst>
            <pc:docMk/>
            <pc:sldMk cId="2950423043" sldId="268"/>
            <ac:spMk id="2" creationId="{24589333-06D1-40A6-956F-FFF324B96F6A}"/>
          </ac:spMkLst>
        </pc:spChg>
        <pc:spChg chg="add mod">
          <ac:chgData name="Claudia Coñuecar" userId="40a48c7a74c5fee3" providerId="LiveId" clId="{855F8F45-981D-444D-9F88-CAC1467DCE89}" dt="2020-07-28T21:38:32.661" v="218" actId="1076"/>
          <ac:spMkLst>
            <pc:docMk/>
            <pc:sldMk cId="2950423043" sldId="268"/>
            <ac:spMk id="3" creationId="{EB85B0DA-9ADC-4FA3-84D6-0FD4C163FED7}"/>
          </ac:spMkLst>
        </pc:spChg>
        <pc:spChg chg="mod">
          <ac:chgData name="Claudia Coñuecar" userId="40a48c7a74c5fee3" providerId="LiveId" clId="{855F8F45-981D-444D-9F88-CAC1467DCE89}" dt="2020-07-28T21:39:03.933" v="232" actId="5793"/>
          <ac:spMkLst>
            <pc:docMk/>
            <pc:sldMk cId="2950423043" sldId="268"/>
            <ac:spMk id="26627" creationId="{00000000-0000-0000-0000-000000000000}"/>
          </ac:spMkLst>
        </pc:spChg>
        <pc:picChg chg="mod">
          <ac:chgData name="Claudia Coñuecar" userId="40a48c7a74c5fee3" providerId="LiveId" clId="{855F8F45-981D-444D-9F88-CAC1467DCE89}" dt="2020-07-28T21:38:45.974" v="224" actId="14100"/>
          <ac:picMkLst>
            <pc:docMk/>
            <pc:sldMk cId="2950423043" sldId="268"/>
            <ac:picMk id="13316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29.846" v="217" actId="1076"/>
          <ac:picMkLst>
            <pc:docMk/>
            <pc:sldMk cId="2950423043" sldId="268"/>
            <ac:picMk id="13317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5:53.093" v="204" actId="1076"/>
          <ac:picMkLst>
            <pc:docMk/>
            <pc:sldMk cId="2950423043" sldId="268"/>
            <ac:picMk id="13318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9:09.317" v="233" actId="1076"/>
          <ac:picMkLst>
            <pc:docMk/>
            <pc:sldMk cId="2950423043" sldId="268"/>
            <ac:picMk id="13319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56.197" v="228" actId="1076"/>
          <ac:picMkLst>
            <pc:docMk/>
            <pc:sldMk cId="2950423043" sldId="268"/>
            <ac:picMk id="13320" creationId="{00000000-0000-0000-0000-000000000000}"/>
          </ac:picMkLst>
        </pc:picChg>
      </pc:sldChg>
      <pc:sldChg chg="addSp modSp new mod">
        <pc:chgData name="Claudia Coñuecar" userId="40a48c7a74c5fee3" providerId="LiveId" clId="{855F8F45-981D-444D-9F88-CAC1467DCE89}" dt="2020-07-28T21:41:38.912" v="272" actId="255"/>
        <pc:sldMkLst>
          <pc:docMk/>
          <pc:sldMk cId="2775956703" sldId="269"/>
        </pc:sldMkLst>
        <pc:spChg chg="mod">
          <ac:chgData name="Claudia Coñuecar" userId="40a48c7a74c5fee3" providerId="LiveId" clId="{855F8F45-981D-444D-9F88-CAC1467DCE89}" dt="2020-07-28T21:40:14.263" v="262" actId="20577"/>
          <ac:spMkLst>
            <pc:docMk/>
            <pc:sldMk cId="2775956703" sldId="269"/>
            <ac:spMk id="2" creationId="{BEF61329-1C2B-415E-BC87-904B522FEF59}"/>
          </ac:spMkLst>
        </pc:spChg>
        <pc:spChg chg="mod">
          <ac:chgData name="Claudia Coñuecar" userId="40a48c7a74c5fee3" providerId="LiveId" clId="{855F8F45-981D-444D-9F88-CAC1467DCE89}" dt="2020-07-28T21:41:38.912" v="272" actId="255"/>
          <ac:spMkLst>
            <pc:docMk/>
            <pc:sldMk cId="2775956703" sldId="269"/>
            <ac:spMk id="3" creationId="{9436B889-207B-496B-99A5-628038BD4C4D}"/>
          </ac:spMkLst>
        </pc:spChg>
        <pc:picChg chg="add mod">
          <ac:chgData name="Claudia Coñuecar" userId="40a48c7a74c5fee3" providerId="LiveId" clId="{855F8F45-981D-444D-9F88-CAC1467DCE89}" dt="2020-07-28T21:41:18.550" v="270" actId="14100"/>
          <ac:picMkLst>
            <pc:docMk/>
            <pc:sldMk cId="2775956703" sldId="269"/>
            <ac:picMk id="4" creationId="{74BDE45F-A977-4287-8452-581F37BC349D}"/>
          </ac:picMkLst>
        </pc:picChg>
        <pc:picChg chg="add mod">
          <ac:chgData name="Claudia Coñuecar" userId="40a48c7a74c5fee3" providerId="LiveId" clId="{855F8F45-981D-444D-9F88-CAC1467DCE89}" dt="2020-07-28T21:40:56.423" v="267" actId="1076"/>
          <ac:picMkLst>
            <pc:docMk/>
            <pc:sldMk cId="2775956703" sldId="269"/>
            <ac:picMk id="5" creationId="{FC3D14E3-9BC6-484B-B9D5-4E19BEE0FF15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8-03T01:06:32.958" v="1307" actId="20577"/>
        <pc:sldMkLst>
          <pc:docMk/>
          <pc:sldMk cId="3929794656" sldId="270"/>
        </pc:sldMkLst>
        <pc:spChg chg="del">
          <ac:chgData name="Claudia Coñuecar" userId="40a48c7a74c5fee3" providerId="LiveId" clId="{855F8F45-981D-444D-9F88-CAC1467DCE89}" dt="2020-07-28T21:42:18.009" v="274" actId="21"/>
          <ac:spMkLst>
            <pc:docMk/>
            <pc:sldMk cId="3929794656" sldId="270"/>
            <ac:spMk id="2" creationId="{24503619-3149-4E73-9A22-59D2CA77315D}"/>
          </ac:spMkLst>
        </pc:spChg>
        <pc:spChg chg="mod ord">
          <ac:chgData name="Claudia Coñuecar" userId="40a48c7a74c5fee3" providerId="LiveId" clId="{855F8F45-981D-444D-9F88-CAC1467DCE89}" dt="2020-08-03T01:06:32.958" v="1307" actId="20577"/>
          <ac:spMkLst>
            <pc:docMk/>
            <pc:sldMk cId="3929794656" sldId="270"/>
            <ac:spMk id="3" creationId="{A4305943-0BE4-44B9-923D-BC2814019B60}"/>
          </ac:spMkLst>
        </pc:spChg>
        <pc:spChg chg="add del mod">
          <ac:chgData name="Claudia Coñuecar" userId="40a48c7a74c5fee3" providerId="LiveId" clId="{855F8F45-981D-444D-9F88-CAC1467DCE89}" dt="2020-07-28T21:42:58.821" v="278" actId="21"/>
          <ac:spMkLst>
            <pc:docMk/>
            <pc:sldMk cId="3929794656" sldId="270"/>
            <ac:spMk id="9" creationId="{33025582-74BC-4F21-B66B-280C3089F262}"/>
          </ac:spMkLst>
        </pc:spChg>
        <pc:picChg chg="add mod">
          <ac:chgData name="Claudia Coñuecar" userId="40a48c7a74c5fee3" providerId="LiveId" clId="{855F8F45-981D-444D-9F88-CAC1467DCE89}" dt="2020-07-28T21:43:00.296" v="279" actId="27614"/>
          <ac:picMkLst>
            <pc:docMk/>
            <pc:sldMk cId="3929794656" sldId="270"/>
            <ac:picMk id="4" creationId="{1FB904CA-F730-4F6D-9928-ADDEF6B8EAAC}"/>
          </ac:picMkLst>
        </pc:picChg>
      </pc:sldChg>
      <pc:sldChg chg="addSp delSp modSp new del mod">
        <pc:chgData name="Claudia Coñuecar" userId="40a48c7a74c5fee3" providerId="LiveId" clId="{855F8F45-981D-444D-9F88-CAC1467DCE89}" dt="2020-07-28T21:49:08.051" v="364" actId="2696"/>
        <pc:sldMkLst>
          <pc:docMk/>
          <pc:sldMk cId="733528744" sldId="271"/>
        </pc:sldMkLst>
        <pc:spChg chg="del">
          <ac:chgData name="Claudia Coñuecar" userId="40a48c7a74c5fee3" providerId="LiveId" clId="{855F8F45-981D-444D-9F88-CAC1467DCE89}" dt="2020-07-28T21:43:30.585" v="286"/>
          <ac:spMkLst>
            <pc:docMk/>
            <pc:sldMk cId="733528744" sldId="271"/>
            <ac:spMk id="3" creationId="{AD437700-D5DE-42EA-A3C6-8D8A4C458FB4}"/>
          </ac:spMkLst>
        </pc:spChg>
        <pc:spChg chg="add mod">
          <ac:chgData name="Claudia Coñuecar" userId="40a48c7a74c5fee3" providerId="LiveId" clId="{855F8F45-981D-444D-9F88-CAC1467DCE89}" dt="2020-07-28T21:44:13.955" v="289" actId="21"/>
          <ac:spMkLst>
            <pc:docMk/>
            <pc:sldMk cId="733528744" sldId="271"/>
            <ac:spMk id="8" creationId="{D6BC1BA0-A513-4DF9-BC8D-52500BAD7EE2}"/>
          </ac:spMkLst>
        </pc:spChg>
        <pc:picChg chg="add del mod">
          <ac:chgData name="Claudia Coñuecar" userId="40a48c7a74c5fee3" providerId="LiveId" clId="{855F8F45-981D-444D-9F88-CAC1467DCE89}" dt="2020-07-28T21:44:13.955" v="289" actId="21"/>
          <ac:picMkLst>
            <pc:docMk/>
            <pc:sldMk cId="733528744" sldId="271"/>
            <ac:picMk id="5" creationId="{412F4FA4-D13D-49D7-A00C-B52965899BBA}"/>
          </ac:picMkLst>
        </pc:picChg>
        <pc:picChg chg="add">
          <ac:chgData name="Claudia Coñuecar" userId="40a48c7a74c5fee3" providerId="LiveId" clId="{855F8F45-981D-444D-9F88-CAC1467DCE89}" dt="2020-07-28T21:44:10.822" v="288"/>
          <ac:picMkLst>
            <pc:docMk/>
            <pc:sldMk cId="733528744" sldId="271"/>
            <ac:picMk id="6" creationId="{0E06DAD1-F4BF-4D34-96D9-DA7C76E7BDB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6:55.454" v="317" actId="1076"/>
        <pc:sldMkLst>
          <pc:docMk/>
          <pc:sldMk cId="3025919748" sldId="272"/>
        </pc:sldMkLst>
        <pc:spChg chg="del mod ord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2" creationId="{4CCC0ABC-E0CA-40CF-8962-8D86EF7308DE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3" creationId="{15AE7A47-00BE-467F-92BD-01B4C2DCED66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4" creationId="{DEC818D2-622B-4088-BB6B-C868D5C70823}"/>
          </ac:spMkLst>
        </pc:spChg>
        <pc:spChg chg="add del mod ord">
          <ac:chgData name="Claudia Coñuecar" userId="40a48c7a74c5fee3" providerId="LiveId" clId="{855F8F45-981D-444D-9F88-CAC1467DCE89}" dt="2020-07-28T21:45:04.514" v="294" actId="26606"/>
          <ac:spMkLst>
            <pc:docMk/>
            <pc:sldMk cId="3025919748" sldId="272"/>
            <ac:spMk id="5" creationId="{E410E174-89D7-4FC5-84C3-C48F31B26BC1}"/>
          </ac:spMkLst>
        </pc:spChg>
        <pc:spChg chg="add del mod">
          <ac:chgData name="Claudia Coñuecar" userId="40a48c7a74c5fee3" providerId="LiveId" clId="{855F8F45-981D-444D-9F88-CAC1467DCE89}" dt="2020-07-28T21:45:25.835" v="296"/>
          <ac:spMkLst>
            <pc:docMk/>
            <pc:sldMk cId="3025919748" sldId="272"/>
            <ac:spMk id="7" creationId="{8335249E-A674-4E97-8F89-EDB82A796C60}"/>
          </ac:spMkLst>
        </pc:spChg>
        <pc:spChg chg="add mod">
          <ac:chgData name="Claudia Coñuecar" userId="40a48c7a74c5fee3" providerId="LiveId" clId="{855F8F45-981D-444D-9F88-CAC1467DCE89}" dt="2020-07-28T21:46:09.625" v="313" actId="255"/>
          <ac:spMkLst>
            <pc:docMk/>
            <pc:sldMk cId="3025919748" sldId="272"/>
            <ac:spMk id="11" creationId="{4D9723F9-A22F-4A90-94D2-04236CBCF49C}"/>
          </ac:spMkLst>
        </pc:spChg>
        <pc:spChg chg="add mod">
          <ac:chgData name="Claudia Coñuecar" userId="40a48c7a74c5fee3" providerId="LiveId" clId="{855F8F45-981D-444D-9F88-CAC1467DCE89}" dt="2020-07-28T21:46:19.035" v="314" actId="255"/>
          <ac:spMkLst>
            <pc:docMk/>
            <pc:sldMk cId="3025919748" sldId="272"/>
            <ac:spMk id="13" creationId="{6B836874-4818-43D0-ACB3-DF3EB45C84F2}"/>
          </ac:spMkLst>
        </pc:spChg>
        <pc:picChg chg="add mod">
          <ac:chgData name="Claudia Coñuecar" userId="40a48c7a74c5fee3" providerId="LiveId" clId="{855F8F45-981D-444D-9F88-CAC1467DCE89}" dt="2020-07-28T21:46:26.221" v="315" actId="14100"/>
          <ac:picMkLst>
            <pc:docMk/>
            <pc:sldMk cId="3025919748" sldId="272"/>
            <ac:picMk id="6" creationId="{55901571-609E-4152-9EC3-B65DECA0243D}"/>
          </ac:picMkLst>
        </pc:picChg>
        <pc:picChg chg="add mod">
          <ac:chgData name="Claudia Coñuecar" userId="40a48c7a74c5fee3" providerId="LiveId" clId="{855F8F45-981D-444D-9F88-CAC1467DCE89}" dt="2020-07-28T21:46:55.454" v="317" actId="1076"/>
          <ac:picMkLst>
            <pc:docMk/>
            <pc:sldMk cId="3025919748" sldId="272"/>
            <ac:picMk id="8" creationId="{2B73B7EC-3959-4250-B150-A6A279BD575D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8:48.333" v="363" actId="14100"/>
        <pc:sldMkLst>
          <pc:docMk/>
          <pc:sldMk cId="1313419217" sldId="273"/>
        </pc:sldMkLst>
        <pc:spChg chg="del mod ord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2" creationId="{A516015F-906B-4F70-9560-562F3962E61A}"/>
          </ac:spMkLst>
        </pc:spChg>
        <pc:spChg chg="add 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3" creationId="{941BC83C-5F29-4E45-B059-5C6B242DAC52}"/>
          </ac:spMkLst>
        </pc:spChg>
        <pc:spChg chg="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4" creationId="{5C9E8613-60B7-4131-B4EC-652B62CB6BDE}"/>
          </ac:spMkLst>
        </pc:spChg>
        <pc:spChg chg="add del mod ord">
          <ac:chgData name="Claudia Coñuecar" userId="40a48c7a74c5fee3" providerId="LiveId" clId="{855F8F45-981D-444D-9F88-CAC1467DCE89}" dt="2020-07-28T21:48:01.911" v="324" actId="26606"/>
          <ac:spMkLst>
            <pc:docMk/>
            <pc:sldMk cId="1313419217" sldId="273"/>
            <ac:spMk id="6" creationId="{CABD2756-6399-4E76-BE6A-BAC8A1D2ADC6}"/>
          </ac:spMkLst>
        </pc:spChg>
        <pc:spChg chg="add mod">
          <ac:chgData name="Claudia Coñuecar" userId="40a48c7a74c5fee3" providerId="LiveId" clId="{855F8F45-981D-444D-9F88-CAC1467DCE89}" dt="2020-07-28T21:48:48.333" v="363" actId="14100"/>
          <ac:spMkLst>
            <pc:docMk/>
            <pc:sldMk cId="1313419217" sldId="273"/>
            <ac:spMk id="12" creationId="{E83E8480-6DB9-4C43-BEE8-5CC11BB634FA}"/>
          </ac:spMkLst>
        </pc:spChg>
        <pc:spChg chg="add del mod">
          <ac:chgData name="Claudia Coñuecar" userId="40a48c7a74c5fee3" providerId="LiveId" clId="{855F8F45-981D-444D-9F88-CAC1467DCE89}" dt="2020-07-28T21:48:43.375" v="362" actId="21"/>
          <ac:spMkLst>
            <pc:docMk/>
            <pc:sldMk cId="1313419217" sldId="273"/>
            <ac:spMk id="14" creationId="{EA49C076-DA2B-41DE-A3C2-E574E0CD564F}"/>
          </ac:spMkLst>
        </pc:spChg>
        <pc:picChg chg="add del mod">
          <ac:chgData name="Claudia Coñuecar" userId="40a48c7a74c5fee3" providerId="LiveId" clId="{855F8F45-981D-444D-9F88-CAC1467DCE89}" dt="2020-07-28T21:47:36.002" v="320"/>
          <ac:picMkLst>
            <pc:docMk/>
            <pc:sldMk cId="1313419217" sldId="273"/>
            <ac:picMk id="5" creationId="{1E8E4933-6F92-439B-B11C-2EB923F46A43}"/>
          </ac:picMkLst>
        </pc:picChg>
        <pc:picChg chg="add mod">
          <ac:chgData name="Claudia Coñuecar" userId="40a48c7a74c5fee3" providerId="LiveId" clId="{855F8F45-981D-444D-9F88-CAC1467DCE89}" dt="2020-07-28T21:48:21.325" v="327" actId="1076"/>
          <ac:picMkLst>
            <pc:docMk/>
            <pc:sldMk cId="1313419217" sldId="273"/>
            <ac:picMk id="7" creationId="{2417F3EE-A2EB-4428-96CD-443EF79EF27B}"/>
          </ac:picMkLst>
        </pc:picChg>
        <pc:picChg chg="add mod">
          <ac:chgData name="Claudia Coñuecar" userId="40a48c7a74c5fee3" providerId="LiveId" clId="{855F8F45-981D-444D-9F88-CAC1467DCE89}" dt="2020-07-28T21:48:23.062" v="328" actId="1076"/>
          <ac:picMkLst>
            <pc:docMk/>
            <pc:sldMk cId="1313419217" sldId="273"/>
            <ac:picMk id="8" creationId="{FEF70143-7F52-4A1E-AAD0-DB85442B9F5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50:43.717" v="392"/>
        <pc:sldMkLst>
          <pc:docMk/>
          <pc:sldMk cId="1169379755" sldId="274"/>
        </pc:sldMkLst>
        <pc:spChg chg="del mod ord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2" creationId="{30423055-B8EA-41CA-8460-B9ABFE81613A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3" creationId="{6284E1BF-CED4-4B1F-ACA4-D5BBA8D899F1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4" creationId="{306A197B-7A89-4A97-ACD4-CBD723C6C919}"/>
          </ac:spMkLst>
        </pc:spChg>
        <pc:spChg chg="add mod ord">
          <ac:chgData name="Claudia Coñuecar" userId="40a48c7a74c5fee3" providerId="LiveId" clId="{855F8F45-981D-444D-9F88-CAC1467DCE89}" dt="2020-07-28T21:49:30.230" v="386" actId="20577"/>
          <ac:spMkLst>
            <pc:docMk/>
            <pc:sldMk cId="1169379755" sldId="274"/>
            <ac:spMk id="5" creationId="{0BBF5676-2EB0-409F-AA44-94DB888AB747}"/>
          </ac:spMkLst>
        </pc:spChg>
        <pc:picChg chg="add mod">
          <ac:chgData name="Claudia Coñuecar" userId="40a48c7a74c5fee3" providerId="LiveId" clId="{855F8F45-981D-444D-9F88-CAC1467DCE89}" dt="2020-07-28T21:50:43.717" v="392"/>
          <ac:picMkLst>
            <pc:docMk/>
            <pc:sldMk cId="1169379755" sldId="274"/>
            <ac:picMk id="6" creationId="{37039A0F-81AC-4F76-B454-A2364479FC83}"/>
          </ac:picMkLst>
        </pc:picChg>
        <pc:picChg chg="add mod">
          <ac:chgData name="Claudia Coñuecar" userId="40a48c7a74c5fee3" providerId="LiveId" clId="{855F8F45-981D-444D-9F88-CAC1467DCE89}" dt="2020-07-28T21:50:33.125" v="391"/>
          <ac:picMkLst>
            <pc:docMk/>
            <pc:sldMk cId="1169379755" sldId="274"/>
            <ac:picMk id="7" creationId="{8BB95870-2DA3-456A-9E07-6AFBD4A2BE2E}"/>
          </ac:picMkLst>
        </pc:picChg>
      </pc:sldChg>
      <pc:sldChg chg="addSp modSp new mod modAnim">
        <pc:chgData name="Claudia Coñuecar" userId="40a48c7a74c5fee3" providerId="LiveId" clId="{855F8F45-981D-444D-9F88-CAC1467DCE89}" dt="2020-07-28T21:58:49.827" v="565" actId="255"/>
        <pc:sldMkLst>
          <pc:docMk/>
          <pc:sldMk cId="970468181" sldId="275"/>
        </pc:sldMkLst>
        <pc:spChg chg="mod">
          <ac:chgData name="Claudia Coñuecar" userId="40a48c7a74c5fee3" providerId="LiveId" clId="{855F8F45-981D-444D-9F88-CAC1467DCE89}" dt="2020-07-28T21:51:07.426" v="410" actId="20577"/>
          <ac:spMkLst>
            <pc:docMk/>
            <pc:sldMk cId="970468181" sldId="275"/>
            <ac:spMk id="2" creationId="{CF8EAC15-81D5-417F-9352-E0B85D28927F}"/>
          </ac:spMkLst>
        </pc:spChg>
        <pc:spChg chg="add mod">
          <ac:chgData name="Claudia Coñuecar" userId="40a48c7a74c5fee3" providerId="LiveId" clId="{855F8F45-981D-444D-9F88-CAC1467DCE89}" dt="2020-07-28T21:55:39.566" v="464" actId="20577"/>
          <ac:spMkLst>
            <pc:docMk/>
            <pc:sldMk cId="970468181" sldId="275"/>
            <ac:spMk id="4" creationId="{56C3A219-3DE9-4F6F-BB3B-413CE20AE63C}"/>
          </ac:spMkLst>
        </pc:spChg>
        <pc:spChg chg="add mod">
          <ac:chgData name="Claudia Coñuecar" userId="40a48c7a74c5fee3" providerId="LiveId" clId="{855F8F45-981D-444D-9F88-CAC1467DCE89}" dt="2020-07-28T21:56:16.286" v="472" actId="1076"/>
          <ac:spMkLst>
            <pc:docMk/>
            <pc:sldMk cId="970468181" sldId="275"/>
            <ac:spMk id="5" creationId="{B84B2A1F-75BB-4026-A979-5AB25D9F4CB1}"/>
          </ac:spMkLst>
        </pc:spChg>
        <pc:spChg chg="add mod">
          <ac:chgData name="Claudia Coñuecar" userId="40a48c7a74c5fee3" providerId="LiveId" clId="{855F8F45-981D-444D-9F88-CAC1467DCE89}" dt="2020-07-28T21:58:49.827" v="565" actId="255"/>
          <ac:spMkLst>
            <pc:docMk/>
            <pc:sldMk cId="970468181" sldId="275"/>
            <ac:spMk id="6" creationId="{7AA34DCE-F28D-47D0-A06A-646519539C37}"/>
          </ac:spMkLst>
        </pc:spChg>
        <pc:picChg chg="add mod">
          <ac:chgData name="Claudia Coñuecar" userId="40a48c7a74c5fee3" providerId="LiveId" clId="{855F8F45-981D-444D-9F88-CAC1467DCE89}" dt="2020-07-28T21:51:58.741" v="413" actId="1076"/>
          <ac:picMkLst>
            <pc:docMk/>
            <pc:sldMk cId="970468181" sldId="275"/>
            <ac:picMk id="3" creationId="{6D2AB549-3D0A-4BB0-94EF-1A3697D4BE30}"/>
          </ac:picMkLst>
        </pc:picChg>
      </pc:sldChg>
      <pc:sldChg chg="addSp modSp new mod modClrScheme chgLayout">
        <pc:chgData name="Claudia Coñuecar" userId="40a48c7a74c5fee3" providerId="LiveId" clId="{855F8F45-981D-444D-9F88-CAC1467DCE89}" dt="2020-07-28T22:40:53.102" v="1306" actId="20577"/>
        <pc:sldMkLst>
          <pc:docMk/>
          <pc:sldMk cId="284562489" sldId="276"/>
        </pc:sldMkLst>
        <pc:spChg chg="mod ord">
          <ac:chgData name="Claudia Coñuecar" userId="40a48c7a74c5fee3" providerId="LiveId" clId="{855F8F45-981D-444D-9F88-CAC1467DCE89}" dt="2020-07-28T21:59:14.523" v="602" actId="700"/>
          <ac:spMkLst>
            <pc:docMk/>
            <pc:sldMk cId="284562489" sldId="276"/>
            <ac:spMk id="2" creationId="{28FC6817-EB24-4264-B9F3-B9DC424036DD}"/>
          </ac:spMkLst>
        </pc:spChg>
        <pc:spChg chg="add mod ord">
          <ac:chgData name="Claudia Coñuecar" userId="40a48c7a74c5fee3" providerId="LiveId" clId="{855F8F45-981D-444D-9F88-CAC1467DCE89}" dt="2020-07-28T22:40:53.102" v="1306" actId="20577"/>
          <ac:spMkLst>
            <pc:docMk/>
            <pc:sldMk cId="284562489" sldId="276"/>
            <ac:spMk id="3" creationId="{14843257-9735-4A6B-9A49-17CA9E002155}"/>
          </ac:spMkLst>
        </pc:spChg>
      </pc:sldChg>
      <pc:sldChg chg="addSp delSp modSp new mod modClrScheme chgLayout">
        <pc:chgData name="Claudia Coñuecar" userId="40a48c7a74c5fee3" providerId="LiveId" clId="{855F8F45-981D-444D-9F88-CAC1467DCE89}" dt="2020-07-28T22:40:05.072" v="1304" actId="255"/>
        <pc:sldMkLst>
          <pc:docMk/>
          <pc:sldMk cId="2975776453" sldId="277"/>
        </pc:sldMkLst>
        <pc:spChg chg="del mod ord">
          <ac:chgData name="Claudia Coñuecar" userId="40a48c7a74c5fee3" providerId="LiveId" clId="{855F8F45-981D-444D-9F88-CAC1467DCE89}" dt="2020-07-28T22:37:48.425" v="1243" actId="700"/>
          <ac:spMkLst>
            <pc:docMk/>
            <pc:sldMk cId="2975776453" sldId="277"/>
            <ac:spMk id="2" creationId="{62974E6C-DD36-4133-A7BC-C8C7A34FFA8A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3" creationId="{3710CE8D-4702-4620-939A-12122434B42C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4" creationId="{E5EADCFA-65B0-4045-B9AC-25CB67D60FC0}"/>
          </ac:spMkLst>
        </pc:spChg>
        <pc:spChg chg="add mod ord">
          <ac:chgData name="Claudia Coñuecar" userId="40a48c7a74c5fee3" providerId="LiveId" clId="{855F8F45-981D-444D-9F88-CAC1467DCE89}" dt="2020-07-28T22:39:53.658" v="1303" actId="26606"/>
          <ac:spMkLst>
            <pc:docMk/>
            <pc:sldMk cId="2975776453" sldId="277"/>
            <ac:spMk id="5" creationId="{53BAA9FD-8144-46A9-B0FB-4BE209CFA500}"/>
          </ac:spMkLst>
        </pc:spChg>
        <pc:spChg chg="add del mod ord">
          <ac:chgData name="Claudia Coñuecar" userId="40a48c7a74c5fee3" providerId="LiveId" clId="{855F8F45-981D-444D-9F88-CAC1467DCE89}" dt="2020-07-28T22:37:54.292" v="1245"/>
          <ac:spMkLst>
            <pc:docMk/>
            <pc:sldMk cId="2975776453" sldId="277"/>
            <ac:spMk id="6" creationId="{C6CC9E91-B6AE-4686-BFBF-0E18322365D9}"/>
          </ac:spMkLst>
        </pc:spChg>
        <pc:spChg chg="add mod ord">
          <ac:chgData name="Claudia Coñuecar" userId="40a48c7a74c5fee3" providerId="LiveId" clId="{855F8F45-981D-444D-9F88-CAC1467DCE89}" dt="2020-07-28T22:40:05.072" v="1304" actId="255"/>
          <ac:spMkLst>
            <pc:docMk/>
            <pc:sldMk cId="2975776453" sldId="277"/>
            <ac:spMk id="7" creationId="{0A29A8E3-7E9D-4725-8C16-1AEFA0ABACF7}"/>
          </ac:spMkLst>
        </pc:spChg>
        <pc:picChg chg="add mod">
          <ac:chgData name="Claudia Coñuecar" userId="40a48c7a74c5fee3" providerId="LiveId" clId="{855F8F45-981D-444D-9F88-CAC1467DCE89}" dt="2020-07-28T22:39:53.658" v="1303" actId="26606"/>
          <ac:picMkLst>
            <pc:docMk/>
            <pc:sldMk cId="2975776453" sldId="277"/>
            <ac:picMk id="8" creationId="{9917D647-8750-40C2-B42A-8479D96F2EC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Plazo de entrega: 14 de Agosto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E8D2E69-0173-4BD3-B96A-7A9C5DD12B47}">
      <dgm:prSet custT="1"/>
      <dgm:spPr/>
      <dgm:t>
        <a:bodyPr rtlCol="0"/>
        <a:lstStyle/>
        <a:p>
          <a:pPr rtl="0"/>
          <a:r>
            <a:rPr lang="es-ES" sz="1600" b="1" noProof="0" dirty="0">
              <a:solidFill>
                <a:schemeClr val="bg1"/>
              </a:solidFill>
            </a:rPr>
            <a:t>+56978961502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Buzón de tareas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cconuecar@emmanuel.cl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899740" y="804321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35606" y="2798618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538574" y="2798618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</dsp:txBody>
      <dsp:txXfrm>
        <a:off x="7041543" y="2798618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2788877" y="1557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Plazo de entrega: 14 de Agosto</a:t>
          </a:r>
        </a:p>
      </dsp:txBody>
      <dsp:txXfrm>
        <a:off x="2844913" y="57593"/>
        <a:ext cx="1653948" cy="1035841"/>
      </dsp:txXfrm>
    </dsp:sp>
    <dsp:sp modelId="{C8571390-81D5-4CB3-85C5-E4D11E7CFD6A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2790339" y="225096"/>
              </a:moveTo>
              <a:arcTo wR="1894636" hR="1894636" stAng="17892804" swAng="26230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4683514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bg1"/>
              </a:solidFill>
            </a:rPr>
            <a:t>+56978961502</a:t>
          </a:r>
        </a:p>
      </dsp:txBody>
      <dsp:txXfrm>
        <a:off x="4739550" y="1952229"/>
        <a:ext cx="1653948" cy="1035841"/>
      </dsp:txXfrm>
    </dsp:sp>
    <dsp:sp modelId="{48BB7BDC-C048-4E69-ACAB-ECF95ED26C20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3695838" y="2482275"/>
              </a:moveTo>
              <a:arcTo wR="1894636" hR="1894636" stAng="1084130" swAng="262306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2788877" y="3790830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noProof="0" dirty="0">
              <a:solidFill>
                <a:schemeClr val="bg1"/>
              </a:solidFill>
            </a:rPr>
            <a:t>Buzón de tareas</a:t>
          </a:r>
        </a:p>
      </dsp:txBody>
      <dsp:txXfrm>
        <a:off x="2844913" y="3846866"/>
        <a:ext cx="1653948" cy="1035841"/>
      </dsp:txXfrm>
    </dsp:sp>
    <dsp:sp modelId="{C747AAAB-C295-45F8-80B3-C14658BB07BE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98934" y="3564177"/>
              </a:moveTo>
              <a:arcTo wR="1894636" hR="1894636" stAng="7092804" swAng="262306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894240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cconuecar@emmanuel.cl</a:t>
          </a:r>
        </a:p>
      </dsp:txBody>
      <dsp:txXfrm>
        <a:off x="950276" y="1952229"/>
        <a:ext cx="1653948" cy="1035841"/>
      </dsp:txXfrm>
    </dsp:sp>
    <dsp:sp modelId="{5ACEEF5B-7780-407E-9A1B-DD9AD3C9D5C6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3434" y="1306997"/>
              </a:moveTo>
              <a:arcTo wR="1894636" hR="1894636" stAng="11884130" swAng="262306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02/08/2020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02/08/2020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714" y="1676171"/>
            <a:ext cx="3238829" cy="3252231"/>
          </a:xfrm>
        </p:spPr>
        <p:txBody>
          <a:bodyPr rtlCol="0">
            <a:normAutofit/>
          </a:bodyPr>
          <a:lstStyle/>
          <a:p>
            <a:r>
              <a:rPr lang="es-CL" sz="4800" dirty="0"/>
              <a:t>Clase Música</a:t>
            </a:r>
            <a:endParaRPr lang="es-ES" sz="4800" dirty="0">
              <a:solidFill>
                <a:srgbClr val="FFFFFF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3704" y="4355043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solidFill>
                  <a:srgbClr val="FFFFFF"/>
                </a:solidFill>
              </a:rPr>
              <a:t>6° Básico</a:t>
            </a:r>
          </a:p>
          <a:p>
            <a:pPr rtl="0"/>
            <a:r>
              <a:rPr lang="es-ES" sz="2000" dirty="0">
                <a:solidFill>
                  <a:srgbClr val="FFFFFF"/>
                </a:solidFill>
              </a:rPr>
              <a:t>Prof. Claudia Coñuecar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63990-B28C-40C6-9D09-158FF04DC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96" y="1369275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EAC15-81D5-417F-9352-E0B85D28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pic>
        <p:nvPicPr>
          <p:cNvPr id="3" name="canten los charangos">
            <a:hlinkClick r:id="" action="ppaction://media"/>
            <a:extLst>
              <a:ext uri="{FF2B5EF4-FFF2-40B4-BE49-F238E27FC236}">
                <a16:creationId xmlns:a16="http://schemas.microsoft.com/office/drawing/2014/main" id="{6D2AB549-3D0A-4BB0-94EF-1A3697D4B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9050" y="3330575"/>
            <a:ext cx="406400" cy="406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C3A219-3DE9-4F6F-BB3B-413CE20AE63C}"/>
              </a:ext>
            </a:extLst>
          </p:cNvPr>
          <p:cNvSpPr txBox="1"/>
          <p:nvPr/>
        </p:nvSpPr>
        <p:spPr>
          <a:xfrm>
            <a:off x="2638425" y="2447925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Escucha la canción que está en el ícono de volumen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84B2A1F-75BB-4026-A979-5AB25D9F4CB1}"/>
              </a:ext>
            </a:extLst>
          </p:cNvPr>
          <p:cNvSpPr/>
          <p:nvPr/>
        </p:nvSpPr>
        <p:spPr>
          <a:xfrm rot="8873104">
            <a:off x="7129498" y="3036387"/>
            <a:ext cx="1195030" cy="429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A34DCE-F28D-47D0-A06A-646519539C37}"/>
              </a:ext>
            </a:extLst>
          </p:cNvPr>
          <p:cNvSpPr txBox="1"/>
          <p:nvPr/>
        </p:nvSpPr>
        <p:spPr>
          <a:xfrm>
            <a:off x="1219200" y="4489864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Si no puedes escuchar la canción, acá está el link: https://youtu.be/4_k3S30FtG8</a:t>
            </a:r>
          </a:p>
        </p:txBody>
      </p:sp>
    </p:spTree>
    <p:extLst>
      <p:ext uri="{BB962C8B-B14F-4D97-AF65-F5344CB8AC3E}">
        <p14:creationId xmlns:p14="http://schemas.microsoft.com/office/powerpoint/2010/main" val="9704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BAA9FD-8144-46A9-B0FB-4BE209CF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sz="4400" dirty="0"/>
              <a:t>Letra “Quirquincho Nortino” Mazapán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17D647-8750-40C2-B42A-8479D96F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9" r="1" b="16105"/>
          <a:stretch/>
        </p:blipFill>
        <p:spPr>
          <a:xfrm>
            <a:off x="1066800" y="2103120"/>
            <a:ext cx="4754880" cy="3749040"/>
          </a:xfrm>
          <a:prstGeom prst="rect">
            <a:avLst/>
          </a:prstGeom>
          <a:noFill/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A29A8E3-7E9D-4725-8C16-1AEFA0ABAC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70320" y="2103120"/>
            <a:ext cx="4754880" cy="3749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Canten los charangos cachimbo chango a bailar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Las penas del quirquincho nortino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effectLst/>
              </a:rPr>
              <a:t>vamo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 a contar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Va con la camanchaca escucha a los sapos cantar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Tan bello era el sonido quirquincho quiso igualar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Vino un brujo y le dijo quirquincho tu alma me das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Y a cambio yo te entrego la voz mas bella que hay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Triste va la vizcacha el quirquincho nunca mas vio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Solo quedo su canto ya que en charango se convirtió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Canten los charangos cachimbo chango a </a:t>
            </a:r>
            <a: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  <a:t>bailar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  <a:t>Vive el quirquincho nortino vive al cantar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s-CL" altLang="es-CL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7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C6817-EB24-4264-B9F3-B9DC4240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Contesta las siguientes 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43257-9735-4A6B-9A49-17CA9E00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.- ¿Cuál es la influencia que tiene la zona folclórica del norte?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Nombra tres instrumentos del folclore de la zona norte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¿De qué material se puede hacer un charango?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¿Cuál es la relación que tiene el quirquincho con el charango?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Con respecto a la canción “Quirquincho Nortino”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¿A quien quiso igualar su sonido el Quirquincho?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le pidió el brujo al Quirquincho?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pasó con al final con el pobre Quirquincho?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56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85" y="375894"/>
            <a:ext cx="4810815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es-ES" sz="3200" dirty="0"/>
              <a:t>Información</a:t>
            </a:r>
          </a:p>
        </p:txBody>
      </p:sp>
      <p:graphicFrame>
        <p:nvGraphicFramePr>
          <p:cNvPr id="10" name="Marcador de posición de contenido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023314"/>
              </p:ext>
            </p:extLst>
          </p:nvPr>
        </p:nvGraphicFramePr>
        <p:xfrm>
          <a:off x="4038600" y="1095375"/>
          <a:ext cx="7343775" cy="494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7C7603A-1904-4A79-A5CE-B0AF7656F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949" y="2308224"/>
            <a:ext cx="3190875" cy="2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35566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214" y="643464"/>
            <a:ext cx="3321902" cy="557107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dirty="0"/>
              <a:t>Folclore Zona Norte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A561E2-FA9F-48E4-A7E2-1A04F706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04" y="942975"/>
            <a:ext cx="5610225" cy="4270797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 </a:t>
            </a:r>
            <a:r>
              <a:rPr lang="es-ES" sz="2000" b="1" dirty="0"/>
              <a:t>zona norte</a:t>
            </a:r>
            <a:r>
              <a:rPr lang="es-ES" sz="2000" dirty="0"/>
              <a:t> se caracteriza por diversas manifestaciones culturales que combinan la influencia de los pueblos indígenas andinos con la de los conquistadores hispanos y los esclavos , a las que se suma la importancia de las festividades y tradiciones religiosas, destacándose las diabladas y la Fiesta de La Tirana.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4E011-FFF4-40DF-B36A-133924A1D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t="17583" r="13023"/>
          <a:stretch/>
        </p:blipFill>
        <p:spPr>
          <a:xfrm>
            <a:off x="2955463" y="3577926"/>
            <a:ext cx="2956224" cy="24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4076" y="3571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/>
              <a:t>Instrumentos Zona Norte</a:t>
            </a:r>
            <a:endParaRPr lang="es-ES" dirty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3475" y="1680221"/>
            <a:ext cx="8467725" cy="47942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Quena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 err="1"/>
              <a:t>Tarka</a:t>
            </a: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Charango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2271400" lvl="8" indent="0">
              <a:lnSpc>
                <a:spcPct val="80000"/>
              </a:lnSpc>
              <a:buNone/>
              <a:defRPr/>
            </a:pPr>
            <a:r>
              <a:rPr lang="es-CL" sz="2400" dirty="0"/>
              <a:t>                                           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3316" name="Picture 5" descr="Perou-que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220" y="1500174"/>
            <a:ext cx="1319213" cy="11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7646B_ZamponaZanga_15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7426" y="1609543"/>
            <a:ext cx="1143008" cy="15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BF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5837" y="4549172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11culturacharan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953" y="4354363"/>
            <a:ext cx="13192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P9352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6" y="2837655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589333-06D1-40A6-956F-FFF324B96F6A}"/>
              </a:ext>
            </a:extLst>
          </p:cNvPr>
          <p:cNvSpPr txBox="1"/>
          <p:nvPr/>
        </p:nvSpPr>
        <p:spPr>
          <a:xfrm>
            <a:off x="8848070" y="389269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Bombo Nortino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85B0DA-9ADC-4FA3-84D6-0FD4C163FED7}"/>
              </a:ext>
            </a:extLst>
          </p:cNvPr>
          <p:cNvSpPr txBox="1"/>
          <p:nvPr/>
        </p:nvSpPr>
        <p:spPr>
          <a:xfrm>
            <a:off x="9629791" y="197668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Zampoña</a:t>
            </a:r>
          </a:p>
        </p:txBody>
      </p:sp>
    </p:spTree>
    <p:extLst>
      <p:ext uri="{BB962C8B-B14F-4D97-AF65-F5344CB8AC3E}">
        <p14:creationId xmlns:p14="http://schemas.microsoft.com/office/powerpoint/2010/main" val="295042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1329-1C2B-415E-BC87-904B522F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Nortino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6B889-207B-496B-99A5-628038BD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El Charango es un instrumento de cuerdas pulsadas que se pueden tocar con la mano, con una “uñeta” o “púa”. Tiene 5 pares de cuerdas y se compone de caja acústica, mástil, clavijero y cuerdas.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BDE45F-A977-4287-8452-581F37BC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33" y="3541680"/>
            <a:ext cx="2926334" cy="2213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3D14E3-9BC6-484B-B9D5-4E19BEE0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06" y="3738789"/>
            <a:ext cx="290194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, animal&#10;&#10;Descripción generada automáticamente">
            <a:extLst>
              <a:ext uri="{FF2B5EF4-FFF2-40B4-BE49-F238E27FC236}">
                <a16:creationId xmlns:a16="http://schemas.microsoft.com/office/drawing/2014/main" id="{1FB904CA-F730-4F6D-9928-ADDEF6B8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81" y="237744"/>
            <a:ext cx="53613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05943-0BE4-44B9-923D-BC281401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104900"/>
            <a:ext cx="2432304" cy="4683252"/>
          </a:xfrm>
        </p:spPr>
        <p:txBody>
          <a:bodyPr>
            <a:normAutofit/>
          </a:bodyPr>
          <a:lstStyle/>
          <a:p>
            <a:r>
              <a:rPr lang="es-CL" sz="2400" dirty="0"/>
              <a:t>El Charango Nortino, en sus inicios se hizo de un animalito llamado “Quirquincho” o “Armadillos” que vive en la zona Norte de nuestro país.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979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9723F9-A22F-4A90-94D2-04236CBC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011936"/>
          </a:xfrm>
        </p:spPr>
        <p:txBody>
          <a:bodyPr/>
          <a:lstStyle/>
          <a:p>
            <a:r>
              <a:rPr lang="en-US" dirty="0"/>
              <a:t>Quirquincho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901571-609E-4152-9EC3-B65DECA0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37744"/>
            <a:ext cx="3441158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B836874-4818-43D0-ACB3-DF3EB45C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Autofit/>
          </a:bodyPr>
          <a:lstStyle/>
          <a:p>
            <a:pPr algn="ctr"/>
            <a:r>
              <a:rPr lang="es-CL" sz="2000" dirty="0"/>
              <a:t>Ubicación del hábitat del Quirquincho:</a:t>
            </a:r>
          </a:p>
          <a:p>
            <a:endParaRPr lang="es-CL" sz="2000" dirty="0"/>
          </a:p>
          <a:p>
            <a:pPr algn="ctr"/>
            <a:r>
              <a:rPr lang="es-CL" sz="2000" dirty="0"/>
              <a:t>Tarapacá (I región) y Antofagasta (II región) por sobre los 3.000 m de altitud.</a:t>
            </a:r>
            <a:br>
              <a:rPr lang="es-CL" sz="2000" dirty="0"/>
            </a:br>
            <a:endParaRPr lang="en-U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3B7EC-3959-4250-B150-A6A279BD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82" y="750252"/>
            <a:ext cx="28098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3E8480-6DB9-4C43-BEE8-5CC11BB6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3292221"/>
          </a:xfrm>
        </p:spPr>
        <p:txBody>
          <a:bodyPr/>
          <a:lstStyle/>
          <a:p>
            <a:r>
              <a:rPr lang="en-US" dirty="0"/>
              <a:t>Charango de Quirquincho</a:t>
            </a:r>
          </a:p>
        </p:txBody>
      </p:sp>
      <p:pic>
        <p:nvPicPr>
          <p:cNvPr id="7" name="Picture 2" descr="http://www.familiagarciatrillo.com/blog/wp-content/uploads/2008/09/charango_vistas.jpg">
            <a:extLst>
              <a:ext uri="{FF2B5EF4-FFF2-40B4-BE49-F238E27FC236}">
                <a16:creationId xmlns:a16="http://schemas.microsoft.com/office/drawing/2014/main" id="{2417F3EE-A2EB-4428-96CD-443EF79E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9" y="780085"/>
            <a:ext cx="8601076" cy="35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F70143-7F52-4A1E-AAD0-DB85442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1" y="4548547"/>
            <a:ext cx="260321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BF5676-2EB0-409F-AA44-94DB888A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de Madera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039A0F-81AC-4F76-B454-A2364479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47" y="2123275"/>
            <a:ext cx="2414225" cy="381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B95870-2DA3-456A-9E07-6AFBD4A2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20" y="231394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9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">
      <a:dk1>
        <a:sysClr val="windowText" lastClr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Panorámica</PresentationFormat>
  <Paragraphs>67</Paragraphs>
  <Slides>13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Savon</vt:lpstr>
      <vt:lpstr>Clase Música</vt:lpstr>
      <vt:lpstr>Folclore</vt:lpstr>
      <vt:lpstr>Folclore Zona Norte</vt:lpstr>
      <vt:lpstr>Instrumentos Zona Norte</vt:lpstr>
      <vt:lpstr>Charango Nortino</vt:lpstr>
      <vt:lpstr>Presentación de PowerPoint</vt:lpstr>
      <vt:lpstr>Quirquincho</vt:lpstr>
      <vt:lpstr>Charango de Quirquincho</vt:lpstr>
      <vt:lpstr>Charango de Madera</vt:lpstr>
      <vt:lpstr>Actividad Musical</vt:lpstr>
      <vt:lpstr>Letra “Quirquincho Nortino” Mazapán</vt:lpstr>
      <vt:lpstr>Contesta las siguientes preguntas: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Música</dc:title>
  <dc:creator>Claudia Coñuecar</dc:creator>
  <cp:lastModifiedBy>Claudia Coñuecar</cp:lastModifiedBy>
  <cp:revision>1</cp:revision>
  <dcterms:created xsi:type="dcterms:W3CDTF">2020-07-28T22:39:53Z</dcterms:created>
  <dcterms:modified xsi:type="dcterms:W3CDTF">2020-08-03T01:06:59Z</dcterms:modified>
</cp:coreProperties>
</file>