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1" r:id="rId5"/>
    <p:sldId id="263" r:id="rId6"/>
    <p:sldId id="262" r:id="rId7"/>
    <p:sldId id="260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159475-0E97-4FDF-8475-A352EFCB817A}" v="8" dt="2020-07-19T00:47:32.9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D2159475-0E97-4FDF-8475-A352EFCB817A}"/>
    <pc:docChg chg="custSel mod addSld modSld">
      <pc:chgData name="Claudia Coñuecar" userId="40a48c7a74c5fee3" providerId="LiveId" clId="{D2159475-0E97-4FDF-8475-A352EFCB817A}" dt="2020-07-19T00:47:49.072" v="398" actId="1076"/>
      <pc:docMkLst>
        <pc:docMk/>
      </pc:docMkLst>
      <pc:sldChg chg="modSp mod">
        <pc:chgData name="Claudia Coñuecar" userId="40a48c7a74c5fee3" providerId="LiveId" clId="{D2159475-0E97-4FDF-8475-A352EFCB817A}" dt="2020-07-17T19:56:01.380" v="285" actId="1076"/>
        <pc:sldMkLst>
          <pc:docMk/>
          <pc:sldMk cId="838871227" sldId="259"/>
        </pc:sldMkLst>
        <pc:spChg chg="mod">
          <ac:chgData name="Claudia Coñuecar" userId="40a48c7a74c5fee3" providerId="LiveId" clId="{D2159475-0E97-4FDF-8475-A352EFCB817A}" dt="2020-07-17T19:55:55.058" v="284" actId="2710"/>
          <ac:spMkLst>
            <pc:docMk/>
            <pc:sldMk cId="838871227" sldId="259"/>
            <ac:spMk id="3" creationId="{662F7A6B-598F-4854-BBE1-6C2E5F3F69DF}"/>
          </ac:spMkLst>
        </pc:spChg>
        <pc:spChg chg="mod">
          <ac:chgData name="Claudia Coñuecar" userId="40a48c7a74c5fee3" providerId="LiveId" clId="{D2159475-0E97-4FDF-8475-A352EFCB817A}" dt="2020-07-17T19:56:01.380" v="285" actId="1076"/>
          <ac:spMkLst>
            <pc:docMk/>
            <pc:sldMk cId="838871227" sldId="259"/>
            <ac:spMk id="7" creationId="{9A603097-520E-4482-873F-E0180920637F}"/>
          </ac:spMkLst>
        </pc:spChg>
      </pc:sldChg>
      <pc:sldChg chg="modSp mod">
        <pc:chgData name="Claudia Coñuecar" userId="40a48c7a74c5fee3" providerId="LiveId" clId="{D2159475-0E97-4FDF-8475-A352EFCB817A}" dt="2020-07-17T19:59:57.163" v="381" actId="20577"/>
        <pc:sldMkLst>
          <pc:docMk/>
          <pc:sldMk cId="466508757" sldId="260"/>
        </pc:sldMkLst>
        <pc:spChg chg="mod">
          <ac:chgData name="Claudia Coñuecar" userId="40a48c7a74c5fee3" providerId="LiveId" clId="{D2159475-0E97-4FDF-8475-A352EFCB817A}" dt="2020-07-17T19:59:57.163" v="381" actId="20577"/>
          <ac:spMkLst>
            <pc:docMk/>
            <pc:sldMk cId="466508757" sldId="260"/>
            <ac:spMk id="3" creationId="{66700DCC-FB8A-485A-AA5F-9DF659AA66FF}"/>
          </ac:spMkLst>
        </pc:spChg>
      </pc:sldChg>
      <pc:sldChg chg="addSp delSp modSp new mod">
        <pc:chgData name="Claudia Coñuecar" userId="40a48c7a74c5fee3" providerId="LiveId" clId="{D2159475-0E97-4FDF-8475-A352EFCB817A}" dt="2020-07-17T19:52:56.053" v="51" actId="1076"/>
        <pc:sldMkLst>
          <pc:docMk/>
          <pc:sldMk cId="946212599" sldId="261"/>
        </pc:sldMkLst>
        <pc:spChg chg="del">
          <ac:chgData name="Claudia Coñuecar" userId="40a48c7a74c5fee3" providerId="LiveId" clId="{D2159475-0E97-4FDF-8475-A352EFCB817A}" dt="2020-07-17T19:50:20.652" v="2" actId="21"/>
          <ac:spMkLst>
            <pc:docMk/>
            <pc:sldMk cId="946212599" sldId="261"/>
            <ac:spMk id="2" creationId="{42D6A8FB-5521-477C-B71A-6FA8223D3BF0}"/>
          </ac:spMkLst>
        </pc:spChg>
        <pc:spChg chg="mod">
          <ac:chgData name="Claudia Coñuecar" userId="40a48c7a74c5fee3" providerId="LiveId" clId="{D2159475-0E97-4FDF-8475-A352EFCB817A}" dt="2020-07-17T19:51:58.497" v="5" actId="2710"/>
          <ac:spMkLst>
            <pc:docMk/>
            <pc:sldMk cId="946212599" sldId="261"/>
            <ac:spMk id="3" creationId="{CAE1C652-1AA6-4BCB-83FC-931802DA21DE}"/>
          </ac:spMkLst>
        </pc:spChg>
        <pc:spChg chg="del">
          <ac:chgData name="Claudia Coñuecar" userId="40a48c7a74c5fee3" providerId="LiveId" clId="{D2159475-0E97-4FDF-8475-A352EFCB817A}" dt="2020-07-17T19:51:23.981" v="3"/>
          <ac:spMkLst>
            <pc:docMk/>
            <pc:sldMk cId="946212599" sldId="261"/>
            <ac:spMk id="4" creationId="{18B7D860-BA9E-4D4C-8D7C-0543A967F82A}"/>
          </ac:spMkLst>
        </pc:spChg>
        <pc:spChg chg="add mod">
          <ac:chgData name="Claudia Coñuecar" userId="40a48c7a74c5fee3" providerId="LiveId" clId="{D2159475-0E97-4FDF-8475-A352EFCB817A}" dt="2020-07-17T19:52:56.053" v="51" actId="1076"/>
          <ac:spMkLst>
            <pc:docMk/>
            <pc:sldMk cId="946212599" sldId="261"/>
            <ac:spMk id="6" creationId="{5000B445-89E9-467E-8731-CDC1294E90BB}"/>
          </ac:spMkLst>
        </pc:spChg>
        <pc:picChg chg="add mod">
          <ac:chgData name="Claudia Coñuecar" userId="40a48c7a74c5fee3" providerId="LiveId" clId="{D2159475-0E97-4FDF-8475-A352EFCB817A}" dt="2020-07-17T19:51:23.981" v="3"/>
          <ac:picMkLst>
            <pc:docMk/>
            <pc:sldMk cId="946212599" sldId="261"/>
            <ac:picMk id="5" creationId="{706B03B4-88C0-41D1-8F9F-7AE08CD455C3}"/>
          </ac:picMkLst>
        </pc:picChg>
      </pc:sldChg>
      <pc:sldChg chg="addSp delSp modSp new mod">
        <pc:chgData name="Claudia Coñuecar" userId="40a48c7a74c5fee3" providerId="LiveId" clId="{D2159475-0E97-4FDF-8475-A352EFCB817A}" dt="2020-07-17T19:59:46.089" v="379" actId="20577"/>
        <pc:sldMkLst>
          <pc:docMk/>
          <pc:sldMk cId="2542128539" sldId="262"/>
        </pc:sldMkLst>
        <pc:spChg chg="mod">
          <ac:chgData name="Claudia Coñuecar" userId="40a48c7a74c5fee3" providerId="LiveId" clId="{D2159475-0E97-4FDF-8475-A352EFCB817A}" dt="2020-07-17T19:55:40.394" v="280" actId="2711"/>
          <ac:spMkLst>
            <pc:docMk/>
            <pc:sldMk cId="2542128539" sldId="262"/>
            <ac:spMk id="2" creationId="{DB37E3A0-8246-4333-BD66-3619F620E159}"/>
          </ac:spMkLst>
        </pc:spChg>
        <pc:spChg chg="mod">
          <ac:chgData name="Claudia Coñuecar" userId="40a48c7a74c5fee3" providerId="LiveId" clId="{D2159475-0E97-4FDF-8475-A352EFCB817A}" dt="2020-07-17T19:59:46.089" v="379" actId="20577"/>
          <ac:spMkLst>
            <pc:docMk/>
            <pc:sldMk cId="2542128539" sldId="262"/>
            <ac:spMk id="3" creationId="{51436105-36F4-43C8-A585-828B1E276BA3}"/>
          </ac:spMkLst>
        </pc:spChg>
        <pc:spChg chg="del mod">
          <ac:chgData name="Claudia Coñuecar" userId="40a48c7a74c5fee3" providerId="LiveId" clId="{D2159475-0E97-4FDF-8475-A352EFCB817A}" dt="2020-07-17T19:57:55.411" v="286"/>
          <ac:spMkLst>
            <pc:docMk/>
            <pc:sldMk cId="2542128539" sldId="262"/>
            <ac:spMk id="4" creationId="{784C472D-6705-4CB0-A19D-4170650C2371}"/>
          </ac:spMkLst>
        </pc:spChg>
        <pc:spChg chg="add mod">
          <ac:chgData name="Claudia Coñuecar" userId="40a48c7a74c5fee3" providerId="LiveId" clId="{D2159475-0E97-4FDF-8475-A352EFCB817A}" dt="2020-07-17T19:59:07.290" v="325" actId="114"/>
          <ac:spMkLst>
            <pc:docMk/>
            <pc:sldMk cId="2542128539" sldId="262"/>
            <ac:spMk id="6" creationId="{E934579D-8229-4BFE-A5EA-357FBEC0D5D3}"/>
          </ac:spMkLst>
        </pc:spChg>
        <pc:picChg chg="add mod">
          <ac:chgData name="Claudia Coñuecar" userId="40a48c7a74c5fee3" providerId="LiveId" clId="{D2159475-0E97-4FDF-8475-A352EFCB817A}" dt="2020-07-17T19:58:07.489" v="287" actId="14100"/>
          <ac:picMkLst>
            <pc:docMk/>
            <pc:sldMk cId="2542128539" sldId="262"/>
            <ac:picMk id="5" creationId="{2035E71F-0F1B-458A-8717-3639BCB8FC10}"/>
          </ac:picMkLst>
        </pc:picChg>
      </pc:sldChg>
      <pc:sldChg chg="addSp delSp modSp new mod modClrScheme chgLayout">
        <pc:chgData name="Claudia Coñuecar" userId="40a48c7a74c5fee3" providerId="LiveId" clId="{D2159475-0E97-4FDF-8475-A352EFCB817A}" dt="2020-07-19T00:47:49.072" v="398" actId="1076"/>
        <pc:sldMkLst>
          <pc:docMk/>
          <pc:sldMk cId="4164295508" sldId="263"/>
        </pc:sldMkLst>
        <pc:spChg chg="del">
          <ac:chgData name="Claudia Coñuecar" userId="40a48c7a74c5fee3" providerId="LiveId" clId="{D2159475-0E97-4FDF-8475-A352EFCB817A}" dt="2020-07-19T00:47:22.607" v="384" actId="26606"/>
          <ac:spMkLst>
            <pc:docMk/>
            <pc:sldMk cId="4164295508" sldId="263"/>
            <ac:spMk id="2" creationId="{8BE63674-AD8E-48B3-8C3A-1B47BC1A5F88}"/>
          </ac:spMkLst>
        </pc:spChg>
        <pc:spChg chg="del">
          <ac:chgData name="Claudia Coñuecar" userId="40a48c7a74c5fee3" providerId="LiveId" clId="{D2159475-0E97-4FDF-8475-A352EFCB817A}" dt="2020-07-19T00:47:22.607" v="384" actId="26606"/>
          <ac:spMkLst>
            <pc:docMk/>
            <pc:sldMk cId="4164295508" sldId="263"/>
            <ac:spMk id="3" creationId="{197DB47D-CFEF-420E-9089-59CBE202E03D}"/>
          </ac:spMkLst>
        </pc:spChg>
        <pc:spChg chg="del">
          <ac:chgData name="Claudia Coñuecar" userId="40a48c7a74c5fee3" providerId="LiveId" clId="{D2159475-0E97-4FDF-8475-A352EFCB817A}" dt="2020-07-19T00:47:22.607" v="384" actId="26606"/>
          <ac:spMkLst>
            <pc:docMk/>
            <pc:sldMk cId="4164295508" sldId="263"/>
            <ac:spMk id="4" creationId="{642FF880-3AC7-4BCB-AE7F-015F2BA4D35B}"/>
          </ac:spMkLst>
        </pc:spChg>
        <pc:spChg chg="add mod">
          <ac:chgData name="Claudia Coñuecar" userId="40a48c7a74c5fee3" providerId="LiveId" clId="{D2159475-0E97-4FDF-8475-A352EFCB817A}" dt="2020-07-19T00:47:49.072" v="398" actId="1076"/>
          <ac:spMkLst>
            <pc:docMk/>
            <pc:sldMk cId="4164295508" sldId="263"/>
            <ac:spMk id="5" creationId="{15F35DBA-1DA3-425E-A67A-45B729F2B5BD}"/>
          </ac:spMkLst>
        </pc:spChg>
        <pc:picChg chg="add mod">
          <ac:chgData name="Claudia Coñuecar" userId="40a48c7a74c5fee3" providerId="LiveId" clId="{D2159475-0E97-4FDF-8475-A352EFCB817A}" dt="2020-07-19T00:47:22.607" v="384" actId="26606"/>
          <ac:picMkLst>
            <pc:docMk/>
            <pc:sldMk cId="4164295508" sldId="263"/>
            <ac:picMk id="1026" creationId="{F47AB88D-1072-44D7-B8E8-004CAF57CFE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000B6-242D-44FA-8DDA-91D38F78A5C1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2D264-1974-4B27-9C84-19A70A3A1D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9943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D1B7D3-254B-4B71-933B-4C070CA2776C}" type="slidenum">
              <a:rPr kumimoji="0" lang="en-US" altLang="es-C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CL" alt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5185-EC76-4B15-B94C-0C6CF2FC712B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064-F4B5-42BC-A397-6A686371BDEA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71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5185-EC76-4B15-B94C-0C6CF2FC712B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064-F4B5-42BC-A397-6A686371B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965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5185-EC76-4B15-B94C-0C6CF2FC712B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064-F4B5-42BC-A397-6A686371B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49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5185-EC76-4B15-B94C-0C6CF2FC712B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064-F4B5-42BC-A397-6A686371B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3729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5185-EC76-4B15-B94C-0C6CF2FC712B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064-F4B5-42BC-A397-6A686371BDEA}" type="slidenum">
              <a:rPr lang="es-CL" smtClean="0"/>
              <a:t>‹Nº›</a:t>
            </a:fld>
            <a:endParaRPr lang="es-CL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951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5185-EC76-4B15-B94C-0C6CF2FC712B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064-F4B5-42BC-A397-6A686371B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020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5185-EC76-4B15-B94C-0C6CF2FC712B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064-F4B5-42BC-A397-6A686371BDEA}" type="slidenum">
              <a:rPr lang="es-CL" smtClean="0"/>
              <a:t>‹Nº›</a:t>
            </a:fld>
            <a:endParaRPr lang="es-C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41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5185-EC76-4B15-B94C-0C6CF2FC712B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064-F4B5-42BC-A397-6A686371B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787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5185-EC76-4B15-B94C-0C6CF2FC712B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064-F4B5-42BC-A397-6A686371B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944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5185-EC76-4B15-B94C-0C6CF2FC712B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064-F4B5-42BC-A397-6A686371BDEA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69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D5185-EC76-4B15-B94C-0C6CF2FC712B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A064-F4B5-42BC-A397-6A686371B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294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FBD5185-EC76-4B15-B94C-0C6CF2FC712B}" type="datetimeFigureOut">
              <a:rPr lang="es-CL" smtClean="0"/>
              <a:t>18-07-2020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635A064-F4B5-42BC-A397-6A686371BDE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703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7317" y="1818464"/>
            <a:ext cx="7772400" cy="1470025"/>
          </a:xfrm>
        </p:spPr>
        <p:txBody>
          <a:bodyPr/>
          <a:lstStyle/>
          <a:p>
            <a:r>
              <a:rPr lang="es-CL" sz="4800" dirty="0">
                <a:latin typeface="Cavolini" panose="020B0502040204020203" pitchFamily="66" charset="0"/>
                <a:cs typeface="Cavolini" panose="020B0502040204020203" pitchFamily="66" charset="0"/>
              </a:rPr>
              <a:t>Taller TS Educación Artística</a:t>
            </a:r>
            <a:endParaRPr lang="es-CL" altLang="es-CL" sz="4800" dirty="0">
              <a:latin typeface="Cavolini" panose="020B0502040204020203" pitchFamily="66" charset="0"/>
              <a:cs typeface="Cavolini" panose="020B0502040204020203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6451" y="3501008"/>
            <a:ext cx="6400800" cy="1752600"/>
          </a:xfrm>
        </p:spPr>
        <p:txBody>
          <a:bodyPr/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7° año Básico</a:t>
            </a:r>
          </a:p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Prof. Claudia </a:t>
            </a:r>
            <a:r>
              <a:rPr lang="es-CL" dirty="0" err="1">
                <a:latin typeface="Cavolini" panose="03000502040302020204" pitchFamily="66" charset="0"/>
                <a:cs typeface="Cavolini" panose="03000502040302020204" pitchFamily="66" charset="0"/>
              </a:rPr>
              <a:t>Coñuecar</a:t>
            </a:r>
            <a:endParaRPr lang="es-CL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s-CL" altLang="es-C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3" y="476673"/>
            <a:ext cx="1075405" cy="1341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La fotografía renace hoy, ¿sueñan los móviles con el fin de las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5" y="4869161"/>
            <a:ext cx="2390105" cy="159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8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94" y="332656"/>
            <a:ext cx="9156806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271880" y="836712"/>
            <a:ext cx="76482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rgbClr val="79463D">
                        <a:shade val="20000"/>
                        <a:satMod val="200000"/>
                      </a:srgbClr>
                    </a:gs>
                    <a:gs pos="78000">
                      <a:srgbClr val="79463D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9463D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El lenguaje fotográfico</a:t>
            </a:r>
          </a:p>
        </p:txBody>
      </p:sp>
    </p:spTree>
    <p:extLst>
      <p:ext uri="{BB962C8B-B14F-4D97-AF65-F5344CB8AC3E}">
        <p14:creationId xmlns:p14="http://schemas.microsoft.com/office/powerpoint/2010/main" val="82432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2F7A6B-598F-4854-BBE1-6C2E5F3F6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4495800" cy="47183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La característica del lenguaje fotográfico es que nos permite representar ideas, emociones y valores de una forma directa y emocional. </a:t>
            </a:r>
            <a:endParaRPr lang="es-CL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B45234-1E42-4358-B813-C017641F0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128" b="2"/>
          <a:stretch/>
        </p:blipFill>
        <p:spPr>
          <a:xfrm>
            <a:off x="5972175" y="1475829"/>
            <a:ext cx="5610225" cy="4915827"/>
          </a:xfrm>
          <a:prstGeom prst="rect">
            <a:avLst/>
          </a:prstGeom>
          <a:noFill/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A603097-520E-4482-873F-E0180920637F}"/>
              </a:ext>
            </a:extLst>
          </p:cNvPr>
          <p:cNvSpPr txBox="1"/>
          <p:nvPr/>
        </p:nvSpPr>
        <p:spPr>
          <a:xfrm>
            <a:off x="7820342" y="1138950"/>
            <a:ext cx="21142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i="1" dirty="0"/>
              <a:t>Fotografía de Alfred </a:t>
            </a:r>
            <a:r>
              <a:rPr lang="es-CL" sz="1200" i="1" dirty="0" err="1"/>
              <a:t>Stieglitz</a:t>
            </a:r>
            <a:endParaRPr lang="es-CL" sz="1200" i="1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8871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E1C652-1AA6-4BCB-83FC-931802DA21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Por eso, si aprendemos gramática visual, podremos comunicarnos y conectar con los corazones de miles de personas, sin importar su país o idioma.</a:t>
            </a:r>
          </a:p>
          <a:p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06B03B4-88C0-41D1-8F9F-7AE08CD455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1941153"/>
            <a:ext cx="5384800" cy="418219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000B445-89E9-467E-8731-CDC1294E90BB}"/>
              </a:ext>
            </a:extLst>
          </p:cNvPr>
          <p:cNvSpPr txBox="1"/>
          <p:nvPr/>
        </p:nvSpPr>
        <p:spPr>
          <a:xfrm>
            <a:off x="7454158" y="1519463"/>
            <a:ext cx="3225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i="1" dirty="0"/>
              <a:t>Fotografía de guerra de Roberto Capa</a:t>
            </a:r>
          </a:p>
        </p:txBody>
      </p:sp>
    </p:spTree>
    <p:extLst>
      <p:ext uri="{BB962C8B-B14F-4D97-AF65-F5344CB8AC3E}">
        <p14:creationId xmlns:p14="http://schemas.microsoft.com/office/powerpoint/2010/main" val="94621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piración (III): Los 10 mejores fotógrafos viajeros de retratos ...">
            <a:extLst>
              <a:ext uri="{FF2B5EF4-FFF2-40B4-BE49-F238E27FC236}">
                <a16:creationId xmlns:a16="http://schemas.microsoft.com/office/drawing/2014/main" id="{F47AB88D-1072-44D7-B8E8-004CAF57CF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 r="1" b="33634"/>
          <a:stretch/>
        </p:blipFill>
        <p:spPr bwMode="auto">
          <a:xfrm>
            <a:off x="120650" y="517525"/>
            <a:ext cx="11950700" cy="627221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5F35DBA-1DA3-425E-A67A-45B729F2B5BD}"/>
              </a:ext>
            </a:extLst>
          </p:cNvPr>
          <p:cNvSpPr txBox="1"/>
          <p:nvPr/>
        </p:nvSpPr>
        <p:spPr>
          <a:xfrm>
            <a:off x="4731524" y="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i="1" dirty="0"/>
              <a:t>Phil Borges</a:t>
            </a:r>
          </a:p>
        </p:txBody>
      </p:sp>
    </p:spTree>
    <p:extLst>
      <p:ext uri="{BB962C8B-B14F-4D97-AF65-F5344CB8AC3E}">
        <p14:creationId xmlns:p14="http://schemas.microsoft.com/office/powerpoint/2010/main" val="416429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7E3A0-8246-4333-BD66-3619F620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Actividad Musical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436105-36F4-43C8-A585-828B1E276B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1.-Elegir una fotografía que refleje sentimientos, emociones, percepciones de acuerdo al lenguaje fotográfico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2.- En lo posible de un fotógrafo famoso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3.-La foto se debe sacar de internet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3.-Colocar el nombre de quien toma la foto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035E71F-0F1B-458A-8717-3639BCB8FC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2062906"/>
            <a:ext cx="5384800" cy="426169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934579D-8229-4BFE-A5EA-357FBEC0D5D3}"/>
              </a:ext>
            </a:extLst>
          </p:cNvPr>
          <p:cNvSpPr txBox="1"/>
          <p:nvPr/>
        </p:nvSpPr>
        <p:spPr>
          <a:xfrm>
            <a:off x="7572375" y="1524000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“</a:t>
            </a:r>
            <a:r>
              <a:rPr lang="es-CL" sz="1600" i="1" dirty="0"/>
              <a:t>Women” de Annie Leibovitz</a:t>
            </a:r>
          </a:p>
        </p:txBody>
      </p:sp>
    </p:spTree>
    <p:extLst>
      <p:ext uri="{BB962C8B-B14F-4D97-AF65-F5344CB8AC3E}">
        <p14:creationId xmlns:p14="http://schemas.microsoft.com/office/powerpoint/2010/main" val="254212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F75921-CF58-4F24-B805-CA593B06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Cavolini" panose="03000502040302020204" pitchFamily="66" charset="0"/>
                <a:cs typeface="Cavolini" panose="03000502040302020204" pitchFamily="66" charset="0"/>
              </a:rPr>
              <a:t>INFORMACIÓN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700DCC-FB8A-485A-AA5F-9DF659AA6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800" dirty="0">
                <a:latin typeface="Cavolini" panose="03000502040302020204" pitchFamily="66" charset="0"/>
                <a:cs typeface="Cavolini" panose="03000502040302020204" pitchFamily="66" charset="0"/>
              </a:rPr>
              <a:t>PLAZO:</a:t>
            </a:r>
            <a:endParaRPr lang="es-ES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s-ES">
                <a:latin typeface="Cavolini" panose="03000502040302020204" pitchFamily="66" charset="0"/>
                <a:cs typeface="Cavolini" panose="03000502040302020204" pitchFamily="66" charset="0"/>
              </a:rPr>
              <a:t>Viernes 31 </a:t>
            </a:r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de Julio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cconuecar@emmanuel.cl</a:t>
            </a:r>
          </a:p>
          <a:p>
            <a:pPr>
              <a:lnSpc>
                <a:spcPct val="150000"/>
              </a:lnSpc>
            </a:pPr>
            <a:r>
              <a:rPr lang="es-ES" dirty="0" err="1">
                <a:latin typeface="Cavolini" panose="03000502040302020204" pitchFamily="66" charset="0"/>
                <a:cs typeface="Cavolini" panose="03000502040302020204" pitchFamily="66" charset="0"/>
              </a:rPr>
              <a:t>Whatsapp</a:t>
            </a:r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: +569 78961502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Indicar Nombre y Curso, aún si es foto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Buzón de Tareas de página del colegio</a:t>
            </a:r>
          </a:p>
          <a:p>
            <a:pPr>
              <a:lnSpc>
                <a:spcPct val="150000"/>
              </a:lnSpc>
            </a:pPr>
            <a:r>
              <a:rPr lang="es-ES" dirty="0">
                <a:latin typeface="Cavolini" panose="03000502040302020204" pitchFamily="66" charset="0"/>
                <a:cs typeface="Cavolini" panose="03000502040302020204" pitchFamily="66" charset="0"/>
              </a:rPr>
              <a:t>Este trabajo se puede realizar entre 2 estudiantes.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6508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Panorámica</PresentationFormat>
  <Paragraphs>24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Cavolini</vt:lpstr>
      <vt:lpstr>Claridad</vt:lpstr>
      <vt:lpstr>Taller TS Educación Artística</vt:lpstr>
      <vt:lpstr>Presentación de PowerPoint</vt:lpstr>
      <vt:lpstr>Presentación de PowerPoint</vt:lpstr>
      <vt:lpstr>Presentación de PowerPoint</vt:lpstr>
      <vt:lpstr>Presentación de PowerPoint</vt:lpstr>
      <vt:lpstr>Actividad Musical</vt:lpstr>
      <vt:lpstr>INFORMACIÓN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TS Educación Artística</dc:title>
  <dc:creator>Claudia Coñuecar</dc:creator>
  <cp:lastModifiedBy>Claudia Coñuecar</cp:lastModifiedBy>
  <cp:revision>1</cp:revision>
  <dcterms:created xsi:type="dcterms:W3CDTF">2020-07-19T00:47:22Z</dcterms:created>
  <dcterms:modified xsi:type="dcterms:W3CDTF">2020-07-19T00:47:55Z</dcterms:modified>
</cp:coreProperties>
</file>