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1" r:id="rId5"/>
    <p:sldId id="263" r:id="rId6"/>
    <p:sldId id="265" r:id="rId7"/>
    <p:sldId id="266" r:id="rId8"/>
    <p:sldId id="267" r:id="rId9"/>
    <p:sldId id="264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57425-449F-4B61-9477-00421711F462}" v="12" dt="2020-07-19T00:28:27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CC057425-449F-4B61-9477-00421711F462}"/>
    <pc:docChg chg="custSel mod addSld modSld">
      <pc:chgData name="Claudia Coñuecar" userId="40a48c7a74c5fee3" providerId="LiveId" clId="{CC057425-449F-4B61-9477-00421711F462}" dt="2020-07-19T00:30:06.287" v="507" actId="6549"/>
      <pc:docMkLst>
        <pc:docMk/>
      </pc:docMkLst>
      <pc:sldChg chg="modSp mod">
        <pc:chgData name="Claudia Coñuecar" userId="40a48c7a74c5fee3" providerId="LiveId" clId="{CC057425-449F-4B61-9477-00421711F462}" dt="2020-07-17T19:19:11.805" v="1" actId="1076"/>
        <pc:sldMkLst>
          <pc:docMk/>
          <pc:sldMk cId="1567264431" sldId="259"/>
        </pc:sldMkLst>
        <pc:spChg chg="mod">
          <ac:chgData name="Claudia Coñuecar" userId="40a48c7a74c5fee3" providerId="LiveId" clId="{CC057425-449F-4B61-9477-00421711F462}" dt="2020-07-17T19:19:08.823" v="0" actId="6549"/>
          <ac:spMkLst>
            <pc:docMk/>
            <pc:sldMk cId="1567264431" sldId="259"/>
            <ac:spMk id="3" creationId="{00000000-0000-0000-0000-000000000000}"/>
          </ac:spMkLst>
        </pc:spChg>
        <pc:picChg chg="mod">
          <ac:chgData name="Claudia Coñuecar" userId="40a48c7a74c5fee3" providerId="LiveId" clId="{CC057425-449F-4B61-9477-00421711F462}" dt="2020-07-17T19:19:11.805" v="1" actId="1076"/>
          <ac:picMkLst>
            <pc:docMk/>
            <pc:sldMk cId="1567264431" sldId="259"/>
            <ac:picMk id="1027" creationId="{00000000-0000-0000-0000-000000000000}"/>
          </ac:picMkLst>
        </pc:picChg>
      </pc:sldChg>
      <pc:sldChg chg="modSp">
        <pc:chgData name="Claudia Coñuecar" userId="40a48c7a74c5fee3" providerId="LiveId" clId="{CC057425-449F-4B61-9477-00421711F462}" dt="2020-07-17T19:37:20.852" v="472" actId="1076"/>
        <pc:sldMkLst>
          <pc:docMk/>
          <pc:sldMk cId="2652558060" sldId="263"/>
        </pc:sldMkLst>
        <pc:picChg chg="mod">
          <ac:chgData name="Claudia Coñuecar" userId="40a48c7a74c5fee3" providerId="LiveId" clId="{CC057425-449F-4B61-9477-00421711F462}" dt="2020-07-17T19:37:20.852" v="472" actId="1076"/>
          <ac:picMkLst>
            <pc:docMk/>
            <pc:sldMk cId="2652558060" sldId="263"/>
            <ac:picMk id="3074" creationId="{00000000-0000-0000-0000-000000000000}"/>
          </ac:picMkLst>
        </pc:picChg>
      </pc:sldChg>
      <pc:sldChg chg="modSp mod">
        <pc:chgData name="Claudia Coñuecar" userId="40a48c7a74c5fee3" providerId="LiveId" clId="{CC057425-449F-4B61-9477-00421711F462}" dt="2020-07-19T00:30:06.287" v="507" actId="6549"/>
        <pc:sldMkLst>
          <pc:docMk/>
          <pc:sldMk cId="3933598987" sldId="264"/>
        </pc:sldMkLst>
        <pc:spChg chg="mod">
          <ac:chgData name="Claudia Coñuecar" userId="40a48c7a74c5fee3" providerId="LiveId" clId="{CC057425-449F-4B61-9477-00421711F462}" dt="2020-07-19T00:30:06.287" v="507" actId="6549"/>
          <ac:spMkLst>
            <pc:docMk/>
            <pc:sldMk cId="3933598987" sldId="264"/>
            <ac:spMk id="3" creationId="{246CF612-1018-44F5-9125-932A7DD5132A}"/>
          </ac:spMkLst>
        </pc:spChg>
      </pc:sldChg>
      <pc:sldChg chg="addSp delSp modSp new mod modClrScheme chgLayout">
        <pc:chgData name="Claudia Coñuecar" userId="40a48c7a74c5fee3" providerId="LiveId" clId="{CC057425-449F-4B61-9477-00421711F462}" dt="2020-07-17T19:37:42.020" v="473" actId="6549"/>
        <pc:sldMkLst>
          <pc:docMk/>
          <pc:sldMk cId="2429587047" sldId="265"/>
        </pc:sldMkLst>
        <pc:spChg chg="del">
          <ac:chgData name="Claudia Coñuecar" userId="40a48c7a74c5fee3" providerId="LiveId" clId="{CC057425-449F-4B61-9477-00421711F462}" dt="2020-07-17T19:25:23.489" v="31" actId="21"/>
          <ac:spMkLst>
            <pc:docMk/>
            <pc:sldMk cId="2429587047" sldId="265"/>
            <ac:spMk id="2" creationId="{DECEB1DF-E78D-4E86-BE83-DC20098C3AAD}"/>
          </ac:spMkLst>
        </pc:spChg>
        <pc:spChg chg="mod">
          <ac:chgData name="Claudia Coñuecar" userId="40a48c7a74c5fee3" providerId="LiveId" clId="{CC057425-449F-4B61-9477-00421711F462}" dt="2020-07-17T19:37:42.020" v="473" actId="6549"/>
          <ac:spMkLst>
            <pc:docMk/>
            <pc:sldMk cId="2429587047" sldId="265"/>
            <ac:spMk id="3" creationId="{8312676D-4BDA-475B-8B26-B83DFB6EE7FD}"/>
          </ac:spMkLst>
        </pc:spChg>
        <pc:spChg chg="add del mod">
          <ac:chgData name="Claudia Coñuecar" userId="40a48c7a74c5fee3" providerId="LiveId" clId="{CC057425-449F-4B61-9477-00421711F462}" dt="2020-07-17T19:36:40.894" v="465" actId="21"/>
          <ac:spMkLst>
            <pc:docMk/>
            <pc:sldMk cId="2429587047" sldId="265"/>
            <ac:spMk id="9" creationId="{61C98304-78FD-4648-9189-8AC9F6AA511F}"/>
          </ac:spMkLst>
        </pc:spChg>
        <pc:picChg chg="add mod">
          <ac:chgData name="Claudia Coñuecar" userId="40a48c7a74c5fee3" providerId="LiveId" clId="{CC057425-449F-4B61-9477-00421711F462}" dt="2020-07-17T19:36:42.379" v="466" actId="27614"/>
          <ac:picMkLst>
            <pc:docMk/>
            <pc:sldMk cId="2429587047" sldId="265"/>
            <ac:picMk id="4" creationId="{2CCBDDCD-F11B-4427-AD0A-5121EEE5C8C3}"/>
          </ac:picMkLst>
        </pc:picChg>
      </pc:sldChg>
      <pc:sldChg chg="addSp delSp modSp new mod modClrScheme modAnim chgLayout">
        <pc:chgData name="Claudia Coñuecar" userId="40a48c7a74c5fee3" providerId="LiveId" clId="{CC057425-449F-4B61-9477-00421711F462}" dt="2020-07-19T00:29:00.304" v="505" actId="14100"/>
        <pc:sldMkLst>
          <pc:docMk/>
          <pc:sldMk cId="1989917683" sldId="266"/>
        </pc:sldMkLst>
        <pc:spChg chg="mod">
          <ac:chgData name="Claudia Coñuecar" userId="40a48c7a74c5fee3" providerId="LiveId" clId="{CC057425-449F-4B61-9477-00421711F462}" dt="2020-07-19T00:28:34.773" v="501" actId="26606"/>
          <ac:spMkLst>
            <pc:docMk/>
            <pc:sldMk cId="1989917683" sldId="266"/>
            <ac:spMk id="2" creationId="{53DC906B-7A7D-4A5B-B621-3315C4B9676B}"/>
          </ac:spMkLst>
        </pc:spChg>
        <pc:spChg chg="mod ord">
          <ac:chgData name="Claudia Coñuecar" userId="40a48c7a74c5fee3" providerId="LiveId" clId="{CC057425-449F-4B61-9477-00421711F462}" dt="2020-07-19T00:28:54.393" v="503" actId="14100"/>
          <ac:spMkLst>
            <pc:docMk/>
            <pc:sldMk cId="1989917683" sldId="266"/>
            <ac:spMk id="3" creationId="{00CFB109-10CC-4FA2-B1A5-D39DABC91E92}"/>
          </ac:spMkLst>
        </pc:spChg>
        <pc:picChg chg="add del mod">
          <ac:chgData name="Claudia Coñuecar" userId="40a48c7a74c5fee3" providerId="LiveId" clId="{CC057425-449F-4B61-9477-00421711F462}" dt="2020-07-19T00:27:00.766" v="475" actId="21"/>
          <ac:picMkLst>
            <pc:docMk/>
            <pc:sldMk cId="1989917683" sldId="266"/>
            <ac:picMk id="4" creationId="{19CB9132-BF31-4F76-B30E-A84A982F1481}"/>
          </ac:picMkLst>
        </pc:picChg>
        <pc:picChg chg="add mod">
          <ac:chgData name="Claudia Coñuecar" userId="40a48c7a74c5fee3" providerId="LiveId" clId="{CC057425-449F-4B61-9477-00421711F462}" dt="2020-07-19T00:29:00.304" v="505" actId="14100"/>
          <ac:picMkLst>
            <pc:docMk/>
            <pc:sldMk cId="1989917683" sldId="266"/>
            <ac:picMk id="5" creationId="{2594F46B-5251-400C-850D-4BF7E51AAD16}"/>
          </ac:picMkLst>
        </pc:picChg>
      </pc:sldChg>
      <pc:sldChg chg="addSp delSp modSp new mod">
        <pc:chgData name="Claudia Coñuecar" userId="40a48c7a74c5fee3" providerId="LiveId" clId="{CC057425-449F-4B61-9477-00421711F462}" dt="2020-07-19T00:28:00.345" v="496" actId="1076"/>
        <pc:sldMkLst>
          <pc:docMk/>
          <pc:sldMk cId="2027480442" sldId="267"/>
        </pc:sldMkLst>
        <pc:spChg chg="del">
          <ac:chgData name="Claudia Coñuecar" userId="40a48c7a74c5fee3" providerId="LiveId" clId="{CC057425-449F-4B61-9477-00421711F462}" dt="2020-07-17T19:34:12.861" v="453" actId="21"/>
          <ac:spMkLst>
            <pc:docMk/>
            <pc:sldMk cId="2027480442" sldId="267"/>
            <ac:spMk id="2" creationId="{9DA92B6E-5258-4B91-BE63-252BC8C8B64F}"/>
          </ac:spMkLst>
        </pc:spChg>
        <pc:spChg chg="mod">
          <ac:chgData name="Claudia Coñuecar" userId="40a48c7a74c5fee3" providerId="LiveId" clId="{CC057425-449F-4B61-9477-00421711F462}" dt="2020-07-19T00:27:52.185" v="494" actId="20577"/>
          <ac:spMkLst>
            <pc:docMk/>
            <pc:sldMk cId="2027480442" sldId="267"/>
            <ac:spMk id="3" creationId="{7C23425E-EEAE-4CC2-A088-A85574D610E0}"/>
          </ac:spMkLst>
        </pc:spChg>
        <pc:picChg chg="add mod">
          <ac:chgData name="Claudia Coñuecar" userId="40a48c7a74c5fee3" providerId="LiveId" clId="{CC057425-449F-4B61-9477-00421711F462}" dt="2020-07-19T00:28:00.345" v="496" actId="1076"/>
          <ac:picMkLst>
            <pc:docMk/>
            <pc:sldMk cId="2027480442" sldId="267"/>
            <ac:picMk id="4" creationId="{6A0866C6-3FA9-4306-9928-6A189EA4FD5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C4E63-DA06-46D2-92D0-5D5A3BF3F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C2B57A-D8C3-4838-9970-50767767F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9DF0F-097F-458F-B153-F5D80EAD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75335-0B87-40D0-8B8F-17F46524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0DC08-7D90-4BD5-A9D8-03CB7625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31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336DE-9CAE-4C27-9315-598B0E1E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B1BA6D-7429-43AC-B068-230F7E061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031F3A-714C-4398-9D0D-6DFD9395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B2BE0B-89A8-4580-AC5D-42BC184A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AF3C7D-27F4-4B21-A2EB-FCF8BB5B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349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080B0C-47D8-41D8-9B13-A32958C2E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BE9001-E008-4E2D-9099-10C86A23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32732-C240-4D1F-8FC9-B18EC6BA3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4E812-A636-47C1-8C69-B76F9189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CDAA9-AFB7-4ED3-AFD4-947B2062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212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72732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014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9 Rectángulo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979770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544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834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194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5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249992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40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50496-F911-4411-98C3-6636EEC6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69CA67-CE2A-4341-A8AC-BB10F2186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DDCB8-A36C-402F-A3F8-5B58023E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3C2416-6797-4CFD-808E-9FE8CE93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BB5C24-B319-4060-B576-398736A3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257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Proceso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54539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228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831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DB23A-DD92-40B4-BFEB-390B8054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4E9AC-0772-42A9-ACC5-885350F8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40D4AB-EADB-4C8F-8D8C-C8CF74A8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3D13D-D860-4E74-A112-57C306CC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3D49F5-90C7-4008-80AC-7F4D95C5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310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7937B-4C3E-4815-ACF0-E36980E8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69EEC6-EC79-467A-9F9E-0C91C5DB0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DF6225-3885-4B92-A2EF-911719BD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CF5635-6B3F-4592-9BB4-4F6105F8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165597-54E0-4936-8841-3D4880BF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4E7880-AD7D-4370-8774-0027590F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793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C7270-A7FE-4DD4-BA01-9640B68C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C1C197-42A2-4FA6-B59E-CFDF0835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C897FC-C5BA-4C03-AFDD-3C0957558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DACA82-ADB1-45BC-B802-CEA024B44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2884ED-FFC5-419F-A64A-9D149E4A0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FE1E7F9-7C45-4AA2-9FA9-DFB7D701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749C1D-70CE-4E21-9034-34E47D36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1D9454-8FF4-4F94-B161-7E02294C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07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7A2EC-3472-4D20-94D6-D8BAEFDD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ACCEFA-83F8-42DA-AF1F-72D9055C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BEE2E2-784D-44D9-B879-2A8E769A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AF0B2D-CCEE-41E8-831F-0AB65F77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129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73C51C-6350-4694-A069-05961AEC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5F086E-75CE-4851-B367-5B98EDDB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A6B783-6EE5-4DCD-B121-4136BBA6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496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22C67-8C4C-47E0-BCD1-467BF80B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5ECA-C249-438A-A92E-FD51B868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E9CD3D-1C17-4C8D-AC6F-2397E2031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86829C-ECF4-4C47-A740-301DF91C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48B834-C708-4E51-A0B1-AE82BB79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E945AC-9F68-4583-B6BA-1D430D45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3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38A20-537E-4092-AA2F-916C8A70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B1E626-7096-4EB4-875F-0D2640B51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721573-6DEA-496F-AB39-D178E628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91D4-38DB-4245-AB65-B5AE5779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368547-B999-45B8-9EDD-5481E69D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21B13E-42B8-4EF6-8C2D-F8389AF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57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FB10FF-3A10-491A-9324-9970BA08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D17FEA-F623-4CDE-B758-191D2DFB3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F1634-2B94-4C92-AC6C-E9B2AFA74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FA051-BCC2-4738-AB12-80CE56A15398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F2D5FD-A452-4E36-9947-3913FFBF4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ABDC69-43B6-4240-9E1A-6110FE76C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A701-C0C9-4F27-AE8B-F7B3FD7AF1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68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Rectángulo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242F3F7-7B2A-4359-8BD3-03C8CC261842}" type="datetimeFigureOut">
              <a:rPr lang="es-CL" smtClean="0"/>
              <a:t>18-07-2020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059880B-ACAA-4B30-80E5-21CC7210B45B}" type="slidenum">
              <a:rPr lang="es-CL" smtClean="0"/>
              <a:t>‹Nº›</a:t>
            </a:fld>
            <a:endParaRPr lang="es-CL"/>
          </a:p>
        </p:txBody>
      </p:sp>
      <p:sp>
        <p:nvSpPr>
          <p:cNvPr id="15" name="14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95229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4Cv3swTrxn0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711624" y="2204865"/>
            <a:ext cx="7102382" cy="2150095"/>
          </a:xfrm>
        </p:spPr>
        <p:txBody>
          <a:bodyPr/>
          <a:lstStyle/>
          <a:p>
            <a:r>
              <a:rPr lang="es-CL" dirty="0"/>
              <a:t>  Clases de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431704" y="1916832"/>
            <a:ext cx="7406640" cy="1752600"/>
          </a:xfrm>
        </p:spPr>
        <p:txBody>
          <a:bodyPr/>
          <a:lstStyle/>
          <a:p>
            <a:r>
              <a:rPr lang="es-CL" b="1" dirty="0">
                <a:solidFill>
                  <a:schemeClr val="tx1"/>
                </a:solidFill>
              </a:rPr>
              <a:t>6° Año Básico</a:t>
            </a:r>
          </a:p>
          <a:p>
            <a:r>
              <a:rPr lang="es-CL" dirty="0"/>
              <a:t>Prof. Claudia Coñuecar</a:t>
            </a:r>
          </a:p>
        </p:txBody>
      </p:sp>
      <p:pic>
        <p:nvPicPr>
          <p:cNvPr id="4" name="3 Imagen" descr="Colegio Cristiano Emmanuel - Admisión 2019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37" y="465138"/>
            <a:ext cx="86409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Anime Dibujo Musica Y Mas - Posts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sp>
        <p:nvSpPr>
          <p:cNvPr id="6" name="AutoShape 4" descr="Anime Dibujo Musica Y Mas - Posts | Facebook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sp>
        <p:nvSpPr>
          <p:cNvPr id="7" name="AutoShape 14" descr="Musica, Dibujos, Poesia y Buena Onda - Home | Facebook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2F2B20"/>
              </a:solidFill>
              <a:latin typeface="Gill Sans MT"/>
            </a:endParaRPr>
          </a:p>
        </p:txBody>
      </p:sp>
      <p:pic>
        <p:nvPicPr>
          <p:cNvPr id="1040" name="Picture 16" descr="dibujos de notas musicales a lapiz - Buscar con Google | Notas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653136"/>
            <a:ext cx="2066242" cy="165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5640" y="1772816"/>
            <a:ext cx="7498080" cy="48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CL" dirty="0"/>
              <a:t>Cuando se escucha música ella penetra en nuestras emociones y a veces nos producen tristeza, alegría, dolor, esperanza, ira, rabia, melancolía, etc.</a:t>
            </a:r>
          </a:p>
          <a:p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9"/>
            <a:ext cx="77724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85" y="4999518"/>
            <a:ext cx="3384451" cy="1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6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5640" y="1052736"/>
            <a:ext cx="7498080" cy="504056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" b="1" dirty="0"/>
              <a:t>Escuchar música</a:t>
            </a:r>
            <a:r>
              <a:rPr lang="es-ES" dirty="0"/>
              <a:t> provoca una gran variedad de estímulos cerebrales que influyen directamente en aspectos importantes de la vida como el control de la ansiedad o la fatiga. Además, puede ayudar a rebajar los niveles de cortisol, la hormona relacionada con el estrés…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232" y="116632"/>
            <a:ext cx="1561356" cy="11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49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59608" y="836712"/>
            <a:ext cx="7498080" cy="541168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…contribuye a reducir el dolor, al liberar endorfinas, que actúan como analgésicos naturales, ayuda en desórdenes neurológicos como el Alzheimer, Parkinson o Autismo, además de que aumenta la comunicación neuronal, la elasticidad, la plasticidad, fortalece el sistema inmunológico. </a:t>
            </a:r>
            <a:endParaRPr lang="es-CL" dirty="0"/>
          </a:p>
          <a:p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0" y="1712243"/>
            <a:ext cx="17619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55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12676D-4BDA-475B-8B26-B83DFB6EE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4144" y="581025"/>
            <a:ext cx="4876800" cy="61436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La música tiene incidencia sobre nuestros procesos mentales, sensaciones y emociones.</a:t>
            </a:r>
          </a:p>
          <a:p>
            <a:pPr>
              <a:lnSpc>
                <a:spcPct val="90000"/>
              </a:lnSpc>
            </a:pPr>
            <a:r>
              <a:rPr lang="es-ES" dirty="0"/>
              <a:t>La música ejerce una importante fuerza sobre nuestro comportamiento en cualquier etapa de la vida.</a:t>
            </a:r>
          </a:p>
          <a:p>
            <a:pPr>
              <a:lnSpc>
                <a:spcPct val="90000"/>
              </a:lnSpc>
            </a:pPr>
            <a:r>
              <a:rPr lang="es-ES" dirty="0"/>
              <a:t>La música está más presente en nuestras vidas de lo que pensamos. Desde que somos muy pequeños, estamos expuestos a la voz de las personas de nuestro entorno.</a:t>
            </a:r>
            <a:endParaRPr lang="es-CL" dirty="0"/>
          </a:p>
        </p:txBody>
      </p:sp>
      <p:pic>
        <p:nvPicPr>
          <p:cNvPr id="4" name="Imagen 3" descr="Imagen que contiene estacionaria, instrumento, lápiz&#10;&#10;Descripción generada automáticamente">
            <a:extLst>
              <a:ext uri="{FF2B5EF4-FFF2-40B4-BE49-F238E27FC236}">
                <a16:creationId xmlns:a16="http://schemas.microsoft.com/office/drawing/2014/main" id="{2CCBDDCD-F11B-4427-AD0A-5121EEE5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784" y="2228088"/>
            <a:ext cx="4876800" cy="3255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958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C906B-7A7D-4A5B-B621-3315C4B9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>
            <a:normAutofit/>
          </a:bodyPr>
          <a:lstStyle/>
          <a:p>
            <a:r>
              <a:rPr lang="es-CL" dirty="0"/>
              <a:t>Actividad Musical</a:t>
            </a:r>
          </a:p>
        </p:txBody>
      </p:sp>
      <p:pic>
        <p:nvPicPr>
          <p:cNvPr id="5" name="Cara de Chapulín. Video musical infantil.">
            <a:hlinkClick r:id="" action="ppaction://media"/>
            <a:extLst>
              <a:ext uri="{FF2B5EF4-FFF2-40B4-BE49-F238E27FC236}">
                <a16:creationId xmlns:a16="http://schemas.microsoft.com/office/drawing/2014/main" id="{2594F46B-5251-400C-850D-4BF7E51AA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4143" y="2184400"/>
            <a:ext cx="6137683" cy="3042919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CFB109-10CC-4FA2-B1A5-D39DABC91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6240" y="1524000"/>
            <a:ext cx="3972560" cy="4663440"/>
          </a:xfrm>
        </p:spPr>
        <p:txBody>
          <a:bodyPr>
            <a:normAutofit/>
          </a:bodyPr>
          <a:lstStyle/>
          <a:p>
            <a:r>
              <a:rPr lang="es-CL" dirty="0"/>
              <a:t>Escucha el video “Cara de Chapulín” del grupo “</a:t>
            </a:r>
            <a:r>
              <a:rPr lang="es-CL" dirty="0" err="1"/>
              <a:t>Tikitiklip</a:t>
            </a:r>
            <a:r>
              <a:rPr lang="es-CL" dirty="0"/>
              <a:t>” precolombino.</a:t>
            </a:r>
          </a:p>
          <a:p>
            <a:endParaRPr lang="es-CL" dirty="0"/>
          </a:p>
          <a:p>
            <a:r>
              <a:rPr lang="es-CL" dirty="0"/>
              <a:t>Link: </a:t>
            </a:r>
            <a:r>
              <a:rPr lang="es-CL" dirty="0">
                <a:hlinkClick r:id="rId5"/>
              </a:rPr>
              <a:t>https://youtu.be/4Cv3swTrxn0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99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3425E-EEAE-4CC2-A088-A85574D6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495300"/>
            <a:ext cx="9997440" cy="5753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1.- ¿Cuál es el sentimiento que se observa en esta canción?</a:t>
            </a:r>
          </a:p>
          <a:p>
            <a:pPr>
              <a:lnSpc>
                <a:spcPct val="150000"/>
              </a:lnSpc>
            </a:pPr>
            <a:r>
              <a:rPr lang="es-CL" dirty="0"/>
              <a:t>2.- ¿Quién es “Cara de Chapulín”?</a:t>
            </a:r>
          </a:p>
          <a:p>
            <a:pPr>
              <a:lnSpc>
                <a:spcPct val="150000"/>
              </a:lnSpc>
            </a:pPr>
            <a:r>
              <a:rPr lang="es-CL" dirty="0"/>
              <a:t>3.- ¿Qué le hizo el papá al niño que debía cuidar?</a:t>
            </a:r>
          </a:p>
          <a:p>
            <a:pPr>
              <a:lnSpc>
                <a:spcPct val="150000"/>
              </a:lnSpc>
            </a:pPr>
            <a:r>
              <a:rPr lang="es-CL" dirty="0"/>
              <a:t>4.- ¿Qué vendía un hombre en la feria?</a:t>
            </a:r>
          </a:p>
          <a:p>
            <a:pPr>
              <a:lnSpc>
                <a:spcPct val="150000"/>
              </a:lnSpc>
            </a:pPr>
            <a:r>
              <a:rPr lang="es-CL" dirty="0"/>
              <a:t>5.- ¿Quién volvió a comprar las máscaras en la feria?</a:t>
            </a:r>
          </a:p>
          <a:p>
            <a:pPr>
              <a:lnSpc>
                <a:spcPct val="150000"/>
              </a:lnSpc>
            </a:pPr>
            <a:r>
              <a:rPr lang="es-CL" dirty="0"/>
              <a:t>6.- ¿Cómo termina la historia?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0866C6-3FA9-4306-9928-6A189EA4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60" y="1314450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55FF8-6FCB-4A49-B7C1-0FE8E3E5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CF612-1018-44F5-9125-932A7DD51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544" y="1943100"/>
            <a:ext cx="9997440" cy="4800600"/>
          </a:xfrm>
        </p:spPr>
        <p:txBody>
          <a:bodyPr/>
          <a:lstStyle/>
          <a:p>
            <a:r>
              <a:rPr lang="es-CL" dirty="0"/>
              <a:t>PLAZO DE ENTREGA:</a:t>
            </a:r>
          </a:p>
          <a:p>
            <a:r>
              <a:rPr lang="es-CL"/>
              <a:t>Viernes 31 </a:t>
            </a:r>
            <a:r>
              <a:rPr lang="es-CL" dirty="0"/>
              <a:t>de Julio</a:t>
            </a:r>
          </a:p>
          <a:p>
            <a:r>
              <a:rPr lang="es-CL" dirty="0"/>
              <a:t>Indicar </a:t>
            </a:r>
            <a:r>
              <a:rPr lang="es-CL" b="1" dirty="0"/>
              <a:t>NOMBRE Y CURSO </a:t>
            </a:r>
            <a:r>
              <a:rPr lang="es-CL" dirty="0"/>
              <a:t>CUANDO SE ENVÍE LA TAREA </a:t>
            </a:r>
          </a:p>
          <a:p>
            <a:r>
              <a:rPr lang="es-CL" dirty="0"/>
              <a:t>Correo: </a:t>
            </a:r>
            <a:r>
              <a:rPr lang="es-CL" dirty="0">
                <a:hlinkClick r:id="rId2"/>
              </a:rPr>
              <a:t>cconuecar@emmanuel.cl</a:t>
            </a:r>
            <a:endParaRPr lang="es-CL" dirty="0"/>
          </a:p>
          <a:p>
            <a:r>
              <a:rPr lang="es-CL" dirty="0" err="1"/>
              <a:t>Whatsapp</a:t>
            </a:r>
            <a:r>
              <a:rPr lang="es-CL" dirty="0"/>
              <a:t> de consultas: +569 78961502</a:t>
            </a:r>
          </a:p>
          <a:p>
            <a:r>
              <a:rPr lang="es-CL" dirty="0"/>
              <a:t>Buzón de tareas en página del colegio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41326B-5A9C-4C89-9A83-7BA46F535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560" y="506280"/>
            <a:ext cx="284707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989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331</Words>
  <Application>Microsoft Office PowerPoint</Application>
  <PresentationFormat>Panorámica</PresentationFormat>
  <Paragraphs>26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Verdana</vt:lpstr>
      <vt:lpstr>Wingdings 2</vt:lpstr>
      <vt:lpstr>Tema de Office</vt:lpstr>
      <vt:lpstr>Solsticio</vt:lpstr>
      <vt:lpstr>  Clases de Música</vt:lpstr>
      <vt:lpstr>Presentación de PowerPoint</vt:lpstr>
      <vt:lpstr>Presentación de PowerPoint</vt:lpstr>
      <vt:lpstr>Presentación de PowerPoint</vt:lpstr>
      <vt:lpstr>Presentación de PowerPoint</vt:lpstr>
      <vt:lpstr>Actividad Musical</vt:lpstr>
      <vt:lpstr>Presentación de PowerPoint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Clases de Música</dc:title>
  <dc:creator>Claudia Coñuecar</dc:creator>
  <cp:lastModifiedBy>Claudia Coñuecar</cp:lastModifiedBy>
  <cp:revision>1</cp:revision>
  <dcterms:created xsi:type="dcterms:W3CDTF">2020-07-19T00:28:34Z</dcterms:created>
  <dcterms:modified xsi:type="dcterms:W3CDTF">2020-07-19T00:30:09Z</dcterms:modified>
</cp:coreProperties>
</file>