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2" r:id="rId9"/>
    <p:sldId id="266" r:id="rId10"/>
    <p:sldId id="267" r:id="rId11"/>
    <p:sldId id="261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BC3BC-DB70-4BD8-81F5-F94626936DCB}" v="6" dt="2020-07-19T00:22:18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651BC3BC-DB70-4BD8-81F5-F94626936DCB}"/>
    <pc:docChg chg="custSel mod addSld modSld sldOrd delMainMaster">
      <pc:chgData name="Claudia Coñuecar" userId="40a48c7a74c5fee3" providerId="LiveId" clId="{651BC3BC-DB70-4BD8-81F5-F94626936DCB}" dt="2020-07-19T00:23:19.873" v="243" actId="113"/>
      <pc:docMkLst>
        <pc:docMk/>
      </pc:docMkLst>
      <pc:sldChg chg="addSp modSp mod modClrScheme chgLayout">
        <pc:chgData name="Claudia Coñuecar" userId="40a48c7a74c5fee3" providerId="LiveId" clId="{651BC3BC-DB70-4BD8-81F5-F94626936DCB}" dt="2020-07-19T00:23:19.873" v="243" actId="113"/>
        <pc:sldMkLst>
          <pc:docMk/>
          <pc:sldMk cId="1906555519" sldId="260"/>
        </pc:sldMkLst>
        <pc:spChg chg="mod">
          <ac:chgData name="Claudia Coñuecar" userId="40a48c7a74c5fee3" providerId="LiveId" clId="{651BC3BC-DB70-4BD8-81F5-F94626936DCB}" dt="2020-07-19T00:22:25.090" v="207" actId="26606"/>
          <ac:spMkLst>
            <pc:docMk/>
            <pc:sldMk cId="1906555519" sldId="260"/>
            <ac:spMk id="2" creationId="{0AD42236-8C07-4F4A-8109-3A492E19229D}"/>
          </ac:spMkLst>
        </pc:spChg>
        <pc:spChg chg="mod">
          <ac:chgData name="Claudia Coñuecar" userId="40a48c7a74c5fee3" providerId="LiveId" clId="{651BC3BC-DB70-4BD8-81F5-F94626936DCB}" dt="2020-07-19T00:23:19.873" v="243" actId="113"/>
          <ac:spMkLst>
            <pc:docMk/>
            <pc:sldMk cId="1906555519" sldId="260"/>
            <ac:spMk id="3" creationId="{8315BA2A-AD58-4FB6-8D79-9EC4ED013390}"/>
          </ac:spMkLst>
        </pc:spChg>
        <pc:picChg chg="add mod">
          <ac:chgData name="Claudia Coñuecar" userId="40a48c7a74c5fee3" providerId="LiveId" clId="{651BC3BC-DB70-4BD8-81F5-F94626936DCB}" dt="2020-07-19T00:22:25.090" v="207" actId="26606"/>
          <ac:picMkLst>
            <pc:docMk/>
            <pc:sldMk cId="1906555519" sldId="260"/>
            <ac:picMk id="4" creationId="{1AE64F27-3DBF-4DCA-AFC5-02BAC454434C}"/>
          </ac:picMkLst>
        </pc:picChg>
      </pc:sldChg>
      <pc:sldChg chg="addSp delSp modSp mod ord modClrScheme chgLayout">
        <pc:chgData name="Claudia Coñuecar" userId="40a48c7a74c5fee3" providerId="LiveId" clId="{651BC3BC-DB70-4BD8-81F5-F94626936DCB}" dt="2020-07-17T16:25:08.807" v="30"/>
        <pc:sldMkLst>
          <pc:docMk/>
          <pc:sldMk cId="1535538305" sldId="262"/>
        </pc:sldMkLst>
        <pc:spChg chg="mod">
          <ac:chgData name="Claudia Coñuecar" userId="40a48c7a74c5fee3" providerId="LiveId" clId="{651BC3BC-DB70-4BD8-81F5-F94626936DCB}" dt="2020-07-17T16:05:28.577" v="19" actId="1076"/>
          <ac:spMkLst>
            <pc:docMk/>
            <pc:sldMk cId="1535538305" sldId="262"/>
            <ac:spMk id="2" creationId="{92D113F7-5DBE-446C-9C52-83D0A25EE3BC}"/>
          </ac:spMkLst>
        </pc:spChg>
        <pc:spChg chg="del">
          <ac:chgData name="Claudia Coñuecar" userId="40a48c7a74c5fee3" providerId="LiveId" clId="{651BC3BC-DB70-4BD8-81F5-F94626936DCB}" dt="2020-07-17T16:04:02.639" v="13" actId="26606"/>
          <ac:spMkLst>
            <pc:docMk/>
            <pc:sldMk cId="1535538305" sldId="262"/>
            <ac:spMk id="3" creationId="{AE4D0688-00B8-417D-B739-F8C885D95FBB}"/>
          </ac:spMkLst>
        </pc:spChg>
        <pc:spChg chg="add del mod">
          <ac:chgData name="Claudia Coñuecar" userId="40a48c7a74c5fee3" providerId="LiveId" clId="{651BC3BC-DB70-4BD8-81F5-F94626936DCB}" dt="2020-07-17T16:05:36.636" v="20" actId="21"/>
          <ac:spMkLst>
            <pc:docMk/>
            <pc:sldMk cId="1535538305" sldId="262"/>
            <ac:spMk id="9" creationId="{13408B95-531A-4AD7-B67B-3AFD38CD2B20}"/>
          </ac:spMkLst>
        </pc:spChg>
        <pc:picChg chg="add mod">
          <ac:chgData name="Claudia Coñuecar" userId="40a48c7a74c5fee3" providerId="LiveId" clId="{651BC3BC-DB70-4BD8-81F5-F94626936DCB}" dt="2020-07-17T16:04:09.617" v="14" actId="14100"/>
          <ac:picMkLst>
            <pc:docMk/>
            <pc:sldMk cId="1535538305" sldId="262"/>
            <ac:picMk id="4" creationId="{80DEDE62-C661-4044-B270-42DC9BFF5138}"/>
          </ac:picMkLst>
        </pc:picChg>
        <pc:picChg chg="add mod">
          <ac:chgData name="Claudia Coñuecar" userId="40a48c7a74c5fee3" providerId="LiveId" clId="{651BC3BC-DB70-4BD8-81F5-F94626936DCB}" dt="2020-07-17T16:05:42.209" v="21" actId="1076"/>
          <ac:picMkLst>
            <pc:docMk/>
            <pc:sldMk cId="1535538305" sldId="262"/>
            <ac:picMk id="5" creationId="{14BA2169-FDC5-4375-BBC2-4589D3F3284C}"/>
          </ac:picMkLst>
        </pc:picChg>
      </pc:sldChg>
      <pc:sldChg chg="addSp delSp modSp new mod">
        <pc:chgData name="Claudia Coñuecar" userId="40a48c7a74c5fee3" providerId="LiveId" clId="{651BC3BC-DB70-4BD8-81F5-F94626936DCB}" dt="2020-07-17T16:00:49.585" v="11" actId="14100"/>
        <pc:sldMkLst>
          <pc:docMk/>
          <pc:sldMk cId="3877761410" sldId="265"/>
        </pc:sldMkLst>
        <pc:spChg chg="del">
          <ac:chgData name="Claudia Coñuecar" userId="40a48c7a74c5fee3" providerId="LiveId" clId="{651BC3BC-DB70-4BD8-81F5-F94626936DCB}" dt="2020-07-17T16:00:14.863" v="2" actId="21"/>
          <ac:spMkLst>
            <pc:docMk/>
            <pc:sldMk cId="3877761410" sldId="265"/>
            <ac:spMk id="2" creationId="{B45CE8B8-5C6E-431B-9ADA-7D0F18844E42}"/>
          </ac:spMkLst>
        </pc:spChg>
        <pc:spChg chg="del">
          <ac:chgData name="Claudia Coñuecar" userId="40a48c7a74c5fee3" providerId="LiveId" clId="{651BC3BC-DB70-4BD8-81F5-F94626936DCB}" dt="2020-07-17T16:00:19.430" v="3" actId="21"/>
          <ac:spMkLst>
            <pc:docMk/>
            <pc:sldMk cId="3877761410" sldId="265"/>
            <ac:spMk id="3" creationId="{77601833-7AE4-42C8-BFAF-E0CA30948D4C}"/>
          </ac:spMkLst>
        </pc:spChg>
        <pc:picChg chg="add mod modCrop">
          <ac:chgData name="Claudia Coñuecar" userId="40a48c7a74c5fee3" providerId="LiveId" clId="{651BC3BC-DB70-4BD8-81F5-F94626936DCB}" dt="2020-07-17T16:00:49.585" v="11" actId="14100"/>
          <ac:picMkLst>
            <pc:docMk/>
            <pc:sldMk cId="3877761410" sldId="265"/>
            <ac:picMk id="4" creationId="{6CB0DBA0-39C8-4C8D-B75A-AB9B9EAF874F}"/>
          </ac:picMkLst>
        </pc:picChg>
      </pc:sldChg>
      <pc:sldChg chg="addSp delSp modSp new mod modClrScheme chgLayout">
        <pc:chgData name="Claudia Coñuecar" userId="40a48c7a74c5fee3" providerId="LiveId" clId="{651BC3BC-DB70-4BD8-81F5-F94626936DCB}" dt="2020-07-17T19:12:19.639" v="113" actId="20577"/>
        <pc:sldMkLst>
          <pc:docMk/>
          <pc:sldMk cId="385197790" sldId="266"/>
        </pc:sldMkLst>
        <pc:spChg chg="del mod ord">
          <ac:chgData name="Claudia Coñuecar" userId="40a48c7a74c5fee3" providerId="LiveId" clId="{651BC3BC-DB70-4BD8-81F5-F94626936DCB}" dt="2020-07-17T16:21:40.229" v="23" actId="700"/>
          <ac:spMkLst>
            <pc:docMk/>
            <pc:sldMk cId="385197790" sldId="266"/>
            <ac:spMk id="2" creationId="{44153722-A44E-4CAC-8EB8-1F27924AF971}"/>
          </ac:spMkLst>
        </pc:spChg>
        <pc:spChg chg="del">
          <ac:chgData name="Claudia Coñuecar" userId="40a48c7a74c5fee3" providerId="LiveId" clId="{651BC3BC-DB70-4BD8-81F5-F94626936DCB}" dt="2020-07-17T16:21:40.229" v="23" actId="700"/>
          <ac:spMkLst>
            <pc:docMk/>
            <pc:sldMk cId="385197790" sldId="266"/>
            <ac:spMk id="3" creationId="{61A8223E-D0EF-498D-81FC-540B0CB23AC9}"/>
          </ac:spMkLst>
        </pc:spChg>
        <pc:spChg chg="del">
          <ac:chgData name="Claudia Coñuecar" userId="40a48c7a74c5fee3" providerId="LiveId" clId="{651BC3BC-DB70-4BD8-81F5-F94626936DCB}" dt="2020-07-17T16:21:40.229" v="23" actId="700"/>
          <ac:spMkLst>
            <pc:docMk/>
            <pc:sldMk cId="385197790" sldId="266"/>
            <ac:spMk id="4" creationId="{1E886D77-B9B0-4DF5-96EA-AEDF4A62A2D0}"/>
          </ac:spMkLst>
        </pc:spChg>
        <pc:spChg chg="add del mod ord">
          <ac:chgData name="Claudia Coñuecar" userId="40a48c7a74c5fee3" providerId="LiveId" clId="{651BC3BC-DB70-4BD8-81F5-F94626936DCB}" dt="2020-07-17T16:21:47.320" v="26" actId="26606"/>
          <ac:spMkLst>
            <pc:docMk/>
            <pc:sldMk cId="385197790" sldId="266"/>
            <ac:spMk id="5" creationId="{105EA32B-BA09-45F1-9436-BC42DCFC4151}"/>
          </ac:spMkLst>
        </pc:spChg>
        <pc:spChg chg="add mod">
          <ac:chgData name="Claudia Coñuecar" userId="40a48c7a74c5fee3" providerId="LiveId" clId="{651BC3BC-DB70-4BD8-81F5-F94626936DCB}" dt="2020-07-17T19:12:19.639" v="113" actId="20577"/>
          <ac:spMkLst>
            <pc:docMk/>
            <pc:sldMk cId="385197790" sldId="266"/>
            <ac:spMk id="11" creationId="{6AECE011-A0C7-4F7A-B98E-B1EE14BEF421}"/>
          </ac:spMkLst>
        </pc:spChg>
        <pc:picChg chg="add mod">
          <ac:chgData name="Claudia Coñuecar" userId="40a48c7a74c5fee3" providerId="LiveId" clId="{651BC3BC-DB70-4BD8-81F5-F94626936DCB}" dt="2020-07-17T16:25:05.039" v="27" actId="27614"/>
          <ac:picMkLst>
            <pc:docMk/>
            <pc:sldMk cId="385197790" sldId="266"/>
            <ac:picMk id="6" creationId="{0A72FEB9-26C9-4230-8026-C389BF83BD62}"/>
          </ac:picMkLst>
        </pc:picChg>
      </pc:sldChg>
      <pc:sldChg chg="addSp delSp modSp new mod ord">
        <pc:chgData name="Claudia Coñuecar" userId="40a48c7a74c5fee3" providerId="LiveId" clId="{651BC3BC-DB70-4BD8-81F5-F94626936DCB}" dt="2020-07-17T19:13:51.135" v="177" actId="14100"/>
        <pc:sldMkLst>
          <pc:docMk/>
          <pc:sldMk cId="973360353" sldId="267"/>
        </pc:sldMkLst>
        <pc:spChg chg="del">
          <ac:chgData name="Claudia Coñuecar" userId="40a48c7a74c5fee3" providerId="LiveId" clId="{651BC3BC-DB70-4BD8-81F5-F94626936DCB}" dt="2020-07-17T16:25:21.218" v="34" actId="26606"/>
          <ac:spMkLst>
            <pc:docMk/>
            <pc:sldMk cId="973360353" sldId="267"/>
            <ac:spMk id="2" creationId="{D3AE881C-FBDF-4F38-B6BA-FFA562B8FFB7}"/>
          </ac:spMkLst>
        </pc:spChg>
        <pc:spChg chg="del">
          <ac:chgData name="Claudia Coñuecar" userId="40a48c7a74c5fee3" providerId="LiveId" clId="{651BC3BC-DB70-4BD8-81F5-F94626936DCB}" dt="2020-07-17T16:25:21.218" v="34" actId="26606"/>
          <ac:spMkLst>
            <pc:docMk/>
            <pc:sldMk cId="973360353" sldId="267"/>
            <ac:spMk id="3" creationId="{DD084FEF-C2A9-4011-96D6-129DCA6E182B}"/>
          </ac:spMkLst>
        </pc:spChg>
        <pc:spChg chg="add mod">
          <ac:chgData name="Claudia Coñuecar" userId="40a48c7a74c5fee3" providerId="LiveId" clId="{651BC3BC-DB70-4BD8-81F5-F94626936DCB}" dt="2020-07-17T19:13:32.446" v="174" actId="20577"/>
          <ac:spMkLst>
            <pc:docMk/>
            <pc:sldMk cId="973360353" sldId="267"/>
            <ac:spMk id="9" creationId="{4E23B445-71DA-4D6F-A898-02EA436C5C33}"/>
          </ac:spMkLst>
        </pc:spChg>
        <pc:picChg chg="add mod modCrop">
          <ac:chgData name="Claudia Coñuecar" userId="40a48c7a74c5fee3" providerId="LiveId" clId="{651BC3BC-DB70-4BD8-81F5-F94626936DCB}" dt="2020-07-17T19:13:51.135" v="177" actId="14100"/>
          <ac:picMkLst>
            <pc:docMk/>
            <pc:sldMk cId="973360353" sldId="267"/>
            <ac:picMk id="4" creationId="{33A1867B-54A7-4183-949B-0D7836824A96}"/>
          </ac:picMkLst>
        </pc:picChg>
      </pc:sldChg>
      <pc:sldMasterChg chg="del delSldLayout">
        <pc:chgData name="Claudia Coñuecar" userId="40a48c7a74c5fee3" providerId="LiveId" clId="{651BC3BC-DB70-4BD8-81F5-F94626936DCB}" dt="2020-07-17T16:21:40.229" v="23" actId="700"/>
        <pc:sldMasterMkLst>
          <pc:docMk/>
          <pc:sldMasterMk cId="3137650183" sldId="2147483648"/>
        </pc:sldMasterMkLst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2966769098" sldId="2147483649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202750326" sldId="2147483650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510699293" sldId="2147483651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500429122" sldId="2147483652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630811244" sldId="2147483653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3934211457" sldId="2147483654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1559868713" sldId="2147483655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736185472" sldId="2147483656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1579786998" sldId="2147483657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4189881257" sldId="2147483658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68384683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562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053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28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67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787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6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378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363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52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479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D3E98C-7CC5-427D-8BC2-5CC37D8D44CC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21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87688" y="2223425"/>
            <a:ext cx="5723468" cy="1828090"/>
          </a:xfrm>
        </p:spPr>
        <p:txBody>
          <a:bodyPr/>
          <a:lstStyle/>
          <a:p>
            <a:r>
              <a:rPr lang="es-CL" dirty="0"/>
              <a:t>Clases de Música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87689" y="4077072"/>
            <a:ext cx="5712179" cy="1524000"/>
          </a:xfrm>
        </p:spPr>
        <p:txBody>
          <a:bodyPr>
            <a:noAutofit/>
          </a:bodyPr>
          <a:lstStyle/>
          <a:p>
            <a:r>
              <a:rPr lang="es-CL" dirty="0"/>
              <a:t>Quinto Año Básico </a:t>
            </a:r>
          </a:p>
          <a:p>
            <a:r>
              <a:rPr lang="es-CL" dirty="0"/>
              <a:t>Prof. Claudia Coñuecar</a:t>
            </a:r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390150"/>
            <a:ext cx="9361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inilo-decorativo-clave-de-sol-de-color-823.png (317×44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1390150"/>
            <a:ext cx="1354431" cy="1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6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E23B445-71DA-4D6F-A898-02EA436C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Actividad</a:t>
            </a:r>
            <a:r>
              <a:rPr lang="en-US" dirty="0"/>
              <a:t> Musical: </a:t>
            </a:r>
            <a:r>
              <a:rPr lang="en-US" dirty="0" err="1"/>
              <a:t>Completa</a:t>
            </a:r>
            <a:r>
              <a:rPr lang="en-US" dirty="0"/>
              <a:t> lo que </a:t>
            </a:r>
            <a:r>
              <a:rPr lang="en-US" dirty="0" err="1"/>
              <a:t>falta</a:t>
            </a:r>
            <a:r>
              <a:rPr lang="en-US" dirty="0"/>
              <a:t> del </a:t>
            </a:r>
            <a:r>
              <a:rPr lang="en-US" dirty="0" err="1"/>
              <a:t>instrumento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A1867B-54A7-4183-949B-0D7836824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96" b="14358"/>
          <a:stretch/>
        </p:blipFill>
        <p:spPr>
          <a:xfrm>
            <a:off x="2765425" y="2020068"/>
            <a:ext cx="7154484" cy="4020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36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E0841-41A3-45A4-8221-BBA29CB0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BA6F1E-1CED-4DCB-B5CD-E6FBF87DD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PLAZO DE ENTREGA: </a:t>
            </a:r>
          </a:p>
          <a:p>
            <a:r>
              <a:rPr lang="es-CL" b="1" dirty="0"/>
              <a:t>Viernes 31 de Julio</a:t>
            </a:r>
          </a:p>
          <a:p>
            <a:r>
              <a:rPr lang="es-CL" b="1" dirty="0"/>
              <a:t>Indicar Nombre y curso</a:t>
            </a:r>
          </a:p>
          <a:p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r>
              <a:rPr lang="es-CL" dirty="0" err="1"/>
              <a:t>Whatsapp</a:t>
            </a:r>
            <a:r>
              <a:rPr lang="es-CL" dirty="0"/>
              <a:t>: +56978961502</a:t>
            </a:r>
          </a:p>
          <a:p>
            <a:r>
              <a:rPr lang="es-CL" dirty="0"/>
              <a:t>Buzón Tareas página 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5F8502-B68A-4AD6-94AD-C0082397C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938" y="3189579"/>
            <a:ext cx="273734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Instrumentos Musicales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Familias de Instrumentos: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Viento: Madera y Metal</a:t>
            </a:r>
          </a:p>
          <a:p>
            <a:r>
              <a:rPr lang="es-CL" dirty="0"/>
              <a:t>Cuerda: Frotada, Pulsada y Percutida</a:t>
            </a:r>
          </a:p>
          <a:p>
            <a:r>
              <a:rPr lang="es-CL" dirty="0"/>
              <a:t>Percusión: Madera, Metal y Membrana</a:t>
            </a:r>
          </a:p>
          <a:p>
            <a:endParaRPr lang="es-CL" dirty="0"/>
          </a:p>
        </p:txBody>
      </p:sp>
      <p:pic>
        <p:nvPicPr>
          <p:cNvPr id="2058" name="Picture 10" descr="Niños De Dibujos Animados Con Notas Musicales Ilustra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4488377"/>
            <a:ext cx="1749936" cy="14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0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Familia de Instrumentos Cuerdas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Cuerda Pulsada</a:t>
            </a:r>
          </a:p>
          <a:p>
            <a:endParaRPr lang="es-CL" dirty="0"/>
          </a:p>
          <a:p>
            <a:r>
              <a:rPr lang="es-CL" dirty="0"/>
              <a:t>Cuerda Frotada</a:t>
            </a:r>
          </a:p>
          <a:p>
            <a:endParaRPr lang="es-CL" dirty="0"/>
          </a:p>
          <a:p>
            <a:r>
              <a:rPr lang="es-CL" dirty="0"/>
              <a:t>Cuerda Percutida</a:t>
            </a:r>
          </a:p>
        </p:txBody>
      </p:sp>
      <p:pic>
        <p:nvPicPr>
          <p:cNvPr id="1026" name="Picture 2" descr="▷ Instrumentos de Cuerda (Guía completa) - Instrumentos Music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2492897"/>
            <a:ext cx="3962023" cy="28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1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42236-8C07-4F4A-8109-3A492E19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</p:spPr>
        <p:txBody>
          <a:bodyPr anchor="ctr">
            <a:normAutofit/>
          </a:bodyPr>
          <a:lstStyle/>
          <a:p>
            <a:r>
              <a:rPr lang="es-CL" dirty="0"/>
              <a:t>Cuerdas Frotadas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15BA2A-AD58-4FB6-8D79-9EC4ED0133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 anchor="t">
            <a:noAutofit/>
          </a:bodyPr>
          <a:lstStyle/>
          <a:p>
            <a:pPr fontAlgn="base">
              <a:lnSpc>
                <a:spcPct val="90000"/>
              </a:lnSpc>
            </a:pPr>
            <a:r>
              <a:rPr lang="es-ES" sz="2000" dirty="0"/>
              <a:t>Se llaman </a:t>
            </a:r>
            <a:r>
              <a:rPr lang="es-ES" sz="2000" b="1" dirty="0"/>
              <a:t>instrumentos de cuerda frotada</a:t>
            </a:r>
            <a:r>
              <a:rPr lang="es-ES" sz="2000" dirty="0"/>
              <a:t> a aquellos que  producen su sonido debido al </a:t>
            </a:r>
            <a:r>
              <a:rPr lang="es-ES" sz="2000" b="1" dirty="0"/>
              <a:t>frotamiento de estas con un arco</a:t>
            </a:r>
            <a:r>
              <a:rPr lang="es-ES" sz="2000" dirty="0"/>
              <a:t>. </a:t>
            </a:r>
          </a:p>
          <a:p>
            <a:pPr fontAlgn="base">
              <a:lnSpc>
                <a:spcPct val="90000"/>
              </a:lnSpc>
            </a:pPr>
            <a:r>
              <a:rPr lang="es-ES" sz="2000" dirty="0"/>
              <a:t>Un </a:t>
            </a:r>
            <a:r>
              <a:rPr lang="es-ES" sz="2000" b="1" dirty="0"/>
              <a:t>arco</a:t>
            </a:r>
            <a:r>
              <a:rPr lang="es-ES" sz="2000" dirty="0"/>
              <a:t> consta de una vara de </a:t>
            </a:r>
            <a:r>
              <a:rPr lang="es-ES" sz="2000" b="1" dirty="0"/>
              <a:t>Palo de Pernambuco </a:t>
            </a:r>
            <a:r>
              <a:rPr lang="es-ES" sz="2000" dirty="0"/>
              <a:t>o</a:t>
            </a:r>
            <a:r>
              <a:rPr lang="es-ES" sz="2000" b="1" dirty="0"/>
              <a:t> </a:t>
            </a:r>
            <a:r>
              <a:rPr lang="es-ES" sz="2000" dirty="0"/>
              <a:t>de otros materiales, con una punta y un talón que tensa el encordado. </a:t>
            </a:r>
          </a:p>
          <a:p>
            <a:pPr fontAlgn="base">
              <a:lnSpc>
                <a:spcPct val="90000"/>
              </a:lnSpc>
            </a:pPr>
            <a:r>
              <a:rPr lang="es-ES" sz="2000" dirty="0"/>
              <a:t>Las cerdas se frotan con una </a:t>
            </a:r>
            <a:r>
              <a:rPr lang="es-ES" sz="2000" b="1" dirty="0"/>
              <a:t>resina</a:t>
            </a:r>
            <a:r>
              <a:rPr lang="es-ES" sz="2000" dirty="0"/>
              <a:t> para favorecer el agarre de las cuerdas.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s-ES" sz="2000" dirty="0"/>
            </a:br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E64F27-3DBF-4DCA-AFC5-02BAC4544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9" r="-1" b="-1"/>
          <a:stretch/>
        </p:blipFill>
        <p:spPr>
          <a:xfrm>
            <a:off x="6217920" y="2119313"/>
            <a:ext cx="42672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655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003ED-9397-4DF4-96D3-0BA53472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Instrumentos de Cuerdas Frotadas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7E9CD9-47FF-4DCA-9AD0-2DA792C9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020068"/>
            <a:ext cx="5791200" cy="39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6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017F206-C34C-4820-9315-C78C2561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</p:spPr>
        <p:txBody>
          <a:bodyPr/>
          <a:lstStyle/>
          <a:p>
            <a:r>
              <a:rPr lang="en-US" dirty="0"/>
              <a:t>Familia de las </a:t>
            </a:r>
            <a:r>
              <a:rPr lang="en-US" dirty="0" err="1"/>
              <a:t>Cuerdas</a:t>
            </a:r>
            <a:r>
              <a:rPr lang="en-US" dirty="0"/>
              <a:t> </a:t>
            </a:r>
            <a:r>
              <a:rPr lang="en-US" dirty="0" err="1"/>
              <a:t>Frotadas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96847A-F87B-4F0F-B468-C76424731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28" r="2" b="19013"/>
          <a:stretch/>
        </p:blipFill>
        <p:spPr>
          <a:xfrm>
            <a:off x="1950721" y="2119257"/>
            <a:ext cx="8261873" cy="360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3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B0DBA0-39C8-4C8D-B75A-AB9B9EAF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67"/>
          <a:stretch/>
        </p:blipFill>
        <p:spPr>
          <a:xfrm>
            <a:off x="1800225" y="866409"/>
            <a:ext cx="7991475" cy="51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6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113F7-5DBE-446C-9C52-83D0A25E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540000">
            <a:off x="1530923" y="1045465"/>
            <a:ext cx="4084320" cy="1499616"/>
          </a:xfrm>
        </p:spPr>
        <p:txBody>
          <a:bodyPr anchor="b">
            <a:normAutofit/>
          </a:bodyPr>
          <a:lstStyle/>
          <a:p>
            <a:r>
              <a:rPr lang="es-CL" dirty="0"/>
              <a:t>Partes del Arco de Cuerdas Frotadas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DEDE62-C661-4044-B270-42DC9BFF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7685314" y="1210216"/>
            <a:ext cx="1914851" cy="4539412"/>
          </a:xfrm>
          <a:prstGeom prst="rect">
            <a:avLst/>
          </a:prstGeom>
          <a:noFill/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BA2169-FDC5-4375-BBC2-4589D3F3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24" y="2993069"/>
            <a:ext cx="2854993" cy="28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3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AECE011-A0C7-4F7A-B98E-B1EE14BE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Actividad</a:t>
            </a:r>
            <a:r>
              <a:rPr lang="en-US" dirty="0"/>
              <a:t> Musical: Escribe los </a:t>
            </a:r>
            <a:r>
              <a:rPr lang="en-US" dirty="0" err="1"/>
              <a:t>nombres</a:t>
            </a:r>
            <a:r>
              <a:rPr lang="en-US" dirty="0"/>
              <a:t> de los </a:t>
            </a:r>
            <a:r>
              <a:rPr lang="en-US" dirty="0" err="1"/>
              <a:t>instrumentos</a:t>
            </a:r>
            <a:r>
              <a:rPr lang="en-US" dirty="0"/>
              <a:t> de </a:t>
            </a:r>
            <a:r>
              <a:rPr lang="en-US" dirty="0" err="1"/>
              <a:t>cuerdas</a:t>
            </a:r>
            <a:endParaRPr lang="en-US" dirty="0"/>
          </a:p>
        </p:txBody>
      </p:sp>
      <p:pic>
        <p:nvPicPr>
          <p:cNvPr id="6" name="Imagen 5" descr="Imagen que contiene instrumento, tabla, esquiando, guitarra&#10;&#10;Descripción generada automáticamente">
            <a:extLst>
              <a:ext uri="{FF2B5EF4-FFF2-40B4-BE49-F238E27FC236}">
                <a16:creationId xmlns:a16="http://schemas.microsoft.com/office/drawing/2014/main" id="{0A72FEB9-26C9-4230-8026-C389BF83B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85" y="2119257"/>
            <a:ext cx="7625745" cy="360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97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</Words>
  <Application>Microsoft Office PowerPoint</Application>
  <PresentationFormat>Panorámica</PresentationFormat>
  <Paragraphs>32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Brush Script MT</vt:lpstr>
      <vt:lpstr>Constantia</vt:lpstr>
      <vt:lpstr>Franklin Gothic Book</vt:lpstr>
      <vt:lpstr>Rage Italic</vt:lpstr>
      <vt:lpstr>Chincheta</vt:lpstr>
      <vt:lpstr>Clases de Música</vt:lpstr>
      <vt:lpstr>Los Instrumentos Musicales</vt:lpstr>
      <vt:lpstr>Familia de Instrumentos Cuerdas</vt:lpstr>
      <vt:lpstr>Cuerdas Frotadas</vt:lpstr>
      <vt:lpstr>Instrumentos de Cuerdas Frotadas</vt:lpstr>
      <vt:lpstr>Familia de las Cuerdas Frotadas</vt:lpstr>
      <vt:lpstr>Presentación de PowerPoint</vt:lpstr>
      <vt:lpstr>Partes del Arco de Cuerdas Frotadas</vt:lpstr>
      <vt:lpstr>Actividad Musical: Escribe los nombres de los instrumentos de cuerdas</vt:lpstr>
      <vt:lpstr>Actividad Musical: Completa lo que falta del instrumento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Claudia Coñuecar</dc:creator>
  <cp:lastModifiedBy>Claudia Coñuecar</cp:lastModifiedBy>
  <cp:revision>1</cp:revision>
  <dcterms:created xsi:type="dcterms:W3CDTF">2020-07-19T00:22:25Z</dcterms:created>
  <dcterms:modified xsi:type="dcterms:W3CDTF">2020-07-19T00:23:26Z</dcterms:modified>
</cp:coreProperties>
</file>