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594206-10F9-4BE7-B4D1-423DE1BEFE8F}" type="datetimeFigureOut">
              <a:rPr lang="es-CL" smtClean="0"/>
              <a:t>18-04-2020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313C77-38B4-495F-AE9E-4E98C13CBBAC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Clases de Educación Artística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7° año Básico</a:t>
            </a:r>
          </a:p>
          <a:p>
            <a:r>
              <a:rPr lang="es-CL" dirty="0" smtClean="0"/>
              <a:t>Prof. Claudia </a:t>
            </a:r>
            <a:r>
              <a:rPr lang="es-CL" dirty="0" err="1" smtClean="0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8640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ía Mundial del 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2350" y="2216566"/>
            <a:ext cx="6198146" cy="22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CL" dirty="0" smtClean="0"/>
              <a:t>Elementos del Arte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dirty="0" smtClean="0"/>
              <a:t>Son un grupo de aspectos que componen una obra de arte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Los artistas trabajan dos o más formas de los elementos artísticos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Estos elementos están presentes en la vida cotidiana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461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CL" dirty="0" smtClean="0"/>
              <a:t>Elementos del Arte: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dirty="0" smtClean="0"/>
              <a:t>Líneas</a:t>
            </a:r>
          </a:p>
          <a:p>
            <a:r>
              <a:rPr lang="es-CL" dirty="0" smtClean="0"/>
              <a:t>Puntos</a:t>
            </a:r>
          </a:p>
          <a:p>
            <a:r>
              <a:rPr lang="es-CL" dirty="0" smtClean="0"/>
              <a:t>Textura</a:t>
            </a:r>
          </a:p>
          <a:p>
            <a:r>
              <a:rPr lang="es-CL" dirty="0" smtClean="0"/>
              <a:t>Forma</a:t>
            </a:r>
          </a:p>
          <a:p>
            <a:r>
              <a:rPr lang="es-CL" dirty="0"/>
              <a:t>Color</a:t>
            </a:r>
          </a:p>
          <a:p>
            <a:r>
              <a:rPr lang="es-CL" dirty="0" smtClean="0"/>
              <a:t>Espacio</a:t>
            </a:r>
            <a:endParaRPr lang="es-CL" dirty="0"/>
          </a:p>
        </p:txBody>
      </p:sp>
      <p:pic>
        <p:nvPicPr>
          <p:cNvPr id="2050" name="Picture 2" descr="Hand drawn art studio element collectio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3370362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8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/>
          <a:lstStyle/>
          <a:p>
            <a:r>
              <a:rPr lang="es-CL" dirty="0" smtClean="0"/>
              <a:t>Líneas</a:t>
            </a:r>
            <a:endParaRPr lang="es-CL" dirty="0"/>
          </a:p>
        </p:txBody>
      </p:sp>
      <p:pic>
        <p:nvPicPr>
          <p:cNvPr id="3074" name="Picture 2" descr="Elementos basicos del arte 5º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3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567" y="188640"/>
            <a:ext cx="7024744" cy="1143000"/>
          </a:xfrm>
        </p:spPr>
        <p:txBody>
          <a:bodyPr/>
          <a:lstStyle/>
          <a:p>
            <a:r>
              <a:rPr lang="es-CL" dirty="0" smtClean="0"/>
              <a:t>Líneas</a:t>
            </a:r>
            <a:endParaRPr lang="es-CL" dirty="0"/>
          </a:p>
        </p:txBody>
      </p:sp>
      <p:pic>
        <p:nvPicPr>
          <p:cNvPr id="4100" name="Picture 4" descr="Dibujos con líneas | Dibujo con lineas, Obras de arte niño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842792" cy="54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1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672408" cy="349300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El</a:t>
            </a:r>
            <a:r>
              <a:rPr lang="es-ES" dirty="0"/>
              <a:t> Punto es </a:t>
            </a:r>
            <a:r>
              <a:rPr lang="es-ES" dirty="0" smtClean="0"/>
              <a:t>el</a:t>
            </a:r>
            <a:r>
              <a:rPr lang="es-ES" dirty="0"/>
              <a:t> elemento mínimo de expresión </a:t>
            </a:r>
            <a:r>
              <a:rPr lang="es-ES" dirty="0" smtClean="0"/>
              <a:t>gráfica</a:t>
            </a:r>
          </a:p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el origen de cualquier forma </a:t>
            </a:r>
            <a:endParaRPr lang="es-ES" dirty="0" smtClean="0"/>
          </a:p>
          <a:p>
            <a:r>
              <a:rPr lang="es-ES" dirty="0" smtClean="0"/>
              <a:t>Indica </a:t>
            </a:r>
            <a:r>
              <a:rPr lang="es-ES" dirty="0"/>
              <a:t>su posición en el espacio. </a:t>
            </a:r>
            <a:endParaRPr lang="es-ES" dirty="0" smtClean="0"/>
          </a:p>
          <a:p>
            <a:r>
              <a:rPr lang="es-ES" dirty="0"/>
              <a:t>No tiene dimensiones, solo tiene posición.</a:t>
            </a:r>
            <a:endParaRPr lang="es-CL" dirty="0"/>
          </a:p>
        </p:txBody>
      </p:sp>
      <p:pic>
        <p:nvPicPr>
          <p:cNvPr id="5122" name="Picture 2" descr="El estilo de puntos de Ana Ens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45" y="1052736"/>
            <a:ext cx="3744416" cy="5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es-CL" dirty="0" smtClean="0"/>
              <a:t>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127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1143000"/>
          </a:xfrm>
        </p:spPr>
        <p:txBody>
          <a:bodyPr/>
          <a:lstStyle/>
          <a:p>
            <a:r>
              <a:rPr lang="es-CL" dirty="0" smtClean="0"/>
              <a:t>Actividad de Trabajo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6777317" cy="3508977"/>
          </a:xfrm>
        </p:spPr>
        <p:txBody>
          <a:bodyPr/>
          <a:lstStyle/>
          <a:p>
            <a:r>
              <a:rPr lang="es-CL" dirty="0" smtClean="0"/>
              <a:t>Realiza un dibujo con </a:t>
            </a:r>
            <a:r>
              <a:rPr lang="es-CL" b="1" dirty="0" smtClean="0"/>
              <a:t>puntos y líneas</a:t>
            </a:r>
          </a:p>
          <a:p>
            <a:r>
              <a:rPr lang="es-CL" dirty="0" smtClean="0"/>
              <a:t>Ejemplo:</a:t>
            </a:r>
            <a:r>
              <a:rPr lang="es-CL" b="1" dirty="0" smtClean="0"/>
              <a:t> </a:t>
            </a:r>
            <a:endParaRPr lang="es-CL" b="1" dirty="0"/>
          </a:p>
        </p:txBody>
      </p:sp>
      <p:pic>
        <p:nvPicPr>
          <p:cNvPr id="6146" name="Picture 2" descr="DIBUJO, PUNTO, LÍNEA, PLANO Y FORMAS DE EXPRE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8108"/>
            <a:ext cx="5500886" cy="30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9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s-CL" dirty="0" smtClean="0"/>
              <a:t>Ejemplo:</a:t>
            </a:r>
            <a:endParaRPr lang="es-CL" dirty="0"/>
          </a:p>
        </p:txBody>
      </p:sp>
      <p:pic>
        <p:nvPicPr>
          <p:cNvPr id="7170" name="Picture 2" descr="COMPLETAR DIBUJO Y COLOREAR - REPASA LINEA DE PUNTOS DEL DIBUJO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562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bujos para rellenar con puntos - Buscar con Google | Dibuj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1214"/>
            <a:ext cx="37147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5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PLAZO DE ENTREGA: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780928"/>
            <a:ext cx="6777317" cy="3508977"/>
          </a:xfrm>
        </p:spPr>
        <p:txBody>
          <a:bodyPr/>
          <a:lstStyle/>
          <a:p>
            <a:r>
              <a:rPr lang="es-CL" dirty="0" smtClean="0"/>
              <a:t>Jueves 07 de Mayo</a:t>
            </a:r>
          </a:p>
          <a:p>
            <a:r>
              <a:rPr lang="es-CL" dirty="0" smtClean="0">
                <a:hlinkClick r:id="rId2"/>
              </a:rPr>
              <a:t>cconuecar@emmanuel.cl</a:t>
            </a:r>
            <a:endParaRPr lang="es-CL" dirty="0" smtClean="0"/>
          </a:p>
          <a:p>
            <a:r>
              <a:rPr lang="es-CL" dirty="0" err="1" smtClean="0"/>
              <a:t>Whatsapp</a:t>
            </a:r>
            <a:r>
              <a:rPr lang="es-CL" dirty="0" smtClean="0"/>
              <a:t>: +569 78961502</a:t>
            </a:r>
          </a:p>
          <a:p>
            <a:r>
              <a:rPr lang="es-CL" dirty="0" smtClean="0"/>
              <a:t>Indicar Nombre y Curso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9096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91</Words>
  <Application>Microsoft Office PowerPoint</Application>
  <PresentationFormat>Presentación en pantalla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Austin</vt:lpstr>
      <vt:lpstr>Clases de Educación Artística</vt:lpstr>
      <vt:lpstr>Elementos del Arte</vt:lpstr>
      <vt:lpstr>Elementos del Arte:</vt:lpstr>
      <vt:lpstr>Líneas</vt:lpstr>
      <vt:lpstr>Líneas</vt:lpstr>
      <vt:lpstr>Puntos</vt:lpstr>
      <vt:lpstr>Actividad de Trabajo</vt:lpstr>
      <vt:lpstr>Ejemplo:</vt:lpstr>
      <vt:lpstr>PLAZO DE ENTREGA: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Educación Artística</dc:title>
  <dc:creator>Sala Enlace</dc:creator>
  <cp:lastModifiedBy>Sala Enlace</cp:lastModifiedBy>
  <cp:revision>9</cp:revision>
  <dcterms:created xsi:type="dcterms:W3CDTF">2020-04-19T00:17:28Z</dcterms:created>
  <dcterms:modified xsi:type="dcterms:W3CDTF">2020-04-19T00:45:58Z</dcterms:modified>
</cp:coreProperties>
</file>