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60" r:id="rId3"/>
    <p:sldId id="259" r:id="rId4"/>
    <p:sldId id="261" r:id="rId5"/>
    <p:sldId id="256" r:id="rId6"/>
    <p:sldId id="263" r:id="rId7"/>
    <p:sldId id="258"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BBCE5271-4E4F-4264-A49E-4FEA753E2B7A}" type="datetimeFigureOut">
              <a:rPr lang="es-CL" smtClean="0"/>
              <a:t>23-04-2020</a:t>
            </a:fld>
            <a:endParaRPr lang="es-CL"/>
          </a:p>
        </p:txBody>
      </p:sp>
      <p:sp>
        <p:nvSpPr>
          <p:cNvPr id="8" name="Slide Number Placeholder 7"/>
          <p:cNvSpPr>
            <a:spLocks noGrp="1"/>
          </p:cNvSpPr>
          <p:nvPr>
            <p:ph type="sldNum" sz="quarter" idx="11"/>
          </p:nvPr>
        </p:nvSpPr>
        <p:spPr/>
        <p:txBody>
          <a:bodyPr/>
          <a:lstStyle/>
          <a:p>
            <a:fld id="{D4FD5259-9360-418F-8DCF-9AB3D5A7B62D}" type="slidenum">
              <a:rPr lang="es-CL" smtClean="0"/>
              <a:t>‹Nº›</a:t>
            </a:fld>
            <a:endParaRPr lang="es-CL"/>
          </a:p>
        </p:txBody>
      </p:sp>
      <p:sp>
        <p:nvSpPr>
          <p:cNvPr id="9" name="Footer Placeholder 8"/>
          <p:cNvSpPr>
            <a:spLocks noGrp="1"/>
          </p:cNvSpPr>
          <p:nvPr>
            <p:ph type="ftr" sz="quarter" idx="12"/>
          </p:nvPr>
        </p:nvSpPr>
        <p:spPr/>
        <p:txBody>
          <a:bodyPr/>
          <a:lstStyle/>
          <a:p>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BCE5271-4E4F-4264-A49E-4FEA753E2B7A}" type="datetimeFigureOut">
              <a:rPr lang="es-CL" smtClean="0"/>
              <a:t>23-04-2020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4FD5259-9360-418F-8DCF-9AB3D5A7B62D}"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BCE5271-4E4F-4264-A49E-4FEA753E2B7A}" type="datetimeFigureOut">
              <a:rPr lang="es-CL" smtClean="0"/>
              <a:t>23-04-2020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4FD5259-9360-418F-8DCF-9AB3D5A7B62D}"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BBCE5271-4E4F-4264-A49E-4FEA753E2B7A}" type="datetimeFigureOut">
              <a:rPr lang="es-CL" smtClean="0"/>
              <a:t>23-04-2020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4FD5259-9360-418F-8DCF-9AB3D5A7B62D}"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BCE5271-4E4F-4264-A49E-4FEA753E2B7A}" type="datetimeFigureOut">
              <a:rPr lang="es-CL" smtClean="0"/>
              <a:t>23-04-2020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4FD5259-9360-418F-8DCF-9AB3D5A7B62D}" type="slidenum">
              <a:rPr lang="es-CL" smtClean="0"/>
              <a:t>‹Nº›</a:t>
            </a:fld>
            <a:endParaRPr lang="es-C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BBCE5271-4E4F-4264-A49E-4FEA753E2B7A}" type="datetimeFigureOut">
              <a:rPr lang="es-CL" smtClean="0"/>
              <a:t>23-04-2020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D4FD5259-9360-418F-8DCF-9AB3D5A7B62D}" type="slidenum">
              <a:rPr lang="es-CL" smtClean="0"/>
              <a:t>‹Nº›</a:t>
            </a:fld>
            <a:endParaRPr lang="es-CL"/>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BBCE5271-4E4F-4264-A49E-4FEA753E2B7A}" type="datetimeFigureOut">
              <a:rPr lang="es-CL" smtClean="0"/>
              <a:t>23-04-2020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D4FD5259-9360-418F-8DCF-9AB3D5A7B62D}" type="slidenum">
              <a:rPr lang="es-CL" smtClean="0"/>
              <a:t>‹Nº›</a:t>
            </a:fld>
            <a:endParaRPr lang="es-CL"/>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BCE5271-4E4F-4264-A49E-4FEA753E2B7A}" type="datetimeFigureOut">
              <a:rPr lang="es-CL" smtClean="0"/>
              <a:t>23-04-2020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D4FD5259-9360-418F-8DCF-9AB3D5A7B62D}"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E5271-4E4F-4264-A49E-4FEA753E2B7A}" type="datetimeFigureOut">
              <a:rPr lang="es-CL" smtClean="0"/>
              <a:t>23-04-2020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D4FD5259-9360-418F-8DCF-9AB3D5A7B62D}"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BCE5271-4E4F-4264-A49E-4FEA753E2B7A}" type="datetimeFigureOut">
              <a:rPr lang="es-CL" smtClean="0"/>
              <a:t>23-04-2020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D4FD5259-9360-418F-8DCF-9AB3D5A7B62D}"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BCE5271-4E4F-4264-A49E-4FEA753E2B7A}" type="datetimeFigureOut">
              <a:rPr lang="es-CL" smtClean="0"/>
              <a:t>23-04-2020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D4FD5259-9360-418F-8DCF-9AB3D5A7B62D}"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BCE5271-4E4F-4264-A49E-4FEA753E2B7A}" type="datetimeFigureOut">
              <a:rPr lang="es-CL" smtClean="0"/>
              <a:t>23-04-2020</a:t>
            </a:fld>
            <a:endParaRPr lang="es-C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C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4FD5259-9360-418F-8DCF-9AB3D5A7B62D}" type="slidenum">
              <a:rPr lang="es-CL" smtClean="0"/>
              <a:t>‹Nº›</a:t>
            </a:fld>
            <a:endParaRPr lang="es-C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conuecar@emmanuel.c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00000" y="1556792"/>
            <a:ext cx="7772400" cy="1752600"/>
          </a:xfrm>
        </p:spPr>
        <p:txBody>
          <a:bodyPr/>
          <a:lstStyle/>
          <a:p>
            <a:r>
              <a:rPr lang="es-CL" dirty="0" smtClean="0"/>
              <a:t>Clases de Música</a:t>
            </a:r>
            <a:endParaRPr lang="es-CL" dirty="0"/>
          </a:p>
        </p:txBody>
      </p:sp>
      <p:sp>
        <p:nvSpPr>
          <p:cNvPr id="3" name="2 Subtítulo"/>
          <p:cNvSpPr>
            <a:spLocks noGrp="1"/>
          </p:cNvSpPr>
          <p:nvPr>
            <p:ph type="subTitle" idx="1"/>
          </p:nvPr>
        </p:nvSpPr>
        <p:spPr>
          <a:xfrm>
            <a:off x="1475656" y="3704828"/>
            <a:ext cx="5824736" cy="1752600"/>
          </a:xfrm>
        </p:spPr>
        <p:txBody>
          <a:bodyPr>
            <a:normAutofit/>
          </a:bodyPr>
          <a:lstStyle/>
          <a:p>
            <a:r>
              <a:rPr lang="es-CL" b="1" dirty="0" smtClean="0">
                <a:solidFill>
                  <a:schemeClr val="tx1"/>
                </a:solidFill>
              </a:rPr>
              <a:t>NM4</a:t>
            </a:r>
          </a:p>
          <a:p>
            <a:r>
              <a:rPr lang="es-CL" dirty="0" smtClean="0"/>
              <a:t> Claudia Coñuecar</a:t>
            </a:r>
            <a:endParaRPr lang="es-CL" dirty="0"/>
          </a:p>
        </p:txBody>
      </p:sp>
      <p:pic>
        <p:nvPicPr>
          <p:cNvPr id="4" name="3 Imagen" descr="Colegio Cristiano Emmanuel - Admisión 201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4581128"/>
            <a:ext cx="1296144" cy="1412313"/>
          </a:xfrm>
          <a:prstGeom prst="rect">
            <a:avLst/>
          </a:prstGeom>
          <a:noFill/>
          <a:ln>
            <a:noFill/>
          </a:ln>
        </p:spPr>
      </p:pic>
      <p:pic>
        <p:nvPicPr>
          <p:cNvPr id="1026" name="Picture 2" descr="Las 56 mejores imágenes de Simbolo de musica | Musica, Notas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4005064"/>
            <a:ext cx="224790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818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95536"/>
          </a:xfrm>
        </p:spPr>
        <p:txBody>
          <a:bodyPr/>
          <a:lstStyle/>
          <a:p>
            <a:r>
              <a:rPr lang="es-CL" sz="4400" dirty="0" smtClean="0"/>
              <a:t>Música en los espacios Públicos</a:t>
            </a:r>
            <a:endParaRPr lang="es-CL" sz="4400" dirty="0"/>
          </a:p>
        </p:txBody>
      </p:sp>
      <p:sp>
        <p:nvSpPr>
          <p:cNvPr id="4" name="2 Marcador de contenido"/>
          <p:cNvSpPr>
            <a:spLocks noGrp="1"/>
          </p:cNvSpPr>
          <p:nvPr>
            <p:ph idx="1"/>
          </p:nvPr>
        </p:nvSpPr>
        <p:spPr/>
        <p:txBody>
          <a:bodyPr>
            <a:normAutofit/>
          </a:bodyPr>
          <a:lstStyle/>
          <a:p>
            <a:pPr algn="just">
              <a:lnSpc>
                <a:spcPct val="150000"/>
              </a:lnSpc>
            </a:pPr>
            <a:r>
              <a:rPr lang="es-ES" dirty="0" smtClean="0">
                <a:solidFill>
                  <a:schemeClr val="tx1"/>
                </a:solidFill>
              </a:rPr>
              <a:t>La </a:t>
            </a:r>
            <a:r>
              <a:rPr lang="es-ES" dirty="0">
                <a:solidFill>
                  <a:schemeClr val="tx1"/>
                </a:solidFill>
              </a:rPr>
              <a:t>música pop ha estado ligada desde sus orígenes al espacio urbano, tanto en su producción y consumo como en el uso que este repertorio ha hecho de la ciudad para articular </a:t>
            </a:r>
            <a:r>
              <a:rPr lang="es-ES" dirty="0" smtClean="0">
                <a:solidFill>
                  <a:schemeClr val="tx1"/>
                </a:solidFill>
              </a:rPr>
              <a:t>discursos.</a:t>
            </a:r>
          </a:p>
          <a:p>
            <a:pPr algn="just">
              <a:lnSpc>
                <a:spcPct val="150000"/>
              </a:lnSpc>
            </a:pPr>
            <a:r>
              <a:rPr lang="es-ES" dirty="0">
                <a:solidFill>
                  <a:schemeClr val="tx1"/>
                </a:solidFill>
              </a:rPr>
              <a:t>Como producto de la industria cultural, la música se sirve de los medios de comunicación para llegar a una audiencia </a:t>
            </a:r>
            <a:r>
              <a:rPr lang="es-ES" dirty="0" smtClean="0">
                <a:solidFill>
                  <a:schemeClr val="tx1"/>
                </a:solidFill>
              </a:rPr>
              <a:t>masiva</a:t>
            </a:r>
            <a:r>
              <a:rPr lang="es-ES" dirty="0">
                <a:solidFill>
                  <a:schemeClr val="tx1"/>
                </a:solidFill>
              </a:rPr>
              <a:t>.</a:t>
            </a:r>
            <a:endParaRPr lang="es-CL" dirty="0">
              <a:solidFill>
                <a:schemeClr val="tx1"/>
              </a:solidFill>
            </a:endParaRPr>
          </a:p>
        </p:txBody>
      </p:sp>
    </p:spTree>
    <p:extLst>
      <p:ext uri="{BB962C8B-B14F-4D97-AF65-F5344CB8AC3E}">
        <p14:creationId xmlns:p14="http://schemas.microsoft.com/office/powerpoint/2010/main" val="2165939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p:txBody>
          <a:bodyPr/>
          <a:lstStyle/>
          <a:p>
            <a:pPr algn="just">
              <a:lnSpc>
                <a:spcPct val="150000"/>
              </a:lnSpc>
            </a:pPr>
            <a:r>
              <a:rPr lang="es-ES" dirty="0">
                <a:solidFill>
                  <a:schemeClr val="tx1"/>
                </a:solidFill>
              </a:rPr>
              <a:t>Sara </a:t>
            </a:r>
            <a:r>
              <a:rPr lang="es-ES" dirty="0" smtClean="0">
                <a:solidFill>
                  <a:schemeClr val="tx1"/>
                </a:solidFill>
              </a:rPr>
              <a:t>Cohen menciona: </a:t>
            </a:r>
            <a:r>
              <a:rPr lang="es-ES" dirty="0">
                <a:solidFill>
                  <a:schemeClr val="tx1"/>
                </a:solidFill>
              </a:rPr>
              <a:t>“</a:t>
            </a:r>
            <a:r>
              <a:rPr lang="es-ES" i="1" dirty="0">
                <a:solidFill>
                  <a:schemeClr val="tx1"/>
                </a:solidFill>
              </a:rPr>
              <a:t>la música también produce la ciudad, influyendo en las relaciones sociales y en las actividades que se desarrollan en ella</a:t>
            </a:r>
            <a:r>
              <a:rPr lang="es-ES" i="1" dirty="0" smtClean="0">
                <a:solidFill>
                  <a:schemeClr val="tx1"/>
                </a:solidFill>
              </a:rPr>
              <a:t>” </a:t>
            </a:r>
            <a:r>
              <a:rPr lang="es-ES" dirty="0" smtClean="0">
                <a:solidFill>
                  <a:schemeClr val="tx1"/>
                </a:solidFill>
              </a:rPr>
              <a:t>(Cohen, 1997:93)</a:t>
            </a:r>
          </a:p>
          <a:p>
            <a:pPr algn="just">
              <a:lnSpc>
                <a:spcPct val="150000"/>
              </a:lnSpc>
            </a:pPr>
            <a:r>
              <a:rPr lang="es-ES" dirty="0">
                <a:solidFill>
                  <a:schemeClr val="tx1"/>
                </a:solidFill>
              </a:rPr>
              <a:t>La representación del espacio urbano a través de la música popular nos permite adentrarnos en el imaginario de una ciudad y analizar el </a:t>
            </a:r>
            <a:r>
              <a:rPr lang="es-ES" dirty="0" err="1">
                <a:solidFill>
                  <a:schemeClr val="tx1"/>
                </a:solidFill>
              </a:rPr>
              <a:t>ethos</a:t>
            </a:r>
            <a:r>
              <a:rPr lang="es-ES" dirty="0">
                <a:solidFill>
                  <a:schemeClr val="tx1"/>
                </a:solidFill>
              </a:rPr>
              <a:t> de la misma.</a:t>
            </a:r>
            <a:endParaRPr lang="es-CL" dirty="0">
              <a:solidFill>
                <a:schemeClr val="tx1"/>
              </a:solidFill>
            </a:endParaRPr>
          </a:p>
        </p:txBody>
      </p:sp>
    </p:spTree>
    <p:extLst>
      <p:ext uri="{BB962C8B-B14F-4D97-AF65-F5344CB8AC3E}">
        <p14:creationId xmlns:p14="http://schemas.microsoft.com/office/powerpoint/2010/main" val="3805255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4525963"/>
          </a:xfrm>
        </p:spPr>
        <p:txBody>
          <a:bodyPr>
            <a:normAutofit fontScale="92500" lnSpcReduction="10000"/>
          </a:bodyPr>
          <a:lstStyle/>
          <a:p>
            <a:pPr algn="just">
              <a:lnSpc>
                <a:spcPct val="150000"/>
              </a:lnSpc>
            </a:pPr>
            <a:r>
              <a:rPr lang="es-ES" dirty="0" smtClean="0">
                <a:solidFill>
                  <a:schemeClr val="tx1"/>
                </a:solidFill>
              </a:rPr>
              <a:t>El </a:t>
            </a:r>
            <a:r>
              <a:rPr lang="es-ES" dirty="0" err="1">
                <a:solidFill>
                  <a:schemeClr val="tx1"/>
                </a:solidFill>
              </a:rPr>
              <a:t>ethos</a:t>
            </a:r>
            <a:r>
              <a:rPr lang="es-ES" dirty="0">
                <a:solidFill>
                  <a:schemeClr val="tx1"/>
                </a:solidFill>
              </a:rPr>
              <a:t> urbano es un fenómeno multimedia que resulta de la interacción entre las distintas representaciones musicales, fotográficas, cinematográficas, etc. de un espacio</a:t>
            </a:r>
            <a:r>
              <a:rPr lang="es-ES" dirty="0" smtClean="0">
                <a:solidFill>
                  <a:schemeClr val="tx1"/>
                </a:solidFill>
              </a:rPr>
              <a:t>.</a:t>
            </a:r>
          </a:p>
          <a:p>
            <a:pPr algn="just">
              <a:lnSpc>
                <a:spcPct val="150000"/>
              </a:lnSpc>
            </a:pPr>
            <a:r>
              <a:rPr lang="es-ES" dirty="0" smtClean="0">
                <a:solidFill>
                  <a:schemeClr val="tx1"/>
                </a:solidFill>
              </a:rPr>
              <a:t>No </a:t>
            </a:r>
            <a:r>
              <a:rPr lang="es-ES" dirty="0">
                <a:solidFill>
                  <a:schemeClr val="tx1"/>
                </a:solidFill>
              </a:rPr>
              <a:t>se trata de una representación particular, sino de la suma de todas ellas, que ofrecen las diferentes percepciones de un mismo espacio de forma sincrónica, es decir, en un momento histórico determinado. </a:t>
            </a:r>
            <a:endParaRPr lang="es-CL" dirty="0">
              <a:solidFill>
                <a:schemeClr val="tx1"/>
              </a:solidFill>
            </a:endParaRPr>
          </a:p>
        </p:txBody>
      </p:sp>
    </p:spTree>
    <p:extLst>
      <p:ext uri="{BB962C8B-B14F-4D97-AF65-F5344CB8AC3E}">
        <p14:creationId xmlns:p14="http://schemas.microsoft.com/office/powerpoint/2010/main" val="91223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Actividad de Trabajo</a:t>
            </a:r>
            <a:endParaRPr lang="es-CL" dirty="0"/>
          </a:p>
        </p:txBody>
      </p:sp>
      <p:sp>
        <p:nvSpPr>
          <p:cNvPr id="4" name="3 Marcador de contenido"/>
          <p:cNvSpPr>
            <a:spLocks noGrp="1"/>
          </p:cNvSpPr>
          <p:nvPr>
            <p:ph idx="1"/>
          </p:nvPr>
        </p:nvSpPr>
        <p:spPr>
          <a:xfrm>
            <a:off x="467544" y="2204864"/>
            <a:ext cx="8229600" cy="4525963"/>
          </a:xfrm>
        </p:spPr>
        <p:txBody>
          <a:bodyPr>
            <a:normAutofit/>
          </a:bodyPr>
          <a:lstStyle/>
          <a:p>
            <a:r>
              <a:rPr lang="es-ES" dirty="0" smtClean="0">
                <a:solidFill>
                  <a:schemeClr val="tx1"/>
                </a:solidFill>
              </a:rPr>
              <a:t>1.- Lee la siguiente frase: “..no </a:t>
            </a:r>
            <a:r>
              <a:rPr lang="es-ES" dirty="0">
                <a:solidFill>
                  <a:schemeClr val="tx1"/>
                </a:solidFill>
              </a:rPr>
              <a:t>hay que olvidar que </a:t>
            </a:r>
            <a:r>
              <a:rPr lang="es-ES" dirty="0" smtClean="0">
                <a:solidFill>
                  <a:schemeClr val="tx1"/>
                </a:solidFill>
              </a:rPr>
              <a:t>a veces se escucha una canción y </a:t>
            </a:r>
            <a:r>
              <a:rPr lang="es-ES" dirty="0">
                <a:solidFill>
                  <a:schemeClr val="tx1"/>
                </a:solidFill>
              </a:rPr>
              <a:t>ni siquiera le </a:t>
            </a:r>
            <a:r>
              <a:rPr lang="es-ES" dirty="0" smtClean="0">
                <a:solidFill>
                  <a:schemeClr val="tx1"/>
                </a:solidFill>
              </a:rPr>
              <a:t>presto </a:t>
            </a:r>
            <a:r>
              <a:rPr lang="es-ES" dirty="0">
                <a:solidFill>
                  <a:schemeClr val="tx1"/>
                </a:solidFill>
              </a:rPr>
              <a:t>atención</a:t>
            </a:r>
            <a:r>
              <a:rPr lang="es-ES" dirty="0" smtClean="0">
                <a:solidFill>
                  <a:schemeClr val="tx1"/>
                </a:solidFill>
              </a:rPr>
              <a:t>”. Esto ¿te ha sucedido? ¿Dónde?</a:t>
            </a:r>
          </a:p>
          <a:p>
            <a:pPr marL="0" indent="0">
              <a:buNone/>
            </a:pPr>
            <a:endParaRPr lang="es-ES" dirty="0" smtClean="0">
              <a:solidFill>
                <a:schemeClr val="tx1"/>
              </a:solidFill>
            </a:endParaRPr>
          </a:p>
          <a:p>
            <a:r>
              <a:rPr lang="es-ES" dirty="0" smtClean="0">
                <a:solidFill>
                  <a:schemeClr val="tx1"/>
                </a:solidFill>
              </a:rPr>
              <a:t>¿Has escuchado alguna canción en espacios públicos y casi ya te la sabes de memoria, pero nunca la escuchaste voluntariamente? ¿Cuál?</a:t>
            </a:r>
            <a:endParaRPr lang="es-CL" dirty="0">
              <a:solidFill>
                <a:schemeClr val="tx1"/>
              </a:solidFill>
            </a:endParaRPr>
          </a:p>
        </p:txBody>
      </p:sp>
    </p:spTree>
    <p:extLst>
      <p:ext uri="{BB962C8B-B14F-4D97-AF65-F5344CB8AC3E}">
        <p14:creationId xmlns:p14="http://schemas.microsoft.com/office/powerpoint/2010/main" val="3856727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033201828"/>
              </p:ext>
            </p:extLst>
          </p:nvPr>
        </p:nvGraphicFramePr>
        <p:xfrm>
          <a:off x="457200" y="1600200"/>
          <a:ext cx="8229600" cy="40589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s-CL" dirty="0" smtClean="0"/>
                        <a:t>Espacio Público</a:t>
                      </a:r>
                      <a:endParaRPr lang="es-C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Características de las</a:t>
                      </a:r>
                      <a:r>
                        <a:rPr lang="es-CL" baseline="0" dirty="0" smtClean="0"/>
                        <a:t> personas que concurren al espacio público</a:t>
                      </a:r>
                      <a:endParaRPr lang="es-CL" dirty="0" smtClean="0"/>
                    </a:p>
                    <a:p>
                      <a:endParaRPr lang="es-CL" dirty="0"/>
                    </a:p>
                  </a:txBody>
                  <a:tcPr/>
                </a:tc>
                <a:tc>
                  <a:txBody>
                    <a:bodyPr/>
                    <a:lstStyle/>
                    <a:p>
                      <a:r>
                        <a:rPr lang="es-CL" dirty="0" smtClean="0"/>
                        <a:t>Sensaciones que experimentas</a:t>
                      </a:r>
                      <a:r>
                        <a:rPr lang="es-CL" baseline="0" dirty="0" smtClean="0"/>
                        <a:t> en ese espacio público</a:t>
                      </a:r>
                      <a:endParaRPr lang="es-CL" dirty="0"/>
                    </a:p>
                  </a:txBody>
                  <a:tcPr/>
                </a:tc>
                <a:tc>
                  <a:txBody>
                    <a:bodyPr/>
                    <a:lstStyle/>
                    <a:p>
                      <a:r>
                        <a:rPr lang="es-CL" dirty="0" smtClean="0"/>
                        <a:t>¿Qué</a:t>
                      </a:r>
                      <a:r>
                        <a:rPr lang="es-CL" baseline="0" dirty="0" smtClean="0"/>
                        <a:t> </a:t>
                      </a:r>
                      <a:r>
                        <a:rPr lang="es-CL" dirty="0" smtClean="0"/>
                        <a:t>tipo de música se escucha en esos espacios</a:t>
                      </a:r>
                      <a:r>
                        <a:rPr lang="es-CL" baseline="0" dirty="0" smtClean="0"/>
                        <a:t> públicos</a:t>
                      </a:r>
                      <a:endParaRPr lang="es-CL" dirty="0"/>
                    </a:p>
                  </a:txBody>
                  <a:tcPr/>
                </a:tc>
              </a:tr>
              <a:tr h="370840">
                <a:tc>
                  <a:txBody>
                    <a:bodyPr/>
                    <a:lstStyle/>
                    <a:p>
                      <a:r>
                        <a:rPr lang="es-CL" dirty="0" smtClean="0"/>
                        <a:t>Plazas</a:t>
                      </a:r>
                      <a:endParaRPr lang="es-CL" dirty="0"/>
                    </a:p>
                  </a:txBody>
                  <a:tcPr/>
                </a:tc>
                <a:tc>
                  <a:txBody>
                    <a:bodyPr/>
                    <a:lstStyle/>
                    <a:p>
                      <a:endParaRPr lang="es-CL"/>
                    </a:p>
                  </a:txBody>
                  <a:tcPr/>
                </a:tc>
                <a:tc>
                  <a:txBody>
                    <a:bodyPr/>
                    <a:lstStyle/>
                    <a:p>
                      <a:endParaRPr lang="es-CL"/>
                    </a:p>
                  </a:txBody>
                  <a:tcPr/>
                </a:tc>
                <a:tc>
                  <a:txBody>
                    <a:bodyPr/>
                    <a:lstStyle/>
                    <a:p>
                      <a:endParaRPr lang="es-CL"/>
                    </a:p>
                  </a:txBody>
                  <a:tcPr/>
                </a:tc>
              </a:tr>
              <a:tr h="370840">
                <a:tc>
                  <a:txBody>
                    <a:bodyPr/>
                    <a:lstStyle/>
                    <a:p>
                      <a:r>
                        <a:rPr lang="es-CL" dirty="0" smtClean="0"/>
                        <a:t>Ferias Libres</a:t>
                      </a:r>
                      <a:endParaRPr lang="es-CL" dirty="0"/>
                    </a:p>
                  </a:txBody>
                  <a:tcPr/>
                </a:tc>
                <a:tc>
                  <a:txBody>
                    <a:bodyPr/>
                    <a:lstStyle/>
                    <a:p>
                      <a:endParaRPr lang="es-CL"/>
                    </a:p>
                  </a:txBody>
                  <a:tcPr/>
                </a:tc>
                <a:tc>
                  <a:txBody>
                    <a:bodyPr/>
                    <a:lstStyle/>
                    <a:p>
                      <a:endParaRPr lang="es-CL"/>
                    </a:p>
                  </a:txBody>
                  <a:tcPr/>
                </a:tc>
                <a:tc>
                  <a:txBody>
                    <a:bodyPr/>
                    <a:lstStyle/>
                    <a:p>
                      <a:endParaRPr lang="es-CL"/>
                    </a:p>
                  </a:txBody>
                  <a:tcPr/>
                </a:tc>
              </a:tr>
              <a:tr h="370840">
                <a:tc>
                  <a:txBody>
                    <a:bodyPr/>
                    <a:lstStyle/>
                    <a:p>
                      <a:r>
                        <a:rPr lang="es-CL" dirty="0" smtClean="0"/>
                        <a:t>Construcciones</a:t>
                      </a:r>
                      <a:endParaRPr lang="es-CL" dirty="0"/>
                    </a:p>
                  </a:txBody>
                  <a:tcPr/>
                </a:tc>
                <a:tc>
                  <a:txBody>
                    <a:bodyPr/>
                    <a:lstStyle/>
                    <a:p>
                      <a:endParaRPr lang="es-CL"/>
                    </a:p>
                  </a:txBody>
                  <a:tcPr/>
                </a:tc>
                <a:tc>
                  <a:txBody>
                    <a:bodyPr/>
                    <a:lstStyle/>
                    <a:p>
                      <a:endParaRPr lang="es-CL"/>
                    </a:p>
                  </a:txBody>
                  <a:tcPr/>
                </a:tc>
                <a:tc>
                  <a:txBody>
                    <a:bodyPr/>
                    <a:lstStyle/>
                    <a:p>
                      <a:endParaRPr lang="es-CL" dirty="0"/>
                    </a:p>
                  </a:txBody>
                  <a:tcPr/>
                </a:tc>
              </a:tr>
              <a:tr h="370840">
                <a:tc>
                  <a:txBody>
                    <a:bodyPr/>
                    <a:lstStyle/>
                    <a:p>
                      <a:r>
                        <a:rPr lang="es-CL" dirty="0" smtClean="0"/>
                        <a:t>Shopping</a:t>
                      </a:r>
                      <a:endParaRPr lang="es-CL" dirty="0"/>
                    </a:p>
                  </a:txBody>
                  <a:tcPr/>
                </a:tc>
                <a:tc>
                  <a:txBody>
                    <a:bodyPr/>
                    <a:lstStyle/>
                    <a:p>
                      <a:endParaRPr lang="es-CL"/>
                    </a:p>
                  </a:txBody>
                  <a:tcPr/>
                </a:tc>
                <a:tc>
                  <a:txBody>
                    <a:bodyPr/>
                    <a:lstStyle/>
                    <a:p>
                      <a:endParaRPr lang="es-CL"/>
                    </a:p>
                  </a:txBody>
                  <a:tcPr/>
                </a:tc>
                <a:tc>
                  <a:txBody>
                    <a:bodyPr/>
                    <a:lstStyle/>
                    <a:p>
                      <a:endParaRPr lang="es-CL" dirty="0"/>
                    </a:p>
                  </a:txBody>
                  <a:tcPr/>
                </a:tc>
              </a:tr>
              <a:tr h="370840">
                <a:tc>
                  <a:txBody>
                    <a:bodyPr/>
                    <a:lstStyle/>
                    <a:p>
                      <a:r>
                        <a:rPr lang="es-CL" dirty="0" smtClean="0"/>
                        <a:t>Supermercados</a:t>
                      </a:r>
                      <a:endParaRPr lang="es-CL" dirty="0"/>
                    </a:p>
                  </a:txBody>
                  <a:tcPr/>
                </a:tc>
                <a:tc>
                  <a:txBody>
                    <a:bodyPr/>
                    <a:lstStyle/>
                    <a:p>
                      <a:endParaRPr lang="es-CL"/>
                    </a:p>
                  </a:txBody>
                  <a:tcPr/>
                </a:tc>
                <a:tc>
                  <a:txBody>
                    <a:bodyPr/>
                    <a:lstStyle/>
                    <a:p>
                      <a:endParaRPr lang="es-CL"/>
                    </a:p>
                  </a:txBody>
                  <a:tcPr/>
                </a:tc>
                <a:tc>
                  <a:txBody>
                    <a:bodyPr/>
                    <a:lstStyle/>
                    <a:p>
                      <a:endParaRPr lang="es-CL" dirty="0"/>
                    </a:p>
                  </a:txBody>
                  <a:tcPr/>
                </a:tc>
              </a:tr>
              <a:tr h="370840">
                <a:tc>
                  <a:txBody>
                    <a:bodyPr/>
                    <a:lstStyle/>
                    <a:p>
                      <a:r>
                        <a:rPr lang="es-CL" dirty="0" smtClean="0"/>
                        <a:t>Iglesia</a:t>
                      </a:r>
                      <a:endParaRPr lang="es-CL" dirty="0"/>
                    </a:p>
                  </a:txBody>
                  <a:tcPr/>
                </a:tc>
                <a:tc>
                  <a:txBody>
                    <a:bodyPr/>
                    <a:lstStyle/>
                    <a:p>
                      <a:endParaRPr lang="es-CL"/>
                    </a:p>
                  </a:txBody>
                  <a:tcPr/>
                </a:tc>
                <a:tc>
                  <a:txBody>
                    <a:bodyPr/>
                    <a:lstStyle/>
                    <a:p>
                      <a:endParaRPr lang="es-CL"/>
                    </a:p>
                  </a:txBody>
                  <a:tcPr/>
                </a:tc>
                <a:tc>
                  <a:txBody>
                    <a:bodyPr/>
                    <a:lstStyle/>
                    <a:p>
                      <a:endParaRPr lang="es-CL" dirty="0"/>
                    </a:p>
                  </a:txBody>
                  <a:tcPr/>
                </a:tc>
              </a:tr>
              <a:tr h="370840">
                <a:tc>
                  <a:txBody>
                    <a:bodyPr/>
                    <a:lstStyle/>
                    <a:p>
                      <a:r>
                        <a:rPr lang="es-CL" dirty="0" smtClean="0"/>
                        <a:t>Metro</a:t>
                      </a:r>
                      <a:endParaRPr lang="es-CL" dirty="0"/>
                    </a:p>
                  </a:txBody>
                  <a:tcPr/>
                </a:tc>
                <a:tc>
                  <a:txBody>
                    <a:bodyPr/>
                    <a:lstStyle/>
                    <a:p>
                      <a:endParaRPr lang="es-CL"/>
                    </a:p>
                  </a:txBody>
                  <a:tcPr/>
                </a:tc>
                <a:tc>
                  <a:txBody>
                    <a:bodyPr/>
                    <a:lstStyle/>
                    <a:p>
                      <a:endParaRPr lang="es-CL"/>
                    </a:p>
                  </a:txBody>
                  <a:tcPr/>
                </a:tc>
                <a:tc>
                  <a:txBody>
                    <a:bodyPr/>
                    <a:lstStyle/>
                    <a:p>
                      <a:endParaRPr lang="es-CL" dirty="0"/>
                    </a:p>
                  </a:txBody>
                  <a:tcPr/>
                </a:tc>
              </a:tr>
            </a:tbl>
          </a:graphicData>
        </a:graphic>
      </p:graphicFrame>
    </p:spTree>
    <p:extLst>
      <p:ext uri="{BB962C8B-B14F-4D97-AF65-F5344CB8AC3E}">
        <p14:creationId xmlns:p14="http://schemas.microsoft.com/office/powerpoint/2010/main" val="1415835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6084" y="620688"/>
            <a:ext cx="8183880" cy="1224136"/>
          </a:xfrm>
        </p:spPr>
        <p:txBody>
          <a:bodyPr/>
          <a:lstStyle/>
          <a:p>
            <a:r>
              <a:rPr lang="es-CL" dirty="0" smtClean="0"/>
              <a:t>Información</a:t>
            </a:r>
            <a:endParaRPr lang="es-CL" dirty="0"/>
          </a:p>
        </p:txBody>
      </p:sp>
      <p:sp>
        <p:nvSpPr>
          <p:cNvPr id="3" name="2 Marcador de contenido"/>
          <p:cNvSpPr>
            <a:spLocks noGrp="1"/>
          </p:cNvSpPr>
          <p:nvPr>
            <p:ph idx="1"/>
          </p:nvPr>
        </p:nvSpPr>
        <p:spPr>
          <a:xfrm>
            <a:off x="251520" y="2286000"/>
            <a:ext cx="8503920" cy="4572000"/>
          </a:xfrm>
          <a:prstGeom prst="rect">
            <a:avLst/>
          </a:prstGeom>
        </p:spPr>
        <p:txBody>
          <a:bodyPr>
            <a:normAutofit/>
          </a:bodyPr>
          <a:lstStyle/>
          <a:p>
            <a:r>
              <a:rPr lang="es-CL" dirty="0" smtClean="0"/>
              <a:t>PLAZO DE ENTREGA: </a:t>
            </a:r>
          </a:p>
          <a:p>
            <a:r>
              <a:rPr lang="es-CL" b="1" dirty="0" smtClean="0"/>
              <a:t>Sábado 09 </a:t>
            </a:r>
            <a:r>
              <a:rPr lang="es-CL" b="1" dirty="0" smtClean="0"/>
              <a:t>DE MAYO</a:t>
            </a:r>
          </a:p>
          <a:p>
            <a:r>
              <a:rPr lang="es-CL" dirty="0" smtClean="0"/>
              <a:t>CORREO: </a:t>
            </a:r>
            <a:r>
              <a:rPr lang="es-CL" dirty="0" smtClean="0">
                <a:hlinkClick r:id="rId2"/>
              </a:rPr>
              <a:t>cconuecar@emmanuel.cl</a:t>
            </a:r>
            <a:endParaRPr lang="es-CL" dirty="0" smtClean="0"/>
          </a:p>
          <a:p>
            <a:r>
              <a:rPr lang="es-CL" dirty="0" err="1" smtClean="0"/>
              <a:t>Whatsapp</a:t>
            </a:r>
            <a:r>
              <a:rPr lang="es-CL" dirty="0" smtClean="0"/>
              <a:t>: +56978961502</a:t>
            </a:r>
            <a:endParaRPr lang="es-CL" dirty="0"/>
          </a:p>
        </p:txBody>
      </p:sp>
      <p:pic>
        <p:nvPicPr>
          <p:cNvPr id="1026" name="Picture 2" descr="Musica dibujo png 2 » PNG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4681" y="4005064"/>
            <a:ext cx="3529980" cy="18889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21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183</TotalTime>
  <Words>313</Words>
  <Application>Microsoft Office PowerPoint</Application>
  <PresentationFormat>Presentación en pantalla (4:3)</PresentationFormat>
  <Paragraphs>30</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Ejecutivo</vt:lpstr>
      <vt:lpstr>Clases de Música</vt:lpstr>
      <vt:lpstr>Música en los espacios Públicos</vt:lpstr>
      <vt:lpstr>Presentación de PowerPoint</vt:lpstr>
      <vt:lpstr>Presentación de PowerPoint</vt:lpstr>
      <vt:lpstr>Actividad de Trabajo</vt:lpstr>
      <vt:lpstr>Presentación de PowerPoint</vt:lpstr>
      <vt:lpstr>Información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Clases de Música</dc:title>
  <dc:creator>Sala Enlace</dc:creator>
  <cp:lastModifiedBy>Sala Enlace</cp:lastModifiedBy>
  <cp:revision>16</cp:revision>
  <dcterms:created xsi:type="dcterms:W3CDTF">2020-04-23T22:20:37Z</dcterms:created>
  <dcterms:modified xsi:type="dcterms:W3CDTF">2020-04-24T01:23:41Z</dcterms:modified>
</cp:coreProperties>
</file>