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9" r:id="rId3"/>
    <p:sldId id="260" r:id="rId4"/>
    <p:sldId id="261" r:id="rId5"/>
    <p:sldId id="262" r:id="rId6"/>
    <p:sldId id="264" r:id="rId7"/>
    <p:sldId id="258" r:id="rId8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738C-77C7-48B1-A1E8-EA63D7AACA63}" type="datetimeFigureOut">
              <a:rPr lang="es-CL" smtClean="0"/>
              <a:t>23-04-2020</a:t>
            </a:fld>
            <a:endParaRPr lang="es-CL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F25C383-70B7-41EA-B952-46BDC9754888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738C-77C7-48B1-A1E8-EA63D7AACA63}" type="datetimeFigureOut">
              <a:rPr lang="es-CL" smtClean="0"/>
              <a:t>23-04-2020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5C383-70B7-41EA-B952-46BDC9754888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F25C383-70B7-41EA-B952-46BDC9754888}" type="slidenum">
              <a:rPr lang="es-CL" smtClean="0"/>
              <a:t>‹Nº›</a:t>
            </a:fld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738C-77C7-48B1-A1E8-EA63D7AACA63}" type="datetimeFigureOut">
              <a:rPr lang="es-CL" smtClean="0"/>
              <a:t>23-04-2020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738C-77C7-48B1-A1E8-EA63D7AACA63}" type="datetimeFigureOut">
              <a:rPr lang="es-CL" smtClean="0"/>
              <a:t>23-04-2020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F25C383-70B7-41EA-B952-46BDC9754888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738C-77C7-48B1-A1E8-EA63D7AACA63}" type="datetimeFigureOut">
              <a:rPr lang="es-CL" smtClean="0"/>
              <a:t>23-04-2020</a:t>
            </a:fld>
            <a:endParaRPr lang="es-CL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F25C383-70B7-41EA-B952-46BDC9754888}" type="slidenum">
              <a:rPr lang="es-CL" smtClean="0"/>
              <a:t>‹Nº›</a:t>
            </a:fld>
            <a:endParaRPr lang="es-C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77A738C-77C7-48B1-A1E8-EA63D7AACA63}" type="datetimeFigureOut">
              <a:rPr lang="es-CL" smtClean="0"/>
              <a:t>23-04-2020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5C383-70B7-41EA-B952-46BDC9754888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738C-77C7-48B1-A1E8-EA63D7AACA63}" type="datetimeFigureOut">
              <a:rPr lang="es-CL" smtClean="0"/>
              <a:t>23-04-2020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CL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F25C383-70B7-41EA-B952-46BDC9754888}" type="slidenum">
              <a:rPr lang="es-CL" smtClean="0"/>
              <a:t>‹Nº›</a:t>
            </a:fld>
            <a:endParaRPr lang="es-CL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738C-77C7-48B1-A1E8-EA63D7AACA63}" type="datetimeFigureOut">
              <a:rPr lang="es-CL" smtClean="0"/>
              <a:t>23-04-2020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F25C383-70B7-41EA-B952-46BDC975488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738C-77C7-48B1-A1E8-EA63D7AACA63}" type="datetimeFigureOut">
              <a:rPr lang="es-CL" smtClean="0"/>
              <a:t>23-04-2020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25C383-70B7-41EA-B952-46BDC975488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F25C383-70B7-41EA-B952-46BDC9754888}" type="slidenum">
              <a:rPr lang="es-CL" smtClean="0"/>
              <a:t>‹Nº›</a:t>
            </a:fld>
            <a:endParaRPr lang="es-CL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738C-77C7-48B1-A1E8-EA63D7AACA63}" type="datetimeFigureOut">
              <a:rPr lang="es-CL" smtClean="0"/>
              <a:t>23-04-2020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F25C383-70B7-41EA-B952-46BDC9754888}" type="slidenum">
              <a:rPr lang="es-CL" smtClean="0"/>
              <a:t>‹Nº›</a:t>
            </a:fld>
            <a:endParaRPr lang="es-C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77A738C-77C7-48B1-A1E8-EA63D7AACA63}" type="datetimeFigureOut">
              <a:rPr lang="es-CL" smtClean="0"/>
              <a:t>23-04-2020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77A738C-77C7-48B1-A1E8-EA63D7AACA63}" type="datetimeFigureOut">
              <a:rPr lang="es-CL" smtClean="0"/>
              <a:t>23-04-2020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CL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F25C383-70B7-41EA-B952-46BDC9754888}" type="slidenum">
              <a:rPr lang="es-CL" smtClean="0"/>
              <a:t>‹Nº›</a:t>
            </a:fld>
            <a:endParaRPr lang="es-CL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mailto:cconuecar@emmanuel.c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31640" y="4509120"/>
            <a:ext cx="6400800" cy="1752600"/>
          </a:xfrm>
        </p:spPr>
        <p:txBody>
          <a:bodyPr>
            <a:normAutofit/>
          </a:bodyPr>
          <a:lstStyle/>
          <a:p>
            <a:r>
              <a:rPr lang="es-CL" dirty="0" smtClean="0"/>
              <a:t>NM3</a:t>
            </a:r>
          </a:p>
          <a:p>
            <a:r>
              <a:rPr lang="es-CL" dirty="0" smtClean="0"/>
              <a:t>Prof. Claudia </a:t>
            </a:r>
            <a:r>
              <a:rPr lang="es-CL" dirty="0" err="1" smtClean="0"/>
              <a:t>Coñuecar</a:t>
            </a:r>
            <a:endParaRPr lang="es-CL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2455412"/>
            <a:ext cx="7772400" cy="1752600"/>
          </a:xfrm>
        </p:spPr>
        <p:txBody>
          <a:bodyPr/>
          <a:lstStyle/>
          <a:p>
            <a:r>
              <a:rPr lang="es-CL" dirty="0" smtClean="0"/>
              <a:t>Clases de Música</a:t>
            </a:r>
            <a:endParaRPr lang="es-CL" dirty="0"/>
          </a:p>
        </p:txBody>
      </p:sp>
      <p:pic>
        <p:nvPicPr>
          <p:cNvPr id="4" name="3 Imagen" descr="Colegio Cristiano Emmanuel - Admisión 2019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2407" y="620688"/>
            <a:ext cx="1152128" cy="12241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0" name="Picture 6" descr="Nueva sección de música en | Notas musicales dibujos, Pinturas ..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20688"/>
            <a:ext cx="2618779" cy="1834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271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526"/>
            <a:ext cx="8534400" cy="1046984"/>
          </a:xfrm>
        </p:spPr>
        <p:txBody>
          <a:bodyPr>
            <a:normAutofit fontScale="90000"/>
          </a:bodyPr>
          <a:lstStyle/>
          <a:p>
            <a:r>
              <a:rPr lang="es-CL" dirty="0" smtClean="0"/>
              <a:t>La música como integrante principal en nuestras vidas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23528" y="1700808"/>
            <a:ext cx="8503920" cy="4572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CL" dirty="0" smtClean="0"/>
              <a:t>Estamos en tiempos de crisis, la contingencia nacional de salud por el Covid-19. Muchos medios de comunicación mencionan que la música es fundamental en este confinamiento de salud.</a:t>
            </a:r>
          </a:p>
          <a:p>
            <a:pPr>
              <a:lnSpc>
                <a:spcPct val="150000"/>
              </a:lnSpc>
            </a:pPr>
            <a:r>
              <a:rPr lang="es-ES" dirty="0" smtClean="0"/>
              <a:t>La </a:t>
            </a:r>
            <a:r>
              <a:rPr lang="es-ES" dirty="0"/>
              <a:t>música nos acompaña en todo momento. Mientras trabajamos, mientras vamos en el auto o en la calle caminando, </a:t>
            </a:r>
            <a:r>
              <a:rPr lang="es-ES" dirty="0" smtClean="0"/>
              <a:t>en </a:t>
            </a:r>
            <a:r>
              <a:rPr lang="es-ES" dirty="0"/>
              <a:t>las </a:t>
            </a:r>
            <a:r>
              <a:rPr lang="es-ES" dirty="0" smtClean="0"/>
              <a:t>fiestas, en la iglesia.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041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s-ES" dirty="0" smtClean="0"/>
              <a:t>La música nos </a:t>
            </a:r>
            <a:r>
              <a:rPr lang="es-ES" dirty="0"/>
              <a:t>conecta a niveles con los que ninguna otra obra de arte puede hacerlo. La música en nuestras vidas nos transporta con información que llega al mismo tiempo a múltiples niveles de nuestro ser; varias notas y ritmos se mezclan logrando combinaciones únicas que se graban en nosotros.</a:t>
            </a:r>
            <a:endParaRPr lang="es-CL" dirty="0"/>
          </a:p>
        </p:txBody>
      </p:sp>
      <p:pic>
        <p:nvPicPr>
          <p:cNvPr id="3074" name="Picture 2" descr="Erizo escuchar música dibujos animados lindo bebé puercoespín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39" y="260648"/>
            <a:ext cx="889347" cy="889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672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39552" y="1556792"/>
            <a:ext cx="8229600" cy="4896544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s-ES" dirty="0"/>
              <a:t>La música influye emocional y físicamente a las personas dependiendo de sus gustos en música. Toda la música que nos gusta estimula en nosotros alegría, animo, relajación, tristeza, etc. </a:t>
            </a:r>
            <a:endParaRPr lang="es-ES" dirty="0" smtClean="0"/>
          </a:p>
          <a:p>
            <a:pPr algn="just">
              <a:lnSpc>
                <a:spcPct val="150000"/>
              </a:lnSpc>
            </a:pPr>
            <a:r>
              <a:rPr lang="es-ES" dirty="0" smtClean="0"/>
              <a:t>La música depende de los gustos y </a:t>
            </a:r>
            <a:r>
              <a:rPr lang="es-ES" dirty="0"/>
              <a:t>son las adecuadas en cada uno de nosotros y </a:t>
            </a:r>
            <a:r>
              <a:rPr lang="es-ES" dirty="0" smtClean="0"/>
              <a:t>a nuestro </a:t>
            </a:r>
            <a:r>
              <a:rPr lang="es-ES" dirty="0"/>
              <a:t>estado de ánimo. </a:t>
            </a:r>
            <a:endParaRPr lang="es-ES" dirty="0" smtClean="0"/>
          </a:p>
          <a:p>
            <a:pPr algn="just">
              <a:lnSpc>
                <a:spcPct val="150000"/>
              </a:lnSpc>
            </a:pPr>
            <a:r>
              <a:rPr lang="es-ES" dirty="0" smtClean="0"/>
              <a:t>Es </a:t>
            </a:r>
            <a:r>
              <a:rPr lang="es-ES" dirty="0"/>
              <a:t>sorprendente como determinados ritmos y estilos </a:t>
            </a:r>
            <a:r>
              <a:rPr lang="es-ES" dirty="0" smtClean="0"/>
              <a:t>de música se </a:t>
            </a:r>
            <a:r>
              <a:rPr lang="es-ES" dirty="0"/>
              <a:t>asocian a estados de relajación, </a:t>
            </a:r>
            <a:r>
              <a:rPr lang="es-ES" dirty="0" smtClean="0"/>
              <a:t>o de exaltación </a:t>
            </a:r>
            <a:endParaRPr lang="es-CL" dirty="0"/>
          </a:p>
        </p:txBody>
      </p:sp>
      <p:pic>
        <p:nvPicPr>
          <p:cNvPr id="5122" name="Picture 2" descr="El personaje de kawaii. Nota musical: diseño de ilustración del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88640"/>
            <a:ext cx="1026753" cy="1072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338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Actividad de Trabajo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dirty="0" smtClean="0"/>
              <a:t>Responde las siguientes preguntas:</a:t>
            </a:r>
          </a:p>
          <a:p>
            <a:pPr marL="0" indent="0">
              <a:buNone/>
            </a:pPr>
            <a:endParaRPr lang="es-CL" dirty="0" smtClean="0"/>
          </a:p>
          <a:p>
            <a:pPr marL="514350" indent="-514350">
              <a:buFont typeface="+mj-lt"/>
              <a:buAutoNum type="arabicPeriod"/>
            </a:pPr>
            <a:r>
              <a:rPr lang="es-CL" dirty="0" smtClean="0"/>
              <a:t>¿Qué es para ti la música?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¿Cuándo y donde escuchas música?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¿Si tuviera que componer una canción, qué características musicales debería tener? (Duración: rápida, lenta, intermedia. Timbre: Instrumentos que usaría. Intensidad: Fuerte, suave, intermedia)</a:t>
            </a:r>
            <a:endParaRPr lang="es-CL" dirty="0" smtClean="0"/>
          </a:p>
        </p:txBody>
      </p:sp>
    </p:spTree>
    <p:extLst>
      <p:ext uri="{BB962C8B-B14F-4D97-AF65-F5344CB8AC3E}">
        <p14:creationId xmlns:p14="http://schemas.microsoft.com/office/powerpoint/2010/main" val="254650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CL" dirty="0"/>
              <a:t>4</a:t>
            </a:r>
            <a:r>
              <a:rPr lang="es-CL" dirty="0" smtClean="0"/>
              <a:t>.- </a:t>
            </a:r>
            <a:r>
              <a:rPr lang="es-ES" dirty="0" smtClean="0"/>
              <a:t>¿Si te ofrecen ser DJ en una fiesta, que tipos de música o canciones usaría y cuáles no?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dirty="0" smtClean="0"/>
              <a:t>5.- </a:t>
            </a:r>
            <a:r>
              <a:rPr lang="es-ES" dirty="0"/>
              <a:t>En una instancia de ocio y tranquilidad ¿qué </a:t>
            </a:r>
            <a:r>
              <a:rPr lang="es-ES" dirty="0" smtClean="0"/>
              <a:t>te gustaría </a:t>
            </a:r>
            <a:r>
              <a:rPr lang="es-ES" dirty="0"/>
              <a:t>escuchar? </a:t>
            </a:r>
            <a:endParaRPr lang="es-ES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s-ES" dirty="0" smtClean="0"/>
              <a:t>6.- Si asistes a la </a:t>
            </a:r>
            <a:r>
              <a:rPr lang="es-CL" dirty="0" smtClean="0"/>
              <a:t>Iglesia ¿Cuál es tu relación con la música cristiana?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CL" dirty="0" smtClean="0"/>
              <a:t>7.- ¿Cuál sería para ti un desafío musical? (Tocar instrumento, cantar, componer música, otros)</a:t>
            </a:r>
            <a:endParaRPr lang="es-CL" dirty="0" smtClean="0"/>
          </a:p>
          <a:p>
            <a:pPr marL="0" indent="0">
              <a:buNone/>
            </a:pPr>
            <a:endParaRPr lang="es-CL" dirty="0"/>
          </a:p>
        </p:txBody>
      </p:sp>
      <p:pic>
        <p:nvPicPr>
          <p:cNvPr id="4" name="Picture 2" descr="Música, Instrumentos, Conciertos- Vocabulario (Guía Estudio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97368"/>
            <a:ext cx="864096" cy="828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690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Información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51520" y="1863080"/>
            <a:ext cx="850392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s-CL" dirty="0" smtClean="0"/>
              <a:t>PLAZO DE ENTREGA: </a:t>
            </a:r>
          </a:p>
          <a:p>
            <a:r>
              <a:rPr lang="es-CL" b="1" dirty="0" smtClean="0"/>
              <a:t>VIERNES 08 DE MAYO</a:t>
            </a:r>
          </a:p>
          <a:p>
            <a:r>
              <a:rPr lang="es-CL" dirty="0" smtClean="0"/>
              <a:t>CORREO: </a:t>
            </a:r>
            <a:r>
              <a:rPr lang="es-CL" dirty="0" smtClean="0">
                <a:hlinkClick r:id="rId2"/>
              </a:rPr>
              <a:t>cconuecar@emmanuel.cl</a:t>
            </a:r>
            <a:endParaRPr lang="es-CL" dirty="0" smtClean="0"/>
          </a:p>
          <a:p>
            <a:r>
              <a:rPr lang="es-CL" dirty="0" err="1" smtClean="0"/>
              <a:t>Whatsapp</a:t>
            </a:r>
            <a:r>
              <a:rPr lang="es-CL" dirty="0" smtClean="0"/>
              <a:t>: +56978961502</a:t>
            </a:r>
            <a:endParaRPr lang="es-CL" dirty="0"/>
          </a:p>
        </p:txBody>
      </p:sp>
      <p:pic>
        <p:nvPicPr>
          <p:cNvPr id="1026" name="Picture 2" descr="Musica dibujo png 2 » PNG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149080"/>
            <a:ext cx="3818012" cy="204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610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45</TotalTime>
  <Words>359</Words>
  <Application>Microsoft Office PowerPoint</Application>
  <PresentationFormat>Presentación en pantalla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Civil</vt:lpstr>
      <vt:lpstr>Clases de Música</vt:lpstr>
      <vt:lpstr>La música como integrante principal en nuestras vidas</vt:lpstr>
      <vt:lpstr>Presentación de PowerPoint</vt:lpstr>
      <vt:lpstr>Presentación de PowerPoint</vt:lpstr>
      <vt:lpstr>Actividad de Trabajo</vt:lpstr>
      <vt:lpstr>Presentación de PowerPoint</vt:lpstr>
      <vt:lpstr>Información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Clases de Música</dc:title>
  <dc:creator>Sala Enlace</dc:creator>
  <cp:lastModifiedBy>Sala Enlace</cp:lastModifiedBy>
  <cp:revision>10</cp:revision>
  <dcterms:created xsi:type="dcterms:W3CDTF">2020-04-23T21:35:16Z</dcterms:created>
  <dcterms:modified xsi:type="dcterms:W3CDTF">2020-04-23T22:20:31Z</dcterms:modified>
</cp:coreProperties>
</file>