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58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7A738C-77C7-48B1-A1E8-EA63D7AACA63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25C383-70B7-41EA-B952-46BDC9754888}" type="slidenum">
              <a:rPr lang="es-CL" smtClean="0"/>
              <a:t>‹Nº›</a:t>
            </a:fld>
            <a:endParaRPr lang="es-C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cconuecar@emmanuel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 smtClean="0"/>
              <a:t>NM3</a:t>
            </a:r>
          </a:p>
          <a:p>
            <a:r>
              <a:rPr lang="es-CL" dirty="0" smtClean="0"/>
              <a:t>Prof. Claudia </a:t>
            </a:r>
            <a:r>
              <a:rPr lang="es-CL" dirty="0" err="1" smtClean="0"/>
              <a:t>Coñuecar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455412"/>
            <a:ext cx="7772400" cy="1752600"/>
          </a:xfrm>
        </p:spPr>
        <p:txBody>
          <a:bodyPr/>
          <a:lstStyle/>
          <a:p>
            <a:r>
              <a:rPr lang="es-CL" dirty="0" smtClean="0"/>
              <a:t>Clases de Música</a:t>
            </a:r>
            <a:endParaRPr lang="es-CL" dirty="0"/>
          </a:p>
        </p:txBody>
      </p:sp>
      <p:pic>
        <p:nvPicPr>
          <p:cNvPr id="4" name="3 Imagen" descr="Colegio Cristiano Emmanuel - Admisión 20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407" y="620688"/>
            <a:ext cx="1152128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Nueva sección de música en | Notas musicales dibujos, Pintura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2618779" cy="183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7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526"/>
            <a:ext cx="8534400" cy="1046984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La música como integrante principal en nuestras vidas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CL" dirty="0" smtClean="0"/>
              <a:t>Estamos en tiempos de crisis, la contingencia nacional de salud por el Covid-19. Muchos medios de comunicación mencionan que la música es fundamental en este confinamiento de salud.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La </a:t>
            </a:r>
            <a:r>
              <a:rPr lang="es-ES" dirty="0"/>
              <a:t>música nos acompaña en todo momento. Mientras trabajamos, mientras vamos en el auto o en la calle caminando, </a:t>
            </a:r>
            <a:r>
              <a:rPr lang="es-ES" dirty="0" smtClean="0"/>
              <a:t>en </a:t>
            </a:r>
            <a:r>
              <a:rPr lang="es-ES" dirty="0"/>
              <a:t>las </a:t>
            </a:r>
            <a:r>
              <a:rPr lang="es-ES" dirty="0" smtClean="0"/>
              <a:t>fiestas, en la iglesia.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041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La música nos </a:t>
            </a:r>
            <a:r>
              <a:rPr lang="es-ES" dirty="0"/>
              <a:t>conecta a niveles con los que ninguna otra obra de arte puede hacerlo. La música en nuestras vidas nos transporta con información que llega al mismo tiempo a múltiples niveles de nuestro ser; varias notas y ritmos se mezclan logrando combinaciones únicas que se graban en nosotros.</a:t>
            </a:r>
            <a:endParaRPr lang="es-CL" dirty="0"/>
          </a:p>
        </p:txBody>
      </p:sp>
      <p:pic>
        <p:nvPicPr>
          <p:cNvPr id="3074" name="Picture 2" descr="Erizo escuchar música dibujos animados lindo bebé puercoespín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260648"/>
            <a:ext cx="889347" cy="88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7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dirty="0"/>
              <a:t>La música influye emocional y físicamente a las personas dependiendo de sus gustos en música. Toda la música que nos gusta estimula en nosotros alegría, animo, relajación, tristeza, etc. </a:t>
            </a:r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dirty="0" smtClean="0"/>
              <a:t>La música depende de los gustos y </a:t>
            </a:r>
            <a:r>
              <a:rPr lang="es-ES" dirty="0"/>
              <a:t>son las adecuadas en cada uno de nosotros y </a:t>
            </a:r>
            <a:r>
              <a:rPr lang="es-ES" dirty="0" smtClean="0"/>
              <a:t>a nuestro </a:t>
            </a:r>
            <a:r>
              <a:rPr lang="es-ES" dirty="0"/>
              <a:t>estado de ánimo. </a:t>
            </a:r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dirty="0" smtClean="0"/>
              <a:t>Es </a:t>
            </a:r>
            <a:r>
              <a:rPr lang="es-ES" dirty="0"/>
              <a:t>sorprendente como determinados ritmos y estilos </a:t>
            </a:r>
            <a:r>
              <a:rPr lang="es-ES" dirty="0" smtClean="0"/>
              <a:t>de música se </a:t>
            </a:r>
            <a:r>
              <a:rPr lang="es-ES" dirty="0"/>
              <a:t>asocian a estados de relajación, </a:t>
            </a:r>
            <a:r>
              <a:rPr lang="es-ES" dirty="0" smtClean="0"/>
              <a:t>o de exaltación </a:t>
            </a:r>
            <a:endParaRPr lang="es-CL" dirty="0"/>
          </a:p>
        </p:txBody>
      </p:sp>
      <p:pic>
        <p:nvPicPr>
          <p:cNvPr id="5122" name="Picture 2" descr="El personaje de kawaii. Nota musical: diseño de ilustración del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8640"/>
            <a:ext cx="1026753" cy="107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38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de Trabajo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Responde las siguientes preguntas:</a:t>
            </a:r>
          </a:p>
          <a:p>
            <a:pPr marL="0" indent="0">
              <a:buNone/>
            </a:pPr>
            <a:endParaRPr lang="es-CL" dirty="0" smtClean="0"/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¿Qué es para ti la música?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¿Cuándo y donde escuchas música?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¿Si tuviera que componer una canción, qué características musicales debería tener? (Duración: rápida, lenta, intermedia. Timbre: Instrumentos que usaría. Intensidad: Fuerte, suave, intermedia)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5465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CL" dirty="0"/>
              <a:t>4</a:t>
            </a:r>
            <a:r>
              <a:rPr lang="es-CL" dirty="0" smtClean="0"/>
              <a:t>.- </a:t>
            </a:r>
            <a:r>
              <a:rPr lang="es-ES" dirty="0" smtClean="0"/>
              <a:t>¿Si te ofrecen ser DJ en una fiesta, que tipos de música o canciones usaría y cuáles no?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dirty="0" smtClean="0"/>
              <a:t>5.- </a:t>
            </a:r>
            <a:r>
              <a:rPr lang="es-ES" dirty="0"/>
              <a:t>En una instancia de ocio y tranquilidad ¿qué </a:t>
            </a:r>
            <a:r>
              <a:rPr lang="es-ES" dirty="0" smtClean="0"/>
              <a:t>te gustaría </a:t>
            </a:r>
            <a:r>
              <a:rPr lang="es-ES" dirty="0"/>
              <a:t>escuchar? </a:t>
            </a:r>
            <a:endParaRPr lang="es-E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dirty="0" smtClean="0"/>
              <a:t>6.- Si asistes a la </a:t>
            </a:r>
            <a:r>
              <a:rPr lang="es-CL" dirty="0" smtClean="0"/>
              <a:t>Iglesia ¿Cuál es tu relación con la música cristiana?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L" dirty="0" smtClean="0"/>
              <a:t>7.- ¿Cuál sería para ti un desafío musical? (Tocar instrumento, cantar, componer música, otros)</a:t>
            </a: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Picture 2" descr="Música, Instrumentos, Conciertos- Vocabulario (Guía Estudio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7368"/>
            <a:ext cx="864096" cy="82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9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Información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863080"/>
            <a:ext cx="850392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CL" dirty="0" smtClean="0"/>
              <a:t>PLAZO DE ENTREGA: </a:t>
            </a:r>
          </a:p>
          <a:p>
            <a:r>
              <a:rPr lang="es-CL" b="1" dirty="0" smtClean="0"/>
              <a:t>VIERNES 08 DE MAYO</a:t>
            </a:r>
          </a:p>
          <a:p>
            <a:r>
              <a:rPr lang="es-CL" dirty="0" smtClean="0"/>
              <a:t>CORREO: </a:t>
            </a:r>
            <a:r>
              <a:rPr lang="es-CL" dirty="0" smtClean="0">
                <a:hlinkClick r:id="rId2"/>
              </a:rPr>
              <a:t>cconuecar@emmanuel.cl</a:t>
            </a:r>
            <a:endParaRPr lang="es-CL" dirty="0" smtClean="0"/>
          </a:p>
          <a:p>
            <a:r>
              <a:rPr lang="es-CL" dirty="0" err="1" smtClean="0"/>
              <a:t>Whatsapp</a:t>
            </a:r>
            <a:r>
              <a:rPr lang="es-CL" dirty="0" smtClean="0"/>
              <a:t>: +56978961502</a:t>
            </a:r>
            <a:endParaRPr lang="es-CL" dirty="0"/>
          </a:p>
        </p:txBody>
      </p:sp>
      <p:pic>
        <p:nvPicPr>
          <p:cNvPr id="1026" name="Picture 2" descr="Musica dibujo png 2 » PNG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49080"/>
            <a:ext cx="3818012" cy="204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10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359</Words>
  <Application>Microsoft Office PowerPoint</Application>
  <PresentationFormat>Presentación en pantalla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Civil</vt:lpstr>
      <vt:lpstr>Clases de Música</vt:lpstr>
      <vt:lpstr>La música como integrante principal en nuestras vidas</vt:lpstr>
      <vt:lpstr>Presentación de PowerPoint</vt:lpstr>
      <vt:lpstr>Presentación de PowerPoint</vt:lpstr>
      <vt:lpstr>Actividad de Trabajo</vt:lpstr>
      <vt:lpstr>Presentación de PowerPoint</vt:lpstr>
      <vt:lpstr>Información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Clases de Música</dc:title>
  <dc:creator>Sala Enlace</dc:creator>
  <cp:lastModifiedBy>Sala Enlace</cp:lastModifiedBy>
  <cp:revision>10</cp:revision>
  <dcterms:created xsi:type="dcterms:W3CDTF">2020-04-23T21:35:16Z</dcterms:created>
  <dcterms:modified xsi:type="dcterms:W3CDTF">2020-04-23T22:20:31Z</dcterms:modified>
</cp:coreProperties>
</file>