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377845-CC51-4301-8B8C-85E9AAE5C6D7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0F4037-4CC2-4EE9-A65B-3CC628556E12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RqE0GDRnm5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223425"/>
            <a:ext cx="5723468" cy="1828090"/>
          </a:xfrm>
        </p:spPr>
        <p:txBody>
          <a:bodyPr/>
          <a:lstStyle/>
          <a:p>
            <a:r>
              <a:rPr lang="es-CL" dirty="0" smtClean="0"/>
              <a:t>Clases de Música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 smtClean="0"/>
              <a:t>Quinto Año Básico </a:t>
            </a:r>
          </a:p>
          <a:p>
            <a:r>
              <a:rPr lang="es-CL" sz="2400" dirty="0" smtClean="0"/>
              <a:t>Prof. Claudia Coñuecar</a:t>
            </a:r>
            <a:endParaRPr lang="es-CL" sz="2400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Los Instrumentos Musicales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Familias de Instrumentos: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Viento: Madera y Metal</a:t>
            </a:r>
          </a:p>
          <a:p>
            <a:r>
              <a:rPr lang="es-CL" dirty="0" smtClean="0"/>
              <a:t>Cuerda: Frotada, Pulsada y Percutida</a:t>
            </a:r>
          </a:p>
          <a:p>
            <a:r>
              <a:rPr lang="es-CL" dirty="0" smtClean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1893952" cy="16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Instrumentos Musicales de Viento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 smtClean="0"/>
              <a:t>El </a:t>
            </a:r>
            <a:r>
              <a:rPr lang="es-ES" dirty="0"/>
              <a:t>sonido se obtiene al soplar, por la vibración del aire en el interior de un tubo. Se dividen en viento-madera y viento-metal. Ejemplo: la trompeta.</a:t>
            </a:r>
            <a:endParaRPr lang="es-CL" dirty="0"/>
          </a:p>
        </p:txBody>
      </p:sp>
      <p:sp>
        <p:nvSpPr>
          <p:cNvPr id="4" name="AutoShape 2" descr="Trumpet | Trompeta dibujo, Emojis, Camisetas personalizadas par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Trumpet | Trompeta dibujo, Emojis, Camisetas personalizadas par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50" name="Picture 6" descr="Trompeta 】 - Historia y tips sobre la Tromp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33051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Instrumentos de Viento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dirty="0" smtClean="0"/>
              <a:t>		MADERA</a:t>
            </a:r>
            <a:endParaRPr lang="es-CL" sz="2800" b="1" dirty="0"/>
          </a:p>
        </p:txBody>
      </p:sp>
      <p:pic>
        <p:nvPicPr>
          <p:cNvPr id="3074" name="Picture 2" descr="Los instrumentos de viento madera - Concert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204"/>
            <a:ext cx="6048672" cy="30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es-CL" dirty="0" smtClean="0"/>
              <a:t>Instrumentos Viento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89812" y="1844824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dirty="0" smtClean="0"/>
              <a:t>		METAL</a:t>
            </a:r>
            <a:endParaRPr lang="es-CL" sz="2800" b="1" dirty="0"/>
          </a:p>
        </p:txBody>
      </p:sp>
      <p:pic>
        <p:nvPicPr>
          <p:cNvPr id="4098" name="Picture 2" descr="Instrumentos de viento-metal | En Clave de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556851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de Trabajo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dirty="0" smtClean="0"/>
              <a:t>	Ver el siguiente video:</a:t>
            </a:r>
          </a:p>
          <a:p>
            <a:pPr marL="0" indent="0">
              <a:buNone/>
            </a:pPr>
            <a:endParaRPr lang="es-CL" sz="2800" b="1" dirty="0" smtClean="0"/>
          </a:p>
          <a:p>
            <a:pPr marL="0" indent="0">
              <a:buNone/>
            </a:pPr>
            <a:r>
              <a:rPr lang="es-CL" sz="2800" dirty="0">
                <a:hlinkClick r:id="rId2"/>
              </a:rPr>
              <a:t>https://www.youtube.com/watch?v=RqE0GDRnm5M</a:t>
            </a:r>
            <a:endParaRPr lang="es-CL" sz="2800" b="1" dirty="0"/>
          </a:p>
        </p:txBody>
      </p:sp>
      <p:pic>
        <p:nvPicPr>
          <p:cNvPr id="5122" name="Picture 2" descr="Resultado de imagen para MUSICA … | Dibujos musicales, Ilustració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7160"/>
            <a:ext cx="1622301" cy="21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Clasifica los Instrumentos de Viento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31787"/>
              </p:ext>
            </p:extLst>
          </p:nvPr>
        </p:nvGraphicFramePr>
        <p:xfrm>
          <a:off x="1475656" y="3140968"/>
          <a:ext cx="61960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MADERA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METAL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pa de letras sobre los instrumentos de cuerda - Ima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00925" cy="48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4281664" cy="3602736"/>
          </a:xfrm>
        </p:spPr>
        <p:txBody>
          <a:bodyPr>
            <a:normAutofit/>
          </a:bodyPr>
          <a:lstStyle/>
          <a:p>
            <a:r>
              <a:rPr lang="es-CL" dirty="0" smtClean="0"/>
              <a:t>PLAZO DE ENTREGA: </a:t>
            </a:r>
          </a:p>
          <a:p>
            <a:r>
              <a:rPr lang="es-CL" b="1" dirty="0" smtClean="0"/>
              <a:t>JUEVES 07 DE </a:t>
            </a:r>
            <a:r>
              <a:rPr lang="es-CL" b="1" dirty="0" smtClean="0"/>
              <a:t>MAYO</a:t>
            </a:r>
          </a:p>
          <a:p>
            <a:r>
              <a:rPr lang="es-CL" b="1" dirty="0" smtClean="0"/>
              <a:t>Indicar Nombre y curso</a:t>
            </a:r>
            <a:endParaRPr lang="es-CL" b="1" dirty="0" smtClean="0"/>
          </a:p>
          <a:p>
            <a:r>
              <a:rPr lang="es-CL" dirty="0" smtClean="0"/>
              <a:t>CORREO: </a:t>
            </a:r>
            <a:r>
              <a:rPr lang="es-CL" dirty="0" smtClean="0">
                <a:hlinkClick r:id="rId2"/>
              </a:rPr>
              <a:t>cconuecar@emmanuel.cl</a:t>
            </a:r>
            <a:endParaRPr lang="es-CL" dirty="0" smtClean="0"/>
          </a:p>
          <a:p>
            <a:r>
              <a:rPr lang="es-CL" dirty="0" err="1" smtClean="0"/>
              <a:t>Whatsapp</a:t>
            </a:r>
            <a:r>
              <a:rPr lang="es-CL" dirty="0" smtClean="0"/>
              <a:t>: +56978961502</a:t>
            </a:r>
            <a:endParaRPr lang="es-CL" dirty="0"/>
          </a:p>
        </p:txBody>
      </p:sp>
      <p:pic>
        <p:nvPicPr>
          <p:cNvPr id="1026" name="Picture 2" descr="Musica dibujo png 2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2871"/>
            <a:ext cx="2737892" cy="14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</TotalTime>
  <Words>106</Words>
  <Application>Microsoft Office PowerPoint</Application>
  <PresentationFormat>Presentación en pantalla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Chincheta</vt:lpstr>
      <vt:lpstr>Clases de Música</vt:lpstr>
      <vt:lpstr>Los Instrumentos Musicales</vt:lpstr>
      <vt:lpstr>Instrumentos Musicales de Viento</vt:lpstr>
      <vt:lpstr>Instrumentos de Viento</vt:lpstr>
      <vt:lpstr>Instrumentos Viento</vt:lpstr>
      <vt:lpstr>Actividad de Trabajo</vt:lpstr>
      <vt:lpstr>Clasifica los Instrumentos de Viento</vt:lpstr>
      <vt:lpstr>Presentación de PowerPoint</vt:lpstr>
      <vt:lpstr>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Sala Enlace</cp:lastModifiedBy>
  <cp:revision>12</cp:revision>
  <dcterms:created xsi:type="dcterms:W3CDTF">2020-04-18T17:43:11Z</dcterms:created>
  <dcterms:modified xsi:type="dcterms:W3CDTF">2020-04-24T01:33:29Z</dcterms:modified>
</cp:coreProperties>
</file>