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60" r:id="rId4"/>
    <p:sldId id="259" r:id="rId5"/>
    <p:sldId id="261" r:id="rId6"/>
    <p:sldId id="263" r:id="rId7"/>
    <p:sldId id="265" r:id="rId8"/>
    <p:sldId id="266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E8FD1E3-0415-4D43-837E-F89E3E606D27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E9B94DA-729C-4598-B25B-2B6E7CEE888F}" type="datetimeFigureOut">
              <a:rPr lang="es-CL" smtClean="0"/>
              <a:t>23-04-2020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SUeWQOy1f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cconuecar@emmanuel.c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201385"/>
            <a:ext cx="7117180" cy="1470025"/>
          </a:xfrm>
        </p:spPr>
        <p:txBody>
          <a:bodyPr/>
          <a:lstStyle/>
          <a:p>
            <a:r>
              <a:rPr lang="es-CL" dirty="0" smtClean="0"/>
              <a:t>Clase Música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b="1" dirty="0" smtClean="0"/>
              <a:t>NM1</a:t>
            </a:r>
          </a:p>
          <a:p>
            <a:r>
              <a:rPr lang="es-CL" dirty="0" smtClean="0"/>
              <a:t>Prof. Claudia </a:t>
            </a:r>
            <a:r>
              <a:rPr lang="es-CL" dirty="0" err="1" smtClean="0"/>
              <a:t>Coñuecar</a:t>
            </a:r>
            <a:endParaRPr lang="es-CL" dirty="0"/>
          </a:p>
        </p:txBody>
      </p:sp>
      <p:pic>
        <p:nvPicPr>
          <p:cNvPr id="4" name="3 Imagen" descr="Colegio Cristiano Emmanuel - Admisión 201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908720"/>
            <a:ext cx="1152128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Actividades musicales en la Educación Infantil - IV JORNADA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520" y="4725144"/>
            <a:ext cx="3203848" cy="1799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73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Folclore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ES" dirty="0" smtClean="0"/>
              <a:t>El </a:t>
            </a:r>
            <a:r>
              <a:rPr lang="es-ES" dirty="0"/>
              <a:t>término inglés </a:t>
            </a:r>
            <a:r>
              <a:rPr lang="es-ES" i="1" dirty="0"/>
              <a:t>folklore</a:t>
            </a:r>
            <a:r>
              <a:rPr lang="es-ES" b="1" dirty="0"/>
              <a:t> </a:t>
            </a:r>
            <a:r>
              <a:rPr lang="es-ES" dirty="0"/>
              <a:t>(de </a:t>
            </a:r>
            <a:r>
              <a:rPr lang="es-ES" i="1" dirty="0"/>
              <a:t>folk</a:t>
            </a:r>
            <a:r>
              <a:rPr lang="es-ES" dirty="0"/>
              <a:t>, gente o pueblo, y </a:t>
            </a:r>
            <a:r>
              <a:rPr lang="es-ES" i="1" dirty="0" err="1"/>
              <a:t>lore</a:t>
            </a:r>
            <a:r>
              <a:rPr lang="es-ES" dirty="0"/>
              <a:t>, saber popular o tradiciones</a:t>
            </a:r>
            <a:r>
              <a:rPr lang="es-ES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Introducido </a:t>
            </a:r>
            <a:r>
              <a:rPr lang="es-ES" dirty="0"/>
              <a:t>por William J. </a:t>
            </a:r>
            <a:r>
              <a:rPr lang="es-ES" dirty="0" err="1"/>
              <a:t>Thoms</a:t>
            </a:r>
            <a:r>
              <a:rPr lang="es-ES" dirty="0"/>
              <a:t> en l846, que incluye los aspectos literario, musical y </a:t>
            </a:r>
            <a:r>
              <a:rPr lang="es-ES" dirty="0" smtClean="0"/>
              <a:t>de danzas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Se </a:t>
            </a:r>
            <a:r>
              <a:rPr lang="es-ES" dirty="0"/>
              <a:t>puede decir que es el conjunto de las tradiciones, creencias y manifestaciones artísticas populares. </a:t>
            </a:r>
            <a:endParaRPr lang="es-CL" dirty="0"/>
          </a:p>
        </p:txBody>
      </p:sp>
      <p:pic>
        <p:nvPicPr>
          <p:cNvPr id="1026" name="Picture 2" descr="Bombo Folclórico Fabricación Nacional 14&quot; BFN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456113"/>
            <a:ext cx="2181225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91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3568" y="188640"/>
            <a:ext cx="7704137" cy="1981200"/>
          </a:xfrm>
        </p:spPr>
        <p:txBody>
          <a:bodyPr/>
          <a:lstStyle/>
          <a:p>
            <a:r>
              <a:rPr lang="es-CL" altLang="es-CL" dirty="0" smtClean="0">
                <a:ln>
                  <a:noFill/>
                </a:ln>
              </a:rPr>
              <a:t>Viaje por Chile:</a:t>
            </a:r>
            <a:br>
              <a:rPr lang="es-CL" altLang="es-CL" dirty="0" smtClean="0">
                <a:ln>
                  <a:noFill/>
                </a:ln>
              </a:rPr>
            </a:br>
            <a:r>
              <a:rPr lang="es-CL" altLang="es-CL" dirty="0" smtClean="0">
                <a:ln>
                  <a:noFill/>
                </a:ln>
              </a:rPr>
              <a:t>Folclor de la Zona Norte</a:t>
            </a:r>
            <a:endParaRPr lang="es-ES" altLang="es-CL" dirty="0" smtClean="0">
              <a:ln>
                <a:noFill/>
              </a:ln>
            </a:endParaRP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1520" y="2438400"/>
            <a:ext cx="6912768" cy="3942928"/>
          </a:xfrm>
        </p:spPr>
        <p:txBody>
          <a:bodyPr rtlCol="0">
            <a:normAutofit fontScale="55000" lnSpcReduction="20000"/>
          </a:bodyPr>
          <a:lstStyle/>
          <a:p>
            <a:pPr marL="182880" indent="-18288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s-ES" sz="4400" dirty="0" smtClean="0"/>
              <a:t>En esta zona, los bailes y danzas son principalmente del tipo religioso. </a:t>
            </a:r>
          </a:p>
          <a:p>
            <a:pPr marL="182880" indent="-18288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endParaRPr lang="es-ES" sz="4400" dirty="0" smtClean="0"/>
          </a:p>
          <a:p>
            <a:pPr marL="182880" indent="-18288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endParaRPr lang="es-ES" sz="4400" dirty="0" smtClean="0"/>
          </a:p>
          <a:p>
            <a:pPr marL="182880" indent="-18288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s-ES" sz="4400" dirty="0" smtClean="0"/>
              <a:t>Es el área andina, zona que comprende desde el límite con el Perú y Bolivia, hasta el pueblo de San Pedro de Atacama, provincia de Antofagasta, las fiestas,  en este tipo de celebraciones; la música toma principalmente la forma de danza ceremonial. </a:t>
            </a:r>
            <a:br>
              <a:rPr lang="es-ES" sz="4400" dirty="0" smtClean="0"/>
            </a:br>
            <a:r>
              <a:rPr lang="es-ES" sz="2800" dirty="0" smtClean="0"/>
              <a:t>   </a:t>
            </a:r>
          </a:p>
        </p:txBody>
      </p:sp>
    </p:spTree>
    <p:extLst>
      <p:ext uri="{BB962C8B-B14F-4D97-AF65-F5344CB8AC3E}">
        <p14:creationId xmlns:p14="http://schemas.microsoft.com/office/powerpoint/2010/main" val="31342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7620000" cy="4800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ES" altLang="es-CL" dirty="0"/>
              <a:t>En esta área la música y la danza cumplen un papel fundamental, debido a la multiplicidad de fiestas tradicionales en los distintos pueblos, tales como:</a:t>
            </a:r>
            <a:r>
              <a:rPr lang="es-ES" altLang="es-CL" i="1" dirty="0"/>
              <a:t> El enflorecimiento de llamas, Miércoles de Ceniza, Fiestas de la Cruz, Limpia de Canales, Fiestas de los Muertos, etc...</a:t>
            </a:r>
            <a:r>
              <a:rPr lang="es-ES" altLang="es-CL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s-ES" altLang="es-CL" dirty="0"/>
              <a:t>Entre las festividades celebradas en esta área citaremos: la de San Pedro de Atacama, La Virgen de las Peñas en el Santuario de </a:t>
            </a:r>
            <a:r>
              <a:rPr lang="es-ES" altLang="es-CL" dirty="0" err="1"/>
              <a:t>Livilcar</a:t>
            </a:r>
            <a:r>
              <a:rPr lang="es-ES" altLang="es-CL" dirty="0"/>
              <a:t> y la más conocida, la fiesta de la Tirana. </a:t>
            </a:r>
          </a:p>
          <a:p>
            <a:pPr>
              <a:lnSpc>
                <a:spcPct val="150000"/>
              </a:lnSpc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9797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116632"/>
            <a:ext cx="7704137" cy="1072480"/>
          </a:xfrm>
        </p:spPr>
        <p:txBody>
          <a:bodyPr/>
          <a:lstStyle/>
          <a:p>
            <a:r>
              <a:rPr lang="es-CL" altLang="es-CL" dirty="0" smtClean="0">
                <a:ln>
                  <a:noFill/>
                </a:ln>
              </a:rPr>
              <a:t/>
            </a:r>
            <a:br>
              <a:rPr lang="es-CL" altLang="es-CL" dirty="0" smtClean="0">
                <a:ln>
                  <a:noFill/>
                </a:ln>
              </a:rPr>
            </a:br>
            <a:r>
              <a:rPr lang="es-CL" altLang="es-CL" dirty="0" smtClean="0">
                <a:ln>
                  <a:noFill/>
                </a:ln>
              </a:rPr>
              <a:t>Zona Norte</a:t>
            </a:r>
            <a:endParaRPr lang="es-ES" altLang="es-CL" dirty="0" smtClean="0">
              <a:ln>
                <a:noFill/>
              </a:ln>
            </a:endParaRP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528" y="1700808"/>
            <a:ext cx="6896571" cy="4954587"/>
          </a:xfrm>
        </p:spPr>
        <p:txBody>
          <a:bodyPr/>
          <a:lstStyle/>
          <a:p>
            <a:pPr marL="114300" indent="0" algn="just">
              <a:buNone/>
            </a:pPr>
            <a:r>
              <a:rPr lang="es-ES" altLang="es-CL" dirty="0" smtClean="0"/>
              <a:t>En esta área podemos distinguir tipos de danzas como</a:t>
            </a:r>
            <a:r>
              <a:rPr lang="es-ES" altLang="es-CL" dirty="0" smtClean="0"/>
              <a:t>:</a:t>
            </a:r>
          </a:p>
          <a:p>
            <a:pPr marL="114300" indent="0" algn="just">
              <a:buNone/>
            </a:pPr>
            <a:r>
              <a:rPr lang="es-ES" altLang="es-CL" i="1" dirty="0" smtClean="0"/>
              <a:t> </a:t>
            </a:r>
            <a:endParaRPr lang="es-ES" altLang="es-CL" i="1" dirty="0" smtClean="0"/>
          </a:p>
          <a:p>
            <a:pPr algn="just"/>
            <a:r>
              <a:rPr lang="es-ES" altLang="es-CL" i="1" dirty="0" smtClean="0"/>
              <a:t>El cachimbo</a:t>
            </a:r>
          </a:p>
          <a:p>
            <a:pPr algn="just"/>
            <a:r>
              <a:rPr lang="es-ES" altLang="es-CL" i="1" dirty="0" smtClean="0"/>
              <a:t>El trote </a:t>
            </a:r>
          </a:p>
          <a:p>
            <a:pPr algn="just"/>
            <a:r>
              <a:rPr lang="es-ES" altLang="es-CL" i="1" dirty="0" smtClean="0"/>
              <a:t>La cueca nortina</a:t>
            </a:r>
          </a:p>
          <a:p>
            <a:pPr algn="just"/>
            <a:r>
              <a:rPr lang="es-ES" altLang="es-CL" i="1" dirty="0" smtClean="0"/>
              <a:t>El Carnavalito</a:t>
            </a:r>
          </a:p>
          <a:p>
            <a:pPr algn="just"/>
            <a:r>
              <a:rPr lang="es-ES" altLang="es-CL" i="1" dirty="0" smtClean="0"/>
              <a:t>Huaynos</a:t>
            </a:r>
          </a:p>
          <a:p>
            <a:pPr algn="just"/>
            <a:r>
              <a:rPr lang="es-ES" altLang="es-CL" dirty="0" smtClean="0"/>
              <a:t>El Torito</a:t>
            </a:r>
          </a:p>
          <a:p>
            <a:pPr algn="just"/>
            <a:r>
              <a:rPr lang="es-ES" altLang="es-CL" dirty="0" smtClean="0"/>
              <a:t>El </a:t>
            </a:r>
            <a:r>
              <a:rPr lang="es-ES" altLang="es-CL" dirty="0" err="1" smtClean="0"/>
              <a:t>Takirari</a:t>
            </a:r>
            <a:endParaRPr lang="es-ES" altLang="es-CL" dirty="0" smtClean="0"/>
          </a:p>
          <a:p>
            <a:pPr algn="just"/>
            <a:r>
              <a:rPr lang="es-ES" altLang="es-CL" dirty="0" smtClean="0"/>
              <a:t>Cacharpayas </a:t>
            </a:r>
          </a:p>
          <a:p>
            <a:pPr algn="just"/>
            <a:endParaRPr lang="es-ES" altLang="es-CL" dirty="0" smtClean="0"/>
          </a:p>
        </p:txBody>
      </p:sp>
      <p:pic>
        <p:nvPicPr>
          <p:cNvPr id="2052" name="Picture 4" descr="Danza del Norte de Chile. Su vestimenta es muy colorid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636912"/>
            <a:ext cx="3131815" cy="258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83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0076" y="35717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CL" dirty="0" smtClean="0"/>
              <a:t>Instrumentos Zona Norte</a:t>
            </a:r>
            <a:endParaRPr lang="es-ES" dirty="0" smtClean="0"/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s-CL" sz="2800" smtClean="0"/>
              <a:t>Quena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CL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CL" sz="2800" smtClean="0"/>
              <a:t>Zampoña</a:t>
            </a:r>
          </a:p>
          <a:p>
            <a:pPr eaLnBrk="1" hangingPunct="1">
              <a:lnSpc>
                <a:spcPct val="80000"/>
              </a:lnSpc>
              <a:defRPr/>
            </a:pPr>
            <a:endParaRPr lang="es-CL" sz="2800" smtClean="0"/>
          </a:p>
          <a:p>
            <a:pPr eaLnBrk="1" hangingPunct="1">
              <a:lnSpc>
                <a:spcPct val="80000"/>
              </a:lnSpc>
              <a:defRPr/>
            </a:pPr>
            <a:endParaRPr lang="es-CL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CL" sz="2800" smtClean="0"/>
              <a:t>Tarka</a:t>
            </a:r>
          </a:p>
          <a:p>
            <a:pPr eaLnBrk="1" hangingPunct="1">
              <a:lnSpc>
                <a:spcPct val="80000"/>
              </a:lnSpc>
              <a:defRPr/>
            </a:pPr>
            <a:endParaRPr lang="es-CL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CL" sz="2800" smtClean="0"/>
              <a:t>Charango</a:t>
            </a:r>
          </a:p>
          <a:p>
            <a:pPr eaLnBrk="1" hangingPunct="1">
              <a:lnSpc>
                <a:spcPct val="80000"/>
              </a:lnSpc>
              <a:defRPr/>
            </a:pPr>
            <a:endParaRPr lang="es-CL" sz="2800" smtClean="0"/>
          </a:p>
          <a:p>
            <a:pPr eaLnBrk="1" hangingPunct="1">
              <a:lnSpc>
                <a:spcPct val="80000"/>
              </a:lnSpc>
              <a:defRPr/>
            </a:pPr>
            <a:endParaRPr lang="es-CL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CL" sz="2800" smtClean="0"/>
              <a:t>Bombo Nortino</a:t>
            </a:r>
            <a:endParaRPr lang="es-ES" sz="2800" smtClean="0"/>
          </a:p>
        </p:txBody>
      </p:sp>
      <p:pic>
        <p:nvPicPr>
          <p:cNvPr id="13316" name="Picture 5" descr="Perou-que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6218" y="1443646"/>
            <a:ext cx="1163637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7" descr="7646B_ZamponaZanga_15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97529">
            <a:off x="3741187" y="2074233"/>
            <a:ext cx="1143008" cy="1524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9" descr="BF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5500702"/>
            <a:ext cx="1182688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1" descr="11culturacharan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4149080"/>
            <a:ext cx="1319213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3" descr="P93525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860" y="3214686"/>
            <a:ext cx="1071563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96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352928" cy="1143000"/>
          </a:xfrm>
        </p:spPr>
        <p:txBody>
          <a:bodyPr/>
          <a:lstStyle/>
          <a:p>
            <a:r>
              <a:rPr lang="es-CL" dirty="0" smtClean="0"/>
              <a:t>Actividad de Trabajo Zona Norte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CL" dirty="0" smtClean="0"/>
              <a:t>Escucha la canción: </a:t>
            </a:r>
            <a:r>
              <a:rPr lang="es-CL" dirty="0" smtClean="0"/>
              <a:t>“La Partida” Víctor Jara</a:t>
            </a:r>
          </a:p>
          <a:p>
            <a:pPr marL="114300" indent="0">
              <a:buNone/>
            </a:pPr>
            <a:r>
              <a:rPr lang="es-CL" dirty="0" smtClean="0"/>
              <a:t>Link</a:t>
            </a:r>
            <a:r>
              <a:rPr lang="es-CL" dirty="0" smtClean="0"/>
              <a:t>: </a:t>
            </a:r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www.youtube.com/watch?v=6SUeWQOy1fw</a:t>
            </a:r>
            <a:endParaRPr lang="es-CL" dirty="0" smtClean="0"/>
          </a:p>
          <a:p>
            <a:pPr marL="114300" indent="0">
              <a:buNone/>
            </a:pPr>
            <a:endParaRPr lang="es-CL" dirty="0"/>
          </a:p>
          <a:p>
            <a:pPr marL="114300" indent="0">
              <a:buNone/>
            </a:pPr>
            <a:r>
              <a:rPr lang="es-CL" dirty="0" smtClean="0"/>
              <a:t>Responde </a:t>
            </a:r>
            <a:r>
              <a:rPr lang="es-CL" dirty="0" smtClean="0"/>
              <a:t>las siguientes </a:t>
            </a:r>
            <a:r>
              <a:rPr lang="es-CL" smtClean="0"/>
              <a:t>preguntas</a:t>
            </a:r>
            <a:r>
              <a:rPr lang="es-CL" smtClean="0"/>
              <a:t>:</a:t>
            </a:r>
          </a:p>
          <a:p>
            <a:pPr marL="114300" indent="0">
              <a:buNone/>
            </a:pPr>
            <a:r>
              <a:rPr lang="es-CL" smtClean="0"/>
              <a:t>1</a:t>
            </a:r>
            <a:r>
              <a:rPr lang="es-CL" dirty="0" smtClean="0"/>
              <a:t>.- ¿Qué </a:t>
            </a:r>
            <a:r>
              <a:rPr lang="es-CL" dirty="0" smtClean="0"/>
              <a:t>instrumentos escuchas?</a:t>
            </a:r>
          </a:p>
          <a:p>
            <a:pPr marL="114300" indent="0">
              <a:buNone/>
            </a:pPr>
            <a:r>
              <a:rPr lang="es-CL" dirty="0" smtClean="0"/>
              <a:t>2.- ¿Qué instrumentos se escucha en la canción, pero no pertenecen a los instrumentos de la Zona Norte?</a:t>
            </a:r>
          </a:p>
          <a:p>
            <a:pPr marL="114300" indent="0">
              <a:buNone/>
            </a:pPr>
            <a:r>
              <a:rPr lang="es-CL" dirty="0" smtClean="0"/>
              <a:t>3.- La canción es </a:t>
            </a:r>
            <a:r>
              <a:rPr lang="es-CL" dirty="0" smtClean="0"/>
              <a:t>una </a:t>
            </a:r>
            <a:r>
              <a:rPr lang="es-CL" dirty="0" smtClean="0"/>
              <a:t>melodía </a:t>
            </a:r>
            <a:r>
              <a:rPr lang="es-CL" dirty="0" smtClean="0"/>
              <a:t>¿lenta, rápida o intermedia?</a:t>
            </a:r>
          </a:p>
          <a:p>
            <a:pPr marL="114300" indent="0">
              <a:buNone/>
            </a:pPr>
            <a:r>
              <a:rPr lang="es-CL" dirty="0" smtClean="0"/>
              <a:t>4.- La canción es una melodía ¿fuerte, suave o intermedia?</a:t>
            </a:r>
          </a:p>
          <a:p>
            <a:pPr marL="114300" indent="0">
              <a:buNone/>
            </a:pPr>
            <a:r>
              <a:rPr lang="es-CL" dirty="0" smtClean="0"/>
              <a:t>5.- ¿Qué características de la Zona Norte tiene esta canción?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79114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Información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1298448" y="2121407"/>
            <a:ext cx="4281664" cy="360273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CL" dirty="0" smtClean="0"/>
              <a:t>PLAZO DE ENTREGA: </a:t>
            </a:r>
          </a:p>
          <a:p>
            <a:r>
              <a:rPr lang="es-CL" b="1" dirty="0" smtClean="0"/>
              <a:t>VIERNES 08 </a:t>
            </a:r>
            <a:r>
              <a:rPr lang="es-CL" b="1" dirty="0" smtClean="0"/>
              <a:t>DE MAYO</a:t>
            </a:r>
          </a:p>
          <a:p>
            <a:r>
              <a:rPr lang="es-CL" dirty="0" smtClean="0"/>
              <a:t>CORREO: </a:t>
            </a:r>
            <a:r>
              <a:rPr lang="es-CL" dirty="0" smtClean="0">
                <a:hlinkClick r:id="rId2"/>
              </a:rPr>
              <a:t>cconuecar@emmanuel.cl</a:t>
            </a:r>
            <a:endParaRPr lang="es-CL" dirty="0" smtClean="0"/>
          </a:p>
          <a:p>
            <a:r>
              <a:rPr lang="es-CL" dirty="0" err="1" smtClean="0"/>
              <a:t>Whatsapp</a:t>
            </a:r>
            <a:r>
              <a:rPr lang="es-CL" dirty="0" smtClean="0"/>
              <a:t>: +56978961502</a:t>
            </a:r>
            <a:endParaRPr lang="es-CL" dirty="0"/>
          </a:p>
        </p:txBody>
      </p:sp>
      <p:pic>
        <p:nvPicPr>
          <p:cNvPr id="1026" name="Picture 2" descr="Musica dibujo png 2 » PNG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924873"/>
            <a:ext cx="3818012" cy="204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149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190</TotalTime>
  <Words>315</Words>
  <Application>Microsoft Office PowerPoint</Application>
  <PresentationFormat>Presentación en pantalla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Adyacencia</vt:lpstr>
      <vt:lpstr>Clase Música</vt:lpstr>
      <vt:lpstr>Folclore</vt:lpstr>
      <vt:lpstr>Viaje por Chile: Folclor de la Zona Norte</vt:lpstr>
      <vt:lpstr>Presentación de PowerPoint</vt:lpstr>
      <vt:lpstr> Zona Norte</vt:lpstr>
      <vt:lpstr>Instrumentos Zona Norte</vt:lpstr>
      <vt:lpstr>Actividad de Trabajo Zona Norte</vt:lpstr>
      <vt:lpstr>Información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Música</dc:title>
  <dc:creator>Sala Enlace</dc:creator>
  <cp:lastModifiedBy>Sala Enlace</cp:lastModifiedBy>
  <cp:revision>22</cp:revision>
  <dcterms:created xsi:type="dcterms:W3CDTF">2020-04-19T01:23:32Z</dcterms:created>
  <dcterms:modified xsi:type="dcterms:W3CDTF">2020-04-23T21:11:52Z</dcterms:modified>
</cp:coreProperties>
</file>