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5" r:id="rId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7A915-E78F-4800-97AB-E0D961AF372B}" type="datetimeFigureOut">
              <a:rPr lang="es-CL" smtClean="0"/>
              <a:t>24-04-2020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F98BB6-4223-40FE-84E9-BEC68EE4F79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6869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8BB6-4223-40FE-84E9-BEC68EE4F794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99111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3897-3FE7-4187-B1FF-374F10AB609C}" type="datetimeFigureOut">
              <a:rPr lang="es-CL" smtClean="0"/>
              <a:t>24-04-2020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D23B-DD7D-45FD-A674-E4302A329A6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3897-3FE7-4187-B1FF-374F10AB609C}" type="datetimeFigureOut">
              <a:rPr lang="es-CL" smtClean="0"/>
              <a:t>24-04-2020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D23B-DD7D-45FD-A674-E4302A329A6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3897-3FE7-4187-B1FF-374F10AB609C}" type="datetimeFigureOut">
              <a:rPr lang="es-CL" smtClean="0"/>
              <a:t>24-04-2020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D23B-DD7D-45FD-A674-E4302A329A6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3897-3FE7-4187-B1FF-374F10AB609C}" type="datetimeFigureOut">
              <a:rPr lang="es-CL" smtClean="0"/>
              <a:t>24-04-2020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D23B-DD7D-45FD-A674-E4302A329A6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3897-3FE7-4187-B1FF-374F10AB609C}" type="datetimeFigureOut">
              <a:rPr lang="es-CL" smtClean="0"/>
              <a:t>24-04-2020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D23B-DD7D-45FD-A674-E4302A329A6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3897-3FE7-4187-B1FF-374F10AB609C}" type="datetimeFigureOut">
              <a:rPr lang="es-CL" smtClean="0"/>
              <a:t>24-04-2020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D23B-DD7D-45FD-A674-E4302A329A6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3897-3FE7-4187-B1FF-374F10AB609C}" type="datetimeFigureOut">
              <a:rPr lang="es-CL" smtClean="0"/>
              <a:t>24-04-2020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D23B-DD7D-45FD-A674-E4302A329A6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3897-3FE7-4187-B1FF-374F10AB609C}" type="datetimeFigureOut">
              <a:rPr lang="es-CL" smtClean="0"/>
              <a:t>24-04-2020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D23B-DD7D-45FD-A674-E4302A329A6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3897-3FE7-4187-B1FF-374F10AB609C}" type="datetimeFigureOut">
              <a:rPr lang="es-CL" smtClean="0"/>
              <a:t>24-04-2020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D23B-DD7D-45FD-A674-E4302A329A6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3897-3FE7-4187-B1FF-374F10AB609C}" type="datetimeFigureOut">
              <a:rPr lang="es-CL" smtClean="0"/>
              <a:t>24-04-2020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D23B-DD7D-45FD-A674-E4302A329A6A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3897-3FE7-4187-B1FF-374F10AB609C}" type="datetimeFigureOut">
              <a:rPr lang="es-CL" smtClean="0"/>
              <a:t>24-04-2020</a:t>
            </a:fld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53D23B-DD7D-45FD-A674-E4302A329A6A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853D23B-DD7D-45FD-A674-E4302A329A6A}" type="slidenum">
              <a:rPr lang="es-CL" smtClean="0"/>
              <a:t>‹Nº›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BBA3897-3FE7-4187-B1FF-374F10AB609C}" type="datetimeFigureOut">
              <a:rPr lang="es-CL" smtClean="0"/>
              <a:t>24-04-2020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mailto:cconuecar@emmanuel.cl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1807987"/>
            <a:ext cx="7102382" cy="2150095"/>
          </a:xfrm>
        </p:spPr>
        <p:txBody>
          <a:bodyPr/>
          <a:lstStyle/>
          <a:p>
            <a:r>
              <a:rPr lang="es-CL" dirty="0" smtClean="0"/>
              <a:t>Clases de Música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b="1" dirty="0" smtClean="0">
                <a:solidFill>
                  <a:schemeClr val="tx1"/>
                </a:solidFill>
              </a:rPr>
              <a:t>6° Año Básico</a:t>
            </a:r>
          </a:p>
          <a:p>
            <a:r>
              <a:rPr lang="es-CL" dirty="0" smtClean="0"/>
              <a:t>Prof. Claudia Coñuecar</a:t>
            </a:r>
            <a:endParaRPr lang="es-CL" dirty="0"/>
          </a:p>
        </p:txBody>
      </p:sp>
      <p:pic>
        <p:nvPicPr>
          <p:cNvPr id="4" name="3 Imagen" descr="Colegio Cristiano Emmanuel - Admisión 201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92696"/>
            <a:ext cx="864096" cy="10801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AutoShape 2" descr="Anime Dibujo Musica Y Mas - Posts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6" name="AutoShape 4" descr="Anime Dibujo Musica Y Mas - Posts | Faceboo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7" name="AutoShape 14" descr="Musica, Dibujos, Poesia y Buena Onda - Home | Facebook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040" name="Picture 16" descr="dibujos de notas musicales a lapiz - Buscar con Google | Notas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946319"/>
            <a:ext cx="2066242" cy="1652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633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L SONIDO Y SUS CUALIDADES - Classmint.com | Blog de musica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64704"/>
            <a:ext cx="7736468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794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ateriales sobre las cualidades del sonido | Cualidades del sonido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20688"/>
            <a:ext cx="7697958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90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Figuras rítmicas (musicales)</a:t>
            </a:r>
            <a:endParaRPr lang="es-CL" dirty="0"/>
          </a:p>
        </p:txBody>
      </p:sp>
      <p:pic>
        <p:nvPicPr>
          <p:cNvPr id="4098" name="Picture 2" descr="Figuras de nota y silencio – Hagamos Música | Tu aula de música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88840"/>
            <a:ext cx="7344816" cy="4059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582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LAS CUALIDADES DEL SONI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7606275" cy="5704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669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Repaso music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88875"/>
            <a:ext cx="7344816" cy="5514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18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Actividad de Trabajo</a:t>
            </a:r>
            <a:endParaRPr lang="es-C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1615224"/>
              </p:ext>
            </p:extLst>
          </p:nvPr>
        </p:nvGraphicFramePr>
        <p:xfrm>
          <a:off x="395536" y="2492896"/>
          <a:ext cx="7620000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0"/>
                <a:gridCol w="2540000"/>
                <a:gridCol w="2540000"/>
              </a:tblGrid>
              <a:tr h="370840">
                <a:tc>
                  <a:txBody>
                    <a:bodyPr/>
                    <a:lstStyle/>
                    <a:p>
                      <a:r>
                        <a:rPr lang="es-CL" dirty="0" smtClean="0">
                          <a:solidFill>
                            <a:schemeClr val="tx1"/>
                          </a:solidFill>
                        </a:rPr>
                        <a:t>Sonido</a:t>
                      </a:r>
                      <a:endParaRPr lang="es-C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solidFill>
                            <a:schemeClr val="tx1"/>
                          </a:solidFill>
                        </a:rPr>
                        <a:t>Largo</a:t>
                      </a:r>
                      <a:endParaRPr lang="es-C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solidFill>
                            <a:schemeClr val="tx1"/>
                          </a:solidFill>
                        </a:rPr>
                        <a:t>Corto</a:t>
                      </a:r>
                      <a:endParaRPr lang="es-C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395536" y="1556792"/>
            <a:ext cx="77628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/>
              <a:t>Clasifica </a:t>
            </a:r>
            <a:r>
              <a:rPr lang="es-CL" dirty="0" smtClean="0"/>
              <a:t>las </a:t>
            </a:r>
            <a:r>
              <a:rPr lang="es-CL" dirty="0"/>
              <a:t>siguientes </a:t>
            </a:r>
            <a:r>
              <a:rPr lang="es-CL" dirty="0" smtClean="0"/>
              <a:t>figuras musicales en cuanto a duración, en </a:t>
            </a:r>
            <a:r>
              <a:rPr lang="es-CL" dirty="0"/>
              <a:t>largos o </a:t>
            </a:r>
            <a:r>
              <a:rPr lang="es-CL" dirty="0" smtClean="0"/>
              <a:t>cortos:</a:t>
            </a:r>
            <a:endParaRPr lang="es-CL" dirty="0"/>
          </a:p>
        </p:txBody>
      </p:sp>
      <p:pic>
        <p:nvPicPr>
          <p:cNvPr id="1026" name="Picture 2" descr="Quia - Figuras musical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924944"/>
            <a:ext cx="558949" cy="55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ímbolo de semicorchea Gratis Dibujos Animados Imágene｜Illustoon 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70" y="3483893"/>
            <a:ext cx="657101" cy="657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Quia - Figuras musicale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401" y="4159669"/>
            <a:ext cx="373856" cy="623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Quia - Figuras musicale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401" y="4941168"/>
            <a:ext cx="357269" cy="357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10" descr="Quia - Figuras music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6" name="AutoShape 12" descr="Quia - Figuras musical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038" name="Picture 14" descr="🎼 Imágenes de notas musicales 🎵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407" y="5445224"/>
            <a:ext cx="443270" cy="495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956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Información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1298448" y="2121407"/>
            <a:ext cx="4281664" cy="360273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CL" dirty="0" smtClean="0"/>
              <a:t>PLAZO DE ENTREGA: </a:t>
            </a:r>
          </a:p>
          <a:p>
            <a:r>
              <a:rPr lang="es-CL" b="1" dirty="0" smtClean="0"/>
              <a:t>JUEVES 07 DE MAYO</a:t>
            </a:r>
          </a:p>
          <a:p>
            <a:r>
              <a:rPr lang="es-CL" b="1" dirty="0"/>
              <a:t>Indicar Nombre y curso</a:t>
            </a:r>
          </a:p>
          <a:p>
            <a:r>
              <a:rPr lang="es-CL" dirty="0" smtClean="0"/>
              <a:t>CORREO: </a:t>
            </a:r>
            <a:r>
              <a:rPr lang="es-CL" dirty="0" smtClean="0">
                <a:hlinkClick r:id="rId2"/>
              </a:rPr>
              <a:t>cconuecar@emmanuel.cl</a:t>
            </a:r>
            <a:endParaRPr lang="es-CL" dirty="0" smtClean="0"/>
          </a:p>
          <a:p>
            <a:r>
              <a:rPr lang="es-CL" dirty="0" err="1" smtClean="0"/>
              <a:t>Whatsapp</a:t>
            </a:r>
            <a:r>
              <a:rPr lang="es-CL" dirty="0" smtClean="0"/>
              <a:t>: +56978961502</a:t>
            </a:r>
            <a:endParaRPr lang="es-CL" dirty="0"/>
          </a:p>
        </p:txBody>
      </p:sp>
      <p:pic>
        <p:nvPicPr>
          <p:cNvPr id="1026" name="Picture 2" descr="Musica dibujo png 2 » PNG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156071"/>
            <a:ext cx="3385964" cy="181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617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275</TotalTime>
  <Words>58</Words>
  <Application>Microsoft Office PowerPoint</Application>
  <PresentationFormat>Presentación en pantalla (4:3)</PresentationFormat>
  <Paragraphs>16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Adyacencia</vt:lpstr>
      <vt:lpstr>Clases de Música</vt:lpstr>
      <vt:lpstr>Presentación de PowerPoint</vt:lpstr>
      <vt:lpstr>Presentación de PowerPoint</vt:lpstr>
      <vt:lpstr>Figuras rítmicas (musicales)</vt:lpstr>
      <vt:lpstr>Presentación de PowerPoint</vt:lpstr>
      <vt:lpstr>Presentación de PowerPoint</vt:lpstr>
      <vt:lpstr>Actividad de Trabajo</vt:lpstr>
      <vt:lpstr>Información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Clases de Música</dc:title>
  <dc:creator>Sala Enlace</dc:creator>
  <cp:lastModifiedBy>Sala Enlace</cp:lastModifiedBy>
  <cp:revision>10</cp:revision>
  <dcterms:created xsi:type="dcterms:W3CDTF">2020-04-18T19:58:24Z</dcterms:created>
  <dcterms:modified xsi:type="dcterms:W3CDTF">2020-04-24T14:27:19Z</dcterms:modified>
</cp:coreProperties>
</file>