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87A4A8-8418-4817-9715-466EB4603499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1720" y="2348880"/>
            <a:ext cx="8244408" cy="1444142"/>
          </a:xfrm>
        </p:spPr>
        <p:txBody>
          <a:bodyPr/>
          <a:lstStyle/>
          <a:p>
            <a:r>
              <a:rPr lang="es-CL" dirty="0" smtClean="0"/>
              <a:t>Clases Música 8° Año Básico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Prof. Claudia </a:t>
            </a:r>
            <a:r>
              <a:rPr lang="es-CL" dirty="0" err="1" smtClean="0"/>
              <a:t>Coñuecar</a:t>
            </a:r>
            <a:endParaRPr lang="es-CL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11521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ineas musicales png - Buscar con Google | Notas musicales dibuj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3125"/>
            <a:ext cx="1708168" cy="18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/>
          <a:lstStyle/>
          <a:p>
            <a:r>
              <a:rPr lang="es-CL" dirty="0" smtClean="0"/>
              <a:t>Cualidades del Sonido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/>
          <a:lstStyle/>
          <a:p>
            <a:r>
              <a:rPr lang="es-CL" dirty="0" smtClean="0"/>
              <a:t>Altura: </a:t>
            </a:r>
            <a:r>
              <a:rPr lang="es-ES" dirty="0"/>
              <a:t>Es la cualidad que indica si un sonido es grave o agudo. </a:t>
            </a:r>
            <a:endParaRPr lang="es-CL" dirty="0" smtClean="0"/>
          </a:p>
          <a:p>
            <a:r>
              <a:rPr lang="es-CL" dirty="0" smtClean="0"/>
              <a:t>Duración: Es </a:t>
            </a:r>
            <a:r>
              <a:rPr lang="es-ES" dirty="0" smtClean="0"/>
              <a:t>el período </a:t>
            </a:r>
            <a:r>
              <a:rPr lang="es-ES" dirty="0"/>
              <a:t>de tiempo (corto o largo, da igual) que permanece la vibración de un sonido sin ser interrumpida.</a:t>
            </a:r>
            <a:endParaRPr lang="es-CL" dirty="0" smtClean="0"/>
          </a:p>
          <a:p>
            <a:r>
              <a:rPr lang="es-CL" dirty="0" smtClean="0"/>
              <a:t>Intensidad: También el </a:t>
            </a:r>
            <a:r>
              <a:rPr lang="es-ES" dirty="0" smtClean="0"/>
              <a:t>volumen </a:t>
            </a:r>
            <a:r>
              <a:rPr lang="es-ES" dirty="0"/>
              <a:t>es la sensación de cuán fuerte </a:t>
            </a:r>
            <a:r>
              <a:rPr lang="es-ES" dirty="0" smtClean="0"/>
              <a:t>o débil es </a:t>
            </a:r>
            <a:r>
              <a:rPr lang="es-ES" dirty="0"/>
              <a:t>una onda de sonido en un lugar determinado. </a:t>
            </a:r>
            <a:endParaRPr lang="es-CL" dirty="0" smtClean="0"/>
          </a:p>
          <a:p>
            <a:r>
              <a:rPr lang="es-CL" dirty="0" smtClean="0"/>
              <a:t>Timbre: Es la </a:t>
            </a:r>
            <a:r>
              <a:rPr lang="es-ES" dirty="0" smtClean="0"/>
              <a:t>característica </a:t>
            </a:r>
            <a:r>
              <a:rPr lang="es-ES" dirty="0"/>
              <a:t>distintiva de un sonido determinado que nos permite diferenciarlo de cualquier </a:t>
            </a:r>
            <a:r>
              <a:rPr lang="es-ES" dirty="0" smtClean="0"/>
              <a:t>otro, la guitarra diferenciarla del piano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63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úsica del Larra: CUALIDADES DEL SON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4" y="908720"/>
            <a:ext cx="8517604" cy="429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Cualidad del Sonido: Altura</a:t>
            </a:r>
            <a:endParaRPr lang="es-CL" dirty="0"/>
          </a:p>
        </p:txBody>
      </p:sp>
      <p:pic>
        <p:nvPicPr>
          <p:cNvPr id="3074" name="Picture 2" descr="Materiales sobre las cualidades del sonido | Cualidades del soni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1160"/>
            <a:ext cx="66237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Notas Musicales agudas y graves</a:t>
            </a:r>
            <a:endParaRPr lang="es-CL" dirty="0"/>
          </a:p>
        </p:txBody>
      </p:sp>
      <p:pic>
        <p:nvPicPr>
          <p:cNvPr id="4098" name="Picture 2" descr="Trompeta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423920" cy="4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Sonidos Graves y Agudos</a:t>
            </a:r>
            <a:endParaRPr lang="es-CL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3174"/>
              </p:ext>
            </p:extLst>
          </p:nvPr>
        </p:nvGraphicFramePr>
        <p:xfrm>
          <a:off x="3419872" y="2924944"/>
          <a:ext cx="7794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Objeto empaquetador del shell" showAsIcon="1" r:id="rId3" imgW="779760" imgH="491040" progId="Package">
                  <p:embed/>
                </p:oleObj>
              </mc:Choice>
              <mc:Fallback>
                <p:oleObj name="Objeto empaquetador del shell" showAsIcon="1" r:id="rId3" imgW="7797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2924944"/>
                        <a:ext cx="7794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83568" y="19075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/>
              <a:t>Despliega el Video y podrás escuchar sonidos graves y agudos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853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eoria.com/res/images/tutorials/reading/not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7"/>
            <a:ext cx="7905889" cy="19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Abrir llave"/>
          <p:cNvSpPr/>
          <p:nvPr/>
        </p:nvSpPr>
        <p:spPr>
          <a:xfrm rot="5400000">
            <a:off x="2382608" y="2476099"/>
            <a:ext cx="198022" cy="2088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725535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Notas Graves</a:t>
            </a:r>
            <a:endParaRPr lang="es-CL" dirty="0"/>
          </a:p>
        </p:txBody>
      </p:sp>
      <p:sp>
        <p:nvSpPr>
          <p:cNvPr id="10" name="9 Abrir llave"/>
          <p:cNvSpPr/>
          <p:nvPr/>
        </p:nvSpPr>
        <p:spPr>
          <a:xfrm rot="5400000">
            <a:off x="6165177" y="2233024"/>
            <a:ext cx="198022" cy="2520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5432826" y="37170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Notas Agudas</a:t>
            </a:r>
            <a:endParaRPr lang="es-CL" dirty="0"/>
          </a:p>
        </p:txBody>
      </p:sp>
      <p:sp>
        <p:nvSpPr>
          <p:cNvPr id="12" name="11 Abrir llave"/>
          <p:cNvSpPr/>
          <p:nvPr/>
        </p:nvSpPr>
        <p:spPr>
          <a:xfrm rot="5400000">
            <a:off x="4221317" y="3052164"/>
            <a:ext cx="198024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3364238" y="443711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Notas intermedias</a:t>
            </a:r>
            <a:endParaRPr lang="es-CL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320330" y="3520216"/>
            <a:ext cx="0" cy="1002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Clasifica las notas musicales: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60836326"/>
              </p:ext>
            </p:extLst>
          </p:nvPr>
        </p:nvGraphicFramePr>
        <p:xfrm>
          <a:off x="467544" y="1844824"/>
          <a:ext cx="7467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Notas musicales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Graves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Agudas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Mi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Sol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Fa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Mi”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Do”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Re”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Sol”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1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Información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298448" y="2121407"/>
            <a:ext cx="4281664" cy="36027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 smtClean="0"/>
              <a:t>PLAZO DE ENTREGA: </a:t>
            </a:r>
          </a:p>
          <a:p>
            <a:r>
              <a:rPr lang="es-CL" b="1" dirty="0" smtClean="0"/>
              <a:t>JUEVES 07 DE </a:t>
            </a:r>
            <a:r>
              <a:rPr lang="es-CL" b="1" dirty="0" smtClean="0"/>
              <a:t>MAYO</a:t>
            </a:r>
          </a:p>
          <a:p>
            <a:r>
              <a:rPr lang="es-CL" b="1" dirty="0"/>
              <a:t>Indicar Nombre y curso</a:t>
            </a:r>
          </a:p>
          <a:p>
            <a:r>
              <a:rPr lang="es-CL" dirty="0" smtClean="0"/>
              <a:t>CORREO</a:t>
            </a:r>
            <a:r>
              <a:rPr lang="es-CL" dirty="0" smtClean="0"/>
              <a:t>: </a:t>
            </a:r>
            <a:r>
              <a:rPr lang="es-CL" dirty="0" smtClean="0">
                <a:hlinkClick r:id="rId2"/>
              </a:rPr>
              <a:t>cconuecar@emmanuel.cl</a:t>
            </a:r>
            <a:endParaRPr lang="es-CL" dirty="0" smtClean="0"/>
          </a:p>
          <a:p>
            <a:r>
              <a:rPr lang="es-CL" dirty="0" err="1" smtClean="0"/>
              <a:t>Whatsapp</a:t>
            </a:r>
            <a:r>
              <a:rPr lang="es-CL" dirty="0" smtClean="0"/>
              <a:t>: +56978961502</a:t>
            </a:r>
            <a:endParaRPr lang="es-CL" dirty="0"/>
          </a:p>
        </p:txBody>
      </p:sp>
      <p:pic>
        <p:nvPicPr>
          <p:cNvPr id="1026" name="Picture 2" descr="Musica dibujo png 2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31" y="4581128"/>
            <a:ext cx="3385964" cy="18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</TotalTime>
  <Words>96</Words>
  <Application>Microsoft Office PowerPoint</Application>
  <PresentationFormat>Presentación en pantalla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Mirador</vt:lpstr>
      <vt:lpstr>Paquete</vt:lpstr>
      <vt:lpstr>Clases Música 8° Año Básico</vt:lpstr>
      <vt:lpstr>Cualidades del Sonido</vt:lpstr>
      <vt:lpstr>Presentación de PowerPoint</vt:lpstr>
      <vt:lpstr>Cualidad del Sonido: Altura</vt:lpstr>
      <vt:lpstr>Notas Musicales agudas y graves</vt:lpstr>
      <vt:lpstr>Sonidos Graves y Agudos</vt:lpstr>
      <vt:lpstr>Presentación de PowerPoint</vt:lpstr>
      <vt:lpstr>Clasifica las notas musicales:</vt:lpstr>
      <vt:lpstr>Información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8° Año Básico</dc:title>
  <dc:creator>Sala Enlace</dc:creator>
  <cp:lastModifiedBy>Sala Enlace</cp:lastModifiedBy>
  <cp:revision>13</cp:revision>
  <dcterms:created xsi:type="dcterms:W3CDTF">2020-04-19T00:55:47Z</dcterms:created>
  <dcterms:modified xsi:type="dcterms:W3CDTF">2020-04-24T02:13:05Z</dcterms:modified>
</cp:coreProperties>
</file>